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81" r:id="rId4"/>
    <p:sldId id="257" r:id="rId5"/>
    <p:sldId id="261" r:id="rId6"/>
    <p:sldId id="259" r:id="rId7"/>
    <p:sldId id="260" r:id="rId8"/>
    <p:sldId id="285" r:id="rId9"/>
    <p:sldId id="284" r:id="rId10"/>
    <p:sldId id="267" r:id="rId11"/>
    <p:sldId id="268" r:id="rId12"/>
    <p:sldId id="265" r:id="rId13"/>
    <p:sldId id="264" r:id="rId14"/>
    <p:sldId id="263" r:id="rId15"/>
    <p:sldId id="266" r:id="rId16"/>
    <p:sldId id="282" r:id="rId17"/>
    <p:sldId id="273" r:id="rId18"/>
    <p:sldId id="294" r:id="rId19"/>
    <p:sldId id="296" r:id="rId20"/>
    <p:sldId id="295" r:id="rId21"/>
    <p:sldId id="291" r:id="rId22"/>
    <p:sldId id="292" r:id="rId23"/>
    <p:sldId id="293" r:id="rId24"/>
    <p:sldId id="290" r:id="rId25"/>
    <p:sldId id="274" r:id="rId26"/>
    <p:sldId id="280" r:id="rId27"/>
    <p:sldId id="278" r:id="rId28"/>
    <p:sldId id="279" r:id="rId29"/>
    <p:sldId id="283" r:id="rId30"/>
  </p:sldIdLst>
  <p:sldSz cx="9144000" cy="6858000" type="screen4x3"/>
  <p:notesSz cx="6858000" cy="9144000"/>
  <p:custShowLst>
    <p:custShow name="Create_slide_behaviour_opt" id="0">
      <p:sldLst>
        <p:sld r:id="rId15"/>
      </p:sldLst>
    </p:custShow>
    <p:custShow name="Create_slide_behaviour_availability" id="1">
      <p:sldLst>
        <p:sld r:id="rId14"/>
      </p:sldLst>
    </p:custShow>
    <p:custShow name="Create_slide_behaviour_user" id="2">
      <p:sldLst>
        <p:sld r:id="rId11"/>
      </p:sldLst>
    </p:custShow>
    <p:custShow name="Create_slide_behaviour_product" id="3">
      <p:sldLst>
        <p:sld r:id="rId13"/>
      </p:sldLst>
    </p:custShow>
    <p:custShow name="Create_slide_behaviour_decor" id="4">
      <p:sldLst>
        <p:sld r:id="rId16"/>
      </p:sldLst>
    </p:custShow>
    <p:custShow name="Create_slide_behaviour_estimate" id="5">
      <p:sldLst>
        <p:sld r:id="rId1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D1C4375-A433-4248-9D95-EDDEB050C32A}">
          <p14:sldIdLst>
            <p14:sldId id="256"/>
          </p14:sldIdLst>
        </p14:section>
        <p14:section name="Sezione di riepilogo" id="{B851A3B8-B768-49BF-B08C-DF3F8A7DD087}">
          <p14:sldIdLst>
            <p14:sldId id="276"/>
          </p14:sldIdLst>
        </p14:section>
        <p14:section name="Base di dati" id="{37DDEFB5-B6D5-4CB0-8790-C8E106B537F8}">
          <p14:sldIdLst>
            <p14:sldId id="281"/>
            <p14:sldId id="257"/>
            <p14:sldId id="261"/>
            <p14:sldId id="259"/>
            <p14:sldId id="260"/>
            <p14:sldId id="285"/>
          </p14:sldIdLst>
        </p14:section>
        <p14:section name="SQL" id="{9C5F3894-BF21-4821-97AE-4AB1E7520A75}">
          <p14:sldIdLst>
            <p14:sldId id="284"/>
            <p14:sldId id="267"/>
            <p14:sldId id="268"/>
            <p14:sldId id="265"/>
            <p14:sldId id="264"/>
            <p14:sldId id="263"/>
            <p14:sldId id="266"/>
          </p14:sldIdLst>
        </p14:section>
        <p14:section name="Application Design" id="{448280FC-70FF-44AB-BBD1-C9A499D371B1}">
          <p14:sldIdLst>
            <p14:sldId id="282"/>
            <p14:sldId id="273"/>
            <p14:sldId id="294"/>
            <p14:sldId id="296"/>
            <p14:sldId id="295"/>
            <p14:sldId id="291"/>
            <p14:sldId id="292"/>
            <p14:sldId id="293"/>
            <p14:sldId id="290"/>
          </p14:sldIdLst>
        </p14:section>
        <p14:section name="Components" id="{2C296959-60ED-4B42-94F0-FD10BF950C44}">
          <p14:sldIdLst>
            <p14:sldId id="274"/>
            <p14:sldId id="280"/>
          </p14:sldIdLst>
        </p14:section>
        <p14:section name="Events" id="{6CF58C1B-DF59-4D09-8595-B90373E54B4A}">
          <p14:sldIdLst>
            <p14:sldId id="278"/>
            <p14:sldId id="279"/>
          </p14:sldIdLst>
        </p14:section>
        <p14:section name="Fine" id="{FD80B982-E50D-4B8A-A7D1-302B354FE01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9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6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92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6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5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61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2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7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00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4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C668-FFAD-42BE-9823-F22AC2D87972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24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0.png"/><Relationship Id="rId18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image" Target="../media/image60.png"/><Relationship Id="rId12" Type="http://schemas.openxmlformats.org/officeDocument/2006/relationships/slide" Target="slide13.xml"/><Relationship Id="rId1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slide" Target="slide14.xml"/><Relationship Id="rId10" Type="http://schemas.openxmlformats.org/officeDocument/2006/relationships/image" Target="../media/image70.png"/><Relationship Id="rId19" Type="http://schemas.openxmlformats.org/officeDocument/2006/relationships/image" Target="../media/image100.png"/><Relationship Id="rId4" Type="http://schemas.openxmlformats.org/officeDocument/2006/relationships/image" Target="../media/image50.png"/><Relationship Id="rId9" Type="http://schemas.openxmlformats.org/officeDocument/2006/relationships/slide" Target="slide12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C76F8-D402-4CFC-B1B7-487E9AF3F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Preventivi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99DA8B-9B9C-4EF3-AF09-8AF6A62C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738" y="3650676"/>
            <a:ext cx="7446523" cy="1655762"/>
          </a:xfrm>
        </p:spPr>
        <p:txBody>
          <a:bodyPr>
            <a:normAutofit/>
          </a:bodyPr>
          <a:lstStyle/>
          <a:p>
            <a:r>
              <a:rPr lang="it-IT" dirty="0"/>
              <a:t>Progetto per il corso di Tecnologie Informatiche per il Web </a:t>
            </a:r>
          </a:p>
          <a:p>
            <a:r>
              <a:rPr lang="it-IT" dirty="0"/>
              <a:t>AA 2021-2022</a:t>
            </a:r>
          </a:p>
          <a:p>
            <a:r>
              <a:rPr lang="it-IT" dirty="0"/>
              <a:t>Carlo Chiodaroli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856F2B-10A1-42CD-A8C3-FDEB40CBD6C2}"/>
              </a:ext>
            </a:extLst>
          </p:cNvPr>
          <p:cNvSpPr txBox="1"/>
          <p:nvPr/>
        </p:nvSpPr>
        <p:spPr>
          <a:xfrm>
            <a:off x="4455088" y="6488668"/>
            <a:ext cx="468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Carlo Chiodaroli – c.p. 10716657 – </a:t>
            </a:r>
            <a:r>
              <a:rPr lang="it-IT" dirty="0" err="1"/>
              <a:t>matr</a:t>
            </a:r>
            <a:r>
              <a:rPr lang="it-IT" dirty="0"/>
              <a:t>. 937152</a:t>
            </a:r>
          </a:p>
        </p:txBody>
      </p:sp>
    </p:spTree>
    <p:extLst>
      <p:ext uri="{BB962C8B-B14F-4D97-AF65-F5344CB8AC3E}">
        <p14:creationId xmlns:p14="http://schemas.microsoft.com/office/powerpoint/2010/main" val="273977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662B6E7-760E-4E3A-8783-4B2F1EE9C233}"/>
              </a:ext>
            </a:extLst>
          </p:cNvPr>
          <p:cNvGrpSpPr/>
          <p:nvPr/>
        </p:nvGrpSpPr>
        <p:grpSpPr>
          <a:xfrm>
            <a:off x="2670742" y="1587312"/>
            <a:ext cx="3802515" cy="526095"/>
            <a:chOff x="7662417" y="2657303"/>
            <a:chExt cx="3457066" cy="52609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585BD11-3954-4554-BF93-E3DA93AF4E32}"/>
                </a:ext>
              </a:extLst>
            </p:cNvPr>
            <p:cNvSpPr/>
            <p:nvPr/>
          </p:nvSpPr>
          <p:spPr>
            <a:xfrm>
              <a:off x="7662417" y="2660582"/>
              <a:ext cx="345706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Users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A608560-989E-4FA1-BAEC-45B930E4B69B}"/>
                </a:ext>
              </a:extLst>
            </p:cNvPr>
            <p:cNvSpPr/>
            <p:nvPr/>
          </p:nvSpPr>
          <p:spPr>
            <a:xfrm>
              <a:off x="8297416" y="2694379"/>
              <a:ext cx="27428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Id</a:t>
              </a:r>
              <a:r>
                <a:rPr lang="it-IT" dirty="0"/>
                <a:t>, Username, Password, </a:t>
              </a:r>
              <a:r>
                <a:rPr lang="it-IT" dirty="0" err="1"/>
                <a:t>Type</a:t>
              </a:r>
              <a:endParaRPr lang="it-IT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A8E5980-4283-4664-830F-55775A9FD796}"/>
                </a:ext>
              </a:extLst>
            </p:cNvPr>
            <p:cNvSpPr/>
            <p:nvPr/>
          </p:nvSpPr>
          <p:spPr>
            <a:xfrm>
              <a:off x="8373531" y="2657303"/>
              <a:ext cx="25112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4843CC2A-FDDD-4483-9D22-75AC63F35985}"/>
                </a:ext>
              </a:extLst>
            </p:cNvPr>
            <p:cNvSpPr/>
            <p:nvPr/>
          </p:nvSpPr>
          <p:spPr>
            <a:xfrm>
              <a:off x="10415893" y="2657303"/>
              <a:ext cx="54844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209286-B757-4EB2-BCBB-85E84B3A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49" y="2497825"/>
            <a:ext cx="5968301" cy="2246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 AUTO_INCREMENT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USERNAME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 UNIQUE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PASSWORD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USERTYPE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0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5E82532-C6F0-4500-9E11-5C1EF002674C}"/>
              </a:ext>
            </a:extLst>
          </p:cNvPr>
          <p:cNvGrpSpPr/>
          <p:nvPr/>
        </p:nvGrpSpPr>
        <p:grpSpPr>
          <a:xfrm>
            <a:off x="2163974" y="1"/>
            <a:ext cx="4816050" cy="538825"/>
            <a:chOff x="6322091" y="4259799"/>
            <a:chExt cx="4816050" cy="53882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2953E84-F1BC-4087-8A38-B8BEDCC249C0}"/>
                </a:ext>
              </a:extLst>
            </p:cNvPr>
            <p:cNvSpPr/>
            <p:nvPr/>
          </p:nvSpPr>
          <p:spPr>
            <a:xfrm>
              <a:off x="6322091" y="4269986"/>
              <a:ext cx="481605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Estimate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CBF79E8-FAF0-4FE6-A473-11E93E16014C}"/>
                </a:ext>
              </a:extLst>
            </p:cNvPr>
            <p:cNvSpPr/>
            <p:nvPr/>
          </p:nvSpPr>
          <p:spPr>
            <a:xfrm>
              <a:off x="7304226" y="4303783"/>
              <a:ext cx="3754746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Product, Client, </a:t>
              </a:r>
              <a:r>
                <a:rPr lang="it-IT" dirty="0" err="1"/>
                <a:t>Employee</a:t>
              </a:r>
              <a:r>
                <a:rPr lang="it-IT" dirty="0"/>
                <a:t>, Price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34A11459-C836-48A6-86CB-1999DF99AC85}"/>
                </a:ext>
              </a:extLst>
            </p:cNvPr>
            <p:cNvSpPr/>
            <p:nvPr/>
          </p:nvSpPr>
          <p:spPr>
            <a:xfrm>
              <a:off x="7347262" y="4269985"/>
              <a:ext cx="59690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6056CEC-4033-413A-A080-40E489A4DB7F}"/>
                </a:ext>
              </a:extLst>
            </p:cNvPr>
            <p:cNvSpPr/>
            <p:nvPr/>
          </p:nvSpPr>
          <p:spPr>
            <a:xfrm>
              <a:off x="7978803" y="4259799"/>
              <a:ext cx="7662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CDB80472-690D-4582-B271-251CA18F4023}"/>
                </a:ext>
              </a:extLst>
            </p:cNvPr>
            <p:cNvSpPr/>
            <p:nvPr/>
          </p:nvSpPr>
          <p:spPr>
            <a:xfrm>
              <a:off x="8788008" y="4275808"/>
              <a:ext cx="62442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A3F818E-2F17-45B1-B9DA-39DD38CB8BCB}"/>
                </a:ext>
              </a:extLst>
            </p:cNvPr>
            <p:cNvSpPr/>
            <p:nvPr/>
          </p:nvSpPr>
          <p:spPr>
            <a:xfrm>
              <a:off x="9457243" y="4266707"/>
              <a:ext cx="9694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757066D-AE77-45F8-A1D1-E72591294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" y="609515"/>
            <a:ext cx="5840060" cy="6232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ESTIMATE (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 AUTO_INCREMENT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CHECK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USER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WHERE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USERTYPE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'CLIENT'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DEFAULT NULL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CHECK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USER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WHERE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USERTYPE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'EMPLOYEE'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PRICE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 NULL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 (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9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A72B278-CC34-4990-AE39-8AA96B0BB42C}"/>
              </a:ext>
            </a:extLst>
          </p:cNvPr>
          <p:cNvGrpSpPr/>
          <p:nvPr/>
        </p:nvGrpSpPr>
        <p:grpSpPr>
          <a:xfrm>
            <a:off x="2847700" y="2136468"/>
            <a:ext cx="3448600" cy="522816"/>
            <a:chOff x="1198034" y="4923368"/>
            <a:chExt cx="3448600" cy="522816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8BD1CC8-468D-4B04-B521-C8CCE0C33307}"/>
                </a:ext>
              </a:extLst>
            </p:cNvPr>
            <p:cNvSpPr/>
            <p:nvPr/>
          </p:nvSpPr>
          <p:spPr>
            <a:xfrm>
              <a:off x="1198034" y="4923368"/>
              <a:ext cx="34486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Product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69D5DBC1-0BCF-493B-A4DD-144E33FF88E5}"/>
                </a:ext>
              </a:extLst>
            </p:cNvPr>
            <p:cNvSpPr/>
            <p:nvPr/>
          </p:nvSpPr>
          <p:spPr>
            <a:xfrm>
              <a:off x="2125134" y="4957165"/>
              <a:ext cx="2442330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ImagePath</a:t>
              </a:r>
              <a:r>
                <a:rPr lang="it-IT" dirty="0"/>
                <a:t>, Name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FA69F49-5799-4752-B353-5863FBBCC66A}"/>
                </a:ext>
              </a:extLst>
            </p:cNvPr>
            <p:cNvSpPr/>
            <p:nvPr/>
          </p:nvSpPr>
          <p:spPr>
            <a:xfrm>
              <a:off x="2171272" y="4923368"/>
              <a:ext cx="60579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D497EE-B83D-4410-BAD5-8C311627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85" y="2854792"/>
            <a:ext cx="5778229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 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 AUTO_INCREMENT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5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2E58D5EB-937D-412D-B69B-B24B6BDC690B}"/>
              </a:ext>
            </a:extLst>
          </p:cNvPr>
          <p:cNvGrpSpPr/>
          <p:nvPr/>
        </p:nvGrpSpPr>
        <p:grpSpPr>
          <a:xfrm>
            <a:off x="3198994" y="801566"/>
            <a:ext cx="2746012" cy="533525"/>
            <a:chOff x="1184262" y="3785913"/>
            <a:chExt cx="2927900" cy="53352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0A36652-9F7D-4AF4-ACCE-B253A2014964}"/>
                </a:ext>
              </a:extLst>
            </p:cNvPr>
            <p:cNvSpPr/>
            <p:nvPr/>
          </p:nvSpPr>
          <p:spPr>
            <a:xfrm>
              <a:off x="1184262" y="3791973"/>
              <a:ext cx="29279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Availability</a:t>
              </a:r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BFF884D-9809-486D-9CA9-628B3775ABF0}"/>
                </a:ext>
              </a:extLst>
            </p:cNvPr>
            <p:cNvSpPr/>
            <p:nvPr/>
          </p:nvSpPr>
          <p:spPr>
            <a:xfrm>
              <a:off x="2516967" y="3825772"/>
              <a:ext cx="1529795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Product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1B1EC4A-9A4E-4111-B6FC-8DC8F6C92E7C}"/>
                </a:ext>
              </a:extLst>
            </p:cNvPr>
            <p:cNvSpPr/>
            <p:nvPr/>
          </p:nvSpPr>
          <p:spPr>
            <a:xfrm>
              <a:off x="3519250" y="3796622"/>
              <a:ext cx="43154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5EC8D6C-EFF3-4339-A7FF-157FE011E8BF}"/>
                </a:ext>
              </a:extLst>
            </p:cNvPr>
            <p:cNvSpPr/>
            <p:nvPr/>
          </p:nvSpPr>
          <p:spPr>
            <a:xfrm>
              <a:off x="2635261" y="3785913"/>
              <a:ext cx="82110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2BC8DE1-A1C3-4FB3-9A3B-76661EB9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78" y="1469797"/>
            <a:ext cx="5404043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AVAILABILITY 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AVFOR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AVBY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9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03C826D-9669-48A4-81E0-B7AA26F17FB8}"/>
              </a:ext>
            </a:extLst>
          </p:cNvPr>
          <p:cNvGrpSpPr/>
          <p:nvPr/>
        </p:nvGrpSpPr>
        <p:grpSpPr>
          <a:xfrm>
            <a:off x="3329435" y="2166216"/>
            <a:ext cx="2485130" cy="523979"/>
            <a:chOff x="1505451" y="2659419"/>
            <a:chExt cx="2485016" cy="523979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660D95B-DC56-4464-A879-B07563602EAE}"/>
                </a:ext>
              </a:extLst>
            </p:cNvPr>
            <p:cNvSpPr/>
            <p:nvPr/>
          </p:nvSpPr>
          <p:spPr>
            <a:xfrm>
              <a:off x="1505451" y="2660582"/>
              <a:ext cx="248501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Opt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EDE4F180-A58C-41BE-9029-4A1374EF3920}"/>
                </a:ext>
              </a:extLst>
            </p:cNvPr>
            <p:cNvSpPr/>
            <p:nvPr/>
          </p:nvSpPr>
          <p:spPr>
            <a:xfrm>
              <a:off x="2019299" y="2694379"/>
              <a:ext cx="18919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Type</a:t>
              </a:r>
              <a:r>
                <a:rPr lang="it-IT" dirty="0"/>
                <a:t>, Name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3739BAA-A78E-40C6-96CC-3556E3600EF9}"/>
                </a:ext>
              </a:extLst>
            </p:cNvPr>
            <p:cNvSpPr/>
            <p:nvPr/>
          </p:nvSpPr>
          <p:spPr>
            <a:xfrm>
              <a:off x="2652183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084C584-A476-4510-A180-8CCFFBCD81BD}"/>
                </a:ext>
              </a:extLst>
            </p:cNvPr>
            <p:cNvSpPr/>
            <p:nvPr/>
          </p:nvSpPr>
          <p:spPr>
            <a:xfrm>
              <a:off x="2101696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F3C8ED-F4E5-4A88-B95B-3B510EE4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64" y="2854792"/>
            <a:ext cx="5476672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 AUTO_INCREMENT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0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5957DBA-C433-4F17-8042-8112A88196B3}"/>
              </a:ext>
            </a:extLst>
          </p:cNvPr>
          <p:cNvGrpSpPr/>
          <p:nvPr/>
        </p:nvGrpSpPr>
        <p:grpSpPr>
          <a:xfrm>
            <a:off x="3414930" y="853793"/>
            <a:ext cx="2314140" cy="528420"/>
            <a:chOff x="5432413" y="3789649"/>
            <a:chExt cx="2230004" cy="528420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588044D-3386-4BE0-8ED7-42C3824B04C9}"/>
                </a:ext>
              </a:extLst>
            </p:cNvPr>
            <p:cNvSpPr/>
            <p:nvPr/>
          </p:nvSpPr>
          <p:spPr>
            <a:xfrm>
              <a:off x="5432413" y="3791974"/>
              <a:ext cx="2230004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Decor</a:t>
              </a:r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A8964DA-09BA-4EFD-B53F-255CBE78AFCA}"/>
                </a:ext>
              </a:extLst>
            </p:cNvPr>
            <p:cNvSpPr/>
            <p:nvPr/>
          </p:nvSpPr>
          <p:spPr>
            <a:xfrm>
              <a:off x="6152645" y="3825771"/>
              <a:ext cx="1430603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Estimate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D686B76-C7B6-4651-9573-8962019AB215}"/>
                </a:ext>
              </a:extLst>
            </p:cNvPr>
            <p:cNvSpPr/>
            <p:nvPr/>
          </p:nvSpPr>
          <p:spPr>
            <a:xfrm>
              <a:off x="6200841" y="3795253"/>
              <a:ext cx="887821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AF9A537-25D7-4358-A675-B85AECD3EADB}"/>
                </a:ext>
              </a:extLst>
            </p:cNvPr>
            <p:cNvSpPr/>
            <p:nvPr/>
          </p:nvSpPr>
          <p:spPr>
            <a:xfrm>
              <a:off x="7088662" y="3789649"/>
              <a:ext cx="43820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ED712FA-D9C3-4C60-86C5-63A13CDD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446" y="1469797"/>
            <a:ext cx="5545108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DECOR 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ESTIMATE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ESTIMATE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DECORATING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ESTIMATE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ESTIMATE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DECORATOR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59EBE8-99D2-4C67-BEE1-61B03A2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CB0B09-2783-42EB-AF28-8D920E452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1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DA7AD99-64A8-4652-BFCE-11562D5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Annotazioni sul testo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BA9C5C8-58F2-4FB3-90E0-C78FD265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4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Un’applicazione web consente la gestione di richieste di preventivi per prodotti personalizzati. L’applicazione supporta </a:t>
            </a:r>
            <a:r>
              <a:rPr lang="it-IT" sz="1600" dirty="0">
                <a:solidFill>
                  <a:srgbClr val="000000"/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registrazione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it-IT" sz="1600" dirty="0">
                <a:solidFill>
                  <a:srgbClr val="000000"/>
                </a:solidFill>
                <a:highlight>
                  <a:srgbClr val="FF00FF"/>
                </a:highlight>
                <a:latin typeface="Arial" panose="020B0604020202020204" pitchFamily="34" charset="0"/>
              </a:rPr>
              <a:t>login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di clienti e impiegati mediante una pagina pubblica con opportune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form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Quando l’utente (cliente o impiegato)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accede all’applicazione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appare una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LOGIN PAGE,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mediante la quale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l’utente si autentica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 username e password. Quando un cliente fa login, accede a una pagina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HOME PAGE CLIENTE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che contiene una </a:t>
            </a:r>
            <a:r>
              <a:rPr lang="it-IT" sz="16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form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per creare un preventivo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l’elenco dei preventivi creati dal cliente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Selezionando uno dei preventivi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 cliente ne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visualizza i dettagli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Mediante la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creazione di un preventivo l’utente per prima cosa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sceglie il prodotto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scelto il prodotto, la </a:t>
            </a:r>
            <a:r>
              <a:rPr lang="it-IT" sz="16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form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mostra le opzioni di quel prodotto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L’utente sceglie le opzioni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(almeno una) e conferma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l’invio del preventivo mediante il bottone INVIA PREVENTIVO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Quando un impiegato effettua il login, accede a una pagina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HOME PAGE IMPIEGATO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che contiene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l’elenco dei preventivi gestiti da lui in precedenza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quello dei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preventivi non ancora associati a nessun impiegato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Quando l’impiegato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seleziona un elemento dall’elenco dei preventivi non ancora associati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nessuno, compare una pagina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PREZZA PREVENTIVO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che mostra i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dati del cliente (username) e del preventivo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una </a:t>
            </a:r>
            <a:r>
              <a:rPr lang="it-IT" sz="16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form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 per inserire il prezzo del preventivo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Quando l’impiegato inserisce il prezzo 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invia i dati con il bottone INVIA PREZZO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compare di nuovo la pagina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HOME PAGE IMPIEGATO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 gli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elenchi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dei preventivi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aggiornati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Il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prezzo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definito dall’impiegato risulta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visibile al cliente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quando questi accede all’elenco dei propri preventivi 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visualizza i dettagli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preventivo. La pagina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PREZZA PREVENTIVO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contiene anche un collegamento per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tornare alla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HOME PAGE IMPIEGATO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L’applicazione consente </a:t>
            </a:r>
            <a:r>
              <a:rPr lang="it-IT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il logout dell’utente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it-IT" sz="1600" dirty="0"/>
              <a:t>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A0CA27-2013-4950-BF3E-6F5C443A5944}"/>
              </a:ext>
            </a:extLst>
          </p:cNvPr>
          <p:cNvSpPr txBox="1"/>
          <p:nvPr/>
        </p:nvSpPr>
        <p:spPr>
          <a:xfrm>
            <a:off x="5560571" y="704741"/>
            <a:ext cx="261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highlight>
                  <a:srgbClr val="FFFF00"/>
                </a:highlight>
              </a:rPr>
              <a:t>Pagine</a:t>
            </a:r>
            <a:r>
              <a:rPr lang="it-IT" dirty="0"/>
              <a:t>, </a:t>
            </a:r>
            <a:r>
              <a:rPr lang="it-IT" dirty="0">
                <a:highlight>
                  <a:srgbClr val="00FF00"/>
                </a:highlight>
              </a:rPr>
              <a:t>Componenti vista</a:t>
            </a:r>
            <a:r>
              <a:rPr lang="it-IT" dirty="0"/>
              <a:t>,</a:t>
            </a:r>
          </a:p>
          <a:p>
            <a:pPr algn="ctr"/>
            <a:r>
              <a:rPr lang="it-IT" dirty="0">
                <a:highlight>
                  <a:srgbClr val="00FFFF"/>
                </a:highlight>
              </a:rPr>
              <a:t>Eventi</a:t>
            </a:r>
            <a:r>
              <a:rPr lang="it-IT" dirty="0"/>
              <a:t>, </a:t>
            </a:r>
            <a:r>
              <a:rPr lang="it-IT" dirty="0">
                <a:highlight>
                  <a:srgbClr val="FF00FF"/>
                </a:highlight>
              </a:rPr>
              <a:t>Azioni</a:t>
            </a:r>
          </a:p>
        </p:txBody>
      </p:sp>
    </p:spTree>
    <p:extLst>
      <p:ext uri="{BB962C8B-B14F-4D97-AF65-F5344CB8AC3E}">
        <p14:creationId xmlns:p14="http://schemas.microsoft.com/office/powerpoint/2010/main" val="254495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9F378-672F-461A-ABB0-6796562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Riassunto Specifiche</a:t>
            </a:r>
            <a:br>
              <a:rPr lang="it-IT" dirty="0"/>
            </a:br>
            <a:r>
              <a:rPr lang="it-IT" dirty="0"/>
              <a:t>Area Pubblica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DFA4D-7C6F-4583-B466-66CE3CD1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Area Pubblica</a:t>
            </a:r>
          </a:p>
          <a:p>
            <a:pPr lvl="1"/>
            <a:r>
              <a:rPr lang="it-IT" dirty="0"/>
              <a:t>Pagina di accesso</a:t>
            </a:r>
          </a:p>
          <a:p>
            <a:pPr lvl="2"/>
            <a:r>
              <a:rPr lang="it-IT" dirty="0"/>
              <a:t>Form di accesso con campi: Username e Password</a:t>
            </a:r>
          </a:p>
          <a:p>
            <a:pPr lvl="2"/>
            <a:r>
              <a:rPr lang="it-IT" dirty="0"/>
              <a:t>Evento accedi</a:t>
            </a:r>
          </a:p>
          <a:p>
            <a:pPr lvl="2"/>
            <a:r>
              <a:rPr lang="it-IT" dirty="0"/>
              <a:t>Evento dati errati</a:t>
            </a:r>
          </a:p>
          <a:p>
            <a:pPr lvl="2"/>
            <a:r>
              <a:rPr lang="it-IT" dirty="0"/>
              <a:t>Collegamento a pagina di registrazione</a:t>
            </a:r>
          </a:p>
          <a:p>
            <a:pPr lvl="1"/>
            <a:r>
              <a:rPr lang="it-IT" dirty="0"/>
              <a:t>Pagina di registrazione</a:t>
            </a:r>
          </a:p>
          <a:p>
            <a:pPr lvl="2"/>
            <a:r>
              <a:rPr lang="it-IT" dirty="0"/>
              <a:t>Form di registrazione con campi: Nome, Cognome, e-mail, Password, Ripeti Password, tipo di utente.</a:t>
            </a:r>
          </a:p>
          <a:p>
            <a:pPr lvl="2"/>
            <a:r>
              <a:rPr lang="it-IT" dirty="0"/>
              <a:t>Evento registrati</a:t>
            </a:r>
          </a:p>
          <a:p>
            <a:pPr lvl="2"/>
            <a:r>
              <a:rPr lang="it-IT" dirty="0"/>
              <a:t>Evento dati errati</a:t>
            </a:r>
          </a:p>
          <a:p>
            <a:pPr lvl="2"/>
            <a:r>
              <a:rPr lang="it-IT" dirty="0"/>
              <a:t>Collegamento a pagina di default</a:t>
            </a:r>
          </a:p>
        </p:txBody>
      </p:sp>
    </p:spTree>
    <p:extLst>
      <p:ext uri="{BB962C8B-B14F-4D97-AF65-F5344CB8AC3E}">
        <p14:creationId xmlns:p14="http://schemas.microsoft.com/office/powerpoint/2010/main" val="423574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3ED55-4F52-4DE8-80FC-520CEB48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Riassunto Specifiche</a:t>
            </a:r>
            <a:br>
              <a:rPr lang="it-IT" dirty="0"/>
            </a:br>
            <a:r>
              <a:rPr lang="it-IT" dirty="0"/>
              <a:t>Area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13D30-4AD4-4364-A37C-D1989E9A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Home page cliente</a:t>
            </a:r>
          </a:p>
          <a:p>
            <a:pPr lvl="1"/>
            <a:r>
              <a:rPr lang="it-IT" dirty="0"/>
              <a:t>Lista preventivi richiesti</a:t>
            </a:r>
          </a:p>
          <a:p>
            <a:pPr lvl="1"/>
            <a:r>
              <a:rPr lang="it-IT" dirty="0"/>
              <a:t>Form di creazione nuovo preventivo</a:t>
            </a:r>
          </a:p>
          <a:p>
            <a:pPr lvl="2"/>
            <a:r>
              <a:rPr lang="it-IT" dirty="0"/>
              <a:t>Campo: Scelta Prodotto</a:t>
            </a:r>
          </a:p>
          <a:p>
            <a:pPr lvl="2"/>
            <a:r>
              <a:rPr lang="it-IT" dirty="0"/>
              <a:t>Campo: Seleziona opzioni prodotto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2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6B8FE946-43DC-4C00-ACCF-50608AB1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15" name="Rettangolo 14">
            <a:hlinkClick r:id="rId2" action="ppaction://hlinksldjump"/>
            <a:extLst>
              <a:ext uri="{FF2B5EF4-FFF2-40B4-BE49-F238E27FC236}">
                <a16:creationId xmlns:a16="http://schemas.microsoft.com/office/drawing/2014/main" id="{3EBE7045-324C-4BE1-8CB1-6A3E73A68E9C}"/>
              </a:ext>
            </a:extLst>
          </p:cNvPr>
          <p:cNvSpPr/>
          <p:nvPr/>
        </p:nvSpPr>
        <p:spPr>
          <a:xfrm>
            <a:off x="628654" y="1950720"/>
            <a:ext cx="3398602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Database</a:t>
            </a:r>
          </a:p>
        </p:txBody>
      </p:sp>
      <p:sp>
        <p:nvSpPr>
          <p:cNvPr id="16" name="Rettangolo 15">
            <a:hlinkClick r:id="rId3" action="ppaction://hlinksldjump"/>
            <a:extLst>
              <a:ext uri="{FF2B5EF4-FFF2-40B4-BE49-F238E27FC236}">
                <a16:creationId xmlns:a16="http://schemas.microsoft.com/office/drawing/2014/main" id="{7A4FE2F3-AF90-4780-A206-6B18EF57C674}"/>
              </a:ext>
            </a:extLst>
          </p:cNvPr>
          <p:cNvSpPr/>
          <p:nvPr/>
        </p:nvSpPr>
        <p:spPr>
          <a:xfrm>
            <a:off x="5116744" y="1950720"/>
            <a:ext cx="3398603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Application</a:t>
            </a:r>
          </a:p>
        </p:txBody>
      </p:sp>
      <p:sp>
        <p:nvSpPr>
          <p:cNvPr id="17" name="Rettangolo 16">
            <a:hlinkClick r:id="rId4" action="ppaction://hlinksldjump"/>
            <a:extLst>
              <a:ext uri="{FF2B5EF4-FFF2-40B4-BE49-F238E27FC236}">
                <a16:creationId xmlns:a16="http://schemas.microsoft.com/office/drawing/2014/main" id="{2D3F7968-C6CB-4D04-BFFB-B2D236F58AEA}"/>
              </a:ext>
            </a:extLst>
          </p:cNvPr>
          <p:cNvSpPr/>
          <p:nvPr/>
        </p:nvSpPr>
        <p:spPr>
          <a:xfrm>
            <a:off x="628654" y="4168146"/>
            <a:ext cx="3398603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Components</a:t>
            </a:r>
          </a:p>
        </p:txBody>
      </p:sp>
      <p:sp>
        <p:nvSpPr>
          <p:cNvPr id="18" name="Rettangolo 17">
            <a:hlinkClick r:id="rId5" action="ppaction://hlinksldjump"/>
            <a:extLst>
              <a:ext uri="{FF2B5EF4-FFF2-40B4-BE49-F238E27FC236}">
                <a16:creationId xmlns:a16="http://schemas.microsoft.com/office/drawing/2014/main" id="{0B61BAE0-E7F8-4BEB-9164-8228EC0FAB50}"/>
              </a:ext>
            </a:extLst>
          </p:cNvPr>
          <p:cNvSpPr/>
          <p:nvPr/>
        </p:nvSpPr>
        <p:spPr>
          <a:xfrm>
            <a:off x="5116743" y="4168140"/>
            <a:ext cx="3398603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2058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E37048C4-7172-4EE5-818C-E12D9F038728}"/>
              </a:ext>
            </a:extLst>
          </p:cNvPr>
          <p:cNvGrpSpPr/>
          <p:nvPr/>
        </p:nvGrpSpPr>
        <p:grpSpPr>
          <a:xfrm>
            <a:off x="1601416" y="5385900"/>
            <a:ext cx="3441084" cy="804438"/>
            <a:chOff x="5761410" y="2490852"/>
            <a:chExt cx="3241302" cy="885064"/>
          </a:xfrm>
        </p:grpSpPr>
        <p:sp>
          <p:nvSpPr>
            <p:cNvPr id="109" name="Parallelogramma 108">
              <a:extLst>
                <a:ext uri="{FF2B5EF4-FFF2-40B4-BE49-F238E27FC236}">
                  <a16:creationId xmlns:a16="http://schemas.microsoft.com/office/drawing/2014/main" id="{F23E5778-3698-4DB2-A6FF-09DB47991CD5}"/>
                </a:ext>
              </a:extLst>
            </p:cNvPr>
            <p:cNvSpPr/>
            <p:nvPr/>
          </p:nvSpPr>
          <p:spPr>
            <a:xfrm>
              <a:off x="5761410" y="2590427"/>
              <a:ext cx="1381328" cy="685799"/>
            </a:xfrm>
            <a:prstGeom prst="parallelogram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to Home</a:t>
              </a:r>
            </a:p>
          </p:txBody>
        </p:sp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5CEF4365-54EB-4BD4-B152-472487535CBC}"/>
                </a:ext>
              </a:extLst>
            </p:cNvPr>
            <p:cNvGrpSpPr/>
            <p:nvPr/>
          </p:nvGrpSpPr>
          <p:grpSpPr>
            <a:xfrm>
              <a:off x="6890679" y="2918223"/>
              <a:ext cx="2112033" cy="457693"/>
              <a:chOff x="489794" y="2091212"/>
              <a:chExt cx="2112033" cy="457693"/>
            </a:xfrm>
          </p:grpSpPr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C1ABC831-1154-4FAB-8E6C-A127F37CBE98}"/>
                  </a:ext>
                </a:extLst>
              </p:cNvPr>
              <p:cNvSpPr/>
              <p:nvPr/>
            </p:nvSpPr>
            <p:spPr>
              <a:xfrm>
                <a:off x="489794" y="2334896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21948A8F-CA87-4680-A893-4E3E1EA53C12}"/>
                  </a:ext>
                </a:extLst>
              </p:cNvPr>
              <p:cNvSpPr txBox="1"/>
              <p:nvPr/>
            </p:nvSpPr>
            <p:spPr>
              <a:xfrm>
                <a:off x="611388" y="2091212"/>
                <a:ext cx="1990439" cy="40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Employee</a:t>
                </a:r>
                <a:r>
                  <a:rPr lang="it-IT" dirty="0"/>
                  <a:t> Login</a:t>
                </a:r>
              </a:p>
            </p:txBody>
          </p:sp>
        </p:grpSp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id="{A34CD900-4EC2-49C6-BAE2-4E13F837DC37}"/>
                </a:ext>
              </a:extLst>
            </p:cNvPr>
            <p:cNvGrpSpPr/>
            <p:nvPr/>
          </p:nvGrpSpPr>
          <p:grpSpPr>
            <a:xfrm>
              <a:off x="7012686" y="2490852"/>
              <a:ext cx="1772709" cy="479434"/>
              <a:chOff x="456157" y="2311383"/>
              <a:chExt cx="1772709" cy="479434"/>
            </a:xfrm>
          </p:grpSpPr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3C5CCFAA-7359-4E9A-A389-A7A59F352974}"/>
                  </a:ext>
                </a:extLst>
              </p:cNvPr>
              <p:cNvSpPr/>
              <p:nvPr/>
            </p:nvSpPr>
            <p:spPr>
              <a:xfrm>
                <a:off x="456157" y="2311383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1250F332-8B5D-43D0-8CB5-ECEEF52FADBB}"/>
                  </a:ext>
                </a:extLst>
              </p:cNvPr>
              <p:cNvSpPr txBox="1"/>
              <p:nvPr/>
            </p:nvSpPr>
            <p:spPr>
              <a:xfrm>
                <a:off x="577754" y="2384468"/>
                <a:ext cx="1651112" cy="40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Client Login</a:t>
                </a:r>
              </a:p>
            </p:txBody>
          </p:sp>
        </p:grpSp>
      </p:grpSp>
      <p:sp>
        <p:nvSpPr>
          <p:cNvPr id="116" name="Parallelogramma 115">
            <a:extLst>
              <a:ext uri="{FF2B5EF4-FFF2-40B4-BE49-F238E27FC236}">
                <a16:creationId xmlns:a16="http://schemas.microsoft.com/office/drawing/2014/main" id="{27585DBE-2440-4E83-A05E-9A965CD701D6}"/>
              </a:ext>
            </a:extLst>
          </p:cNvPr>
          <p:cNvSpPr/>
          <p:nvPr/>
        </p:nvSpPr>
        <p:spPr>
          <a:xfrm>
            <a:off x="7188834" y="2917219"/>
            <a:ext cx="1514518" cy="643749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Get</a:t>
            </a:r>
            <a:r>
              <a:rPr lang="it-IT" dirty="0"/>
              <a:t> Estimate</a:t>
            </a:r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7C65B527-3D5B-4394-B754-681FB92E4A22}"/>
              </a:ext>
            </a:extLst>
          </p:cNvPr>
          <p:cNvSpPr/>
          <p:nvPr/>
        </p:nvSpPr>
        <p:spPr>
          <a:xfrm>
            <a:off x="6107691" y="5390738"/>
            <a:ext cx="2175089" cy="73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ESTIMATE DETAIL</a:t>
            </a:r>
          </a:p>
        </p:txBody>
      </p:sp>
      <p:sp>
        <p:nvSpPr>
          <p:cNvPr id="118" name="Rettangolo con angoli arrotondati 117">
            <a:extLst>
              <a:ext uri="{FF2B5EF4-FFF2-40B4-BE49-F238E27FC236}">
                <a16:creationId xmlns:a16="http://schemas.microsoft.com/office/drawing/2014/main" id="{6810C0C4-D8EB-4ED6-ACDC-7D213E6104E1}"/>
              </a:ext>
            </a:extLst>
          </p:cNvPr>
          <p:cNvSpPr/>
          <p:nvPr/>
        </p:nvSpPr>
        <p:spPr>
          <a:xfrm>
            <a:off x="6250305" y="5719603"/>
            <a:ext cx="1710644" cy="26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Estimate </a:t>
            </a:r>
            <a:r>
              <a:rPr lang="it-IT" dirty="0" err="1"/>
              <a:t>Detail</a:t>
            </a:r>
            <a:endParaRPr lang="it-IT" dirty="0"/>
          </a:p>
        </p:txBody>
      </p:sp>
      <p:sp>
        <p:nvSpPr>
          <p:cNvPr id="121" name="Parallelogramma 120">
            <a:extLst>
              <a:ext uri="{FF2B5EF4-FFF2-40B4-BE49-F238E27FC236}">
                <a16:creationId xmlns:a16="http://schemas.microsoft.com/office/drawing/2014/main" id="{1A3726E1-B7A3-460B-B9C1-6054AAFDD586}"/>
              </a:ext>
            </a:extLst>
          </p:cNvPr>
          <p:cNvSpPr/>
          <p:nvPr/>
        </p:nvSpPr>
        <p:spPr>
          <a:xfrm>
            <a:off x="559180" y="2390526"/>
            <a:ext cx="1514518" cy="643749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Logout</a:t>
            </a:r>
          </a:p>
        </p:txBody>
      </p:sp>
      <p:sp>
        <p:nvSpPr>
          <p:cNvPr id="122" name="Titolo 121">
            <a:extLst>
              <a:ext uri="{FF2B5EF4-FFF2-40B4-BE49-F238E27FC236}">
                <a16:creationId xmlns:a16="http://schemas.microsoft.com/office/drawing/2014/main" id="{B8DC05E2-9136-4761-9C7A-C11C51C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Area Privata Comune</a:t>
            </a:r>
          </a:p>
        </p:txBody>
      </p: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8F8CB248-51A2-4145-8F22-18447DC6DE8C}"/>
              </a:ext>
            </a:extLst>
          </p:cNvPr>
          <p:cNvGrpSpPr/>
          <p:nvPr/>
        </p:nvGrpSpPr>
        <p:grpSpPr>
          <a:xfrm>
            <a:off x="5052090" y="5413016"/>
            <a:ext cx="1126908" cy="434385"/>
            <a:chOff x="-583651" y="1897266"/>
            <a:chExt cx="1765562" cy="680564"/>
          </a:xfrm>
        </p:grpSpPr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561E2EA1-29E1-4F11-8E29-3C4AB4C5937B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412F4692-7AE7-4F98-94EB-F826CF27A579}"/>
                </a:ext>
              </a:extLst>
            </p:cNvPr>
            <p:cNvSpPr txBox="1"/>
            <p:nvPr/>
          </p:nvSpPr>
          <p:spPr>
            <a:xfrm>
              <a:off x="-583651" y="1897266"/>
              <a:ext cx="1693412" cy="57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Go Home</a:t>
              </a:r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907EC98-1239-45DC-AC67-DCB9AB16348A}"/>
              </a:ext>
            </a:extLst>
          </p:cNvPr>
          <p:cNvSpPr/>
          <p:nvPr/>
        </p:nvSpPr>
        <p:spPr>
          <a:xfrm>
            <a:off x="299360" y="3541894"/>
            <a:ext cx="1857576" cy="1050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Public Area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A6FA41AB-5AEA-4CCB-835B-2102C7132DFE}"/>
              </a:ext>
            </a:extLst>
          </p:cNvPr>
          <p:cNvSpPr/>
          <p:nvPr/>
        </p:nvSpPr>
        <p:spPr>
          <a:xfrm>
            <a:off x="3436434" y="1865232"/>
            <a:ext cx="1857576" cy="1050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Client Area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999FB91A-16E2-463C-90D7-D1F6D8C239EC}"/>
              </a:ext>
            </a:extLst>
          </p:cNvPr>
          <p:cNvSpPr/>
          <p:nvPr/>
        </p:nvSpPr>
        <p:spPr>
          <a:xfrm>
            <a:off x="3979872" y="3614428"/>
            <a:ext cx="1857576" cy="1050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Employee</a:t>
            </a:r>
            <a:r>
              <a:rPr lang="it-IT" dirty="0"/>
              <a:t> Area</a:t>
            </a:r>
          </a:p>
        </p:txBody>
      </p: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5DE6162E-F8D9-4316-B67D-589B7BDB2F4B}"/>
              </a:ext>
            </a:extLst>
          </p:cNvPr>
          <p:cNvCxnSpPr>
            <a:stCxn id="133" idx="3"/>
            <a:endCxn id="116" idx="1"/>
          </p:cNvCxnSpPr>
          <p:nvPr/>
        </p:nvCxnSpPr>
        <p:spPr>
          <a:xfrm>
            <a:off x="5294010" y="2390526"/>
            <a:ext cx="2732552" cy="526693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ttore a gomito 139">
            <a:extLst>
              <a:ext uri="{FF2B5EF4-FFF2-40B4-BE49-F238E27FC236}">
                <a16:creationId xmlns:a16="http://schemas.microsoft.com/office/drawing/2014/main" id="{24269C95-7AF0-4201-B0FF-37B9C2575428}"/>
              </a:ext>
            </a:extLst>
          </p:cNvPr>
          <p:cNvCxnSpPr>
            <a:stCxn id="134" idx="3"/>
            <a:endCxn id="116" idx="3"/>
          </p:cNvCxnSpPr>
          <p:nvPr/>
        </p:nvCxnSpPr>
        <p:spPr>
          <a:xfrm flipV="1">
            <a:off x="5837448" y="3560968"/>
            <a:ext cx="2028176" cy="578754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a gomito 141">
            <a:extLst>
              <a:ext uri="{FF2B5EF4-FFF2-40B4-BE49-F238E27FC236}">
                <a16:creationId xmlns:a16="http://schemas.microsoft.com/office/drawing/2014/main" id="{06E8F8DA-126B-4B03-9710-BCBC7A938996}"/>
              </a:ext>
            </a:extLst>
          </p:cNvPr>
          <p:cNvCxnSpPr>
            <a:cxnSpLocks/>
            <a:stCxn id="116" idx="5"/>
          </p:cNvCxnSpPr>
          <p:nvPr/>
        </p:nvCxnSpPr>
        <p:spPr>
          <a:xfrm rot="10800000" flipV="1">
            <a:off x="5837449" y="3239094"/>
            <a:ext cx="1431855" cy="66202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0A0C7373-7FA0-49C1-AB61-8D7EB087CED6}"/>
              </a:ext>
            </a:extLst>
          </p:cNvPr>
          <p:cNvCxnSpPr>
            <a:stCxn id="116" idx="2"/>
            <a:endCxn id="117" idx="3"/>
          </p:cNvCxnSpPr>
          <p:nvPr/>
        </p:nvCxnSpPr>
        <p:spPr>
          <a:xfrm flipH="1">
            <a:off x="8282780" y="3239094"/>
            <a:ext cx="340103" cy="2521180"/>
          </a:xfrm>
          <a:prstGeom prst="bentConnector3">
            <a:avLst>
              <a:gd name="adj1" fmla="val -90875"/>
            </a:avLst>
          </a:prstGeom>
          <a:ln w="28575">
            <a:solidFill>
              <a:srgbClr val="FF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AE549D02-9B57-48E0-B95D-1A31288AF495}"/>
              </a:ext>
            </a:extLst>
          </p:cNvPr>
          <p:cNvCxnSpPr>
            <a:cxnSpLocks/>
            <a:stCxn id="128" idx="2"/>
            <a:endCxn id="109" idx="2"/>
          </p:cNvCxnSpPr>
          <p:nvPr/>
        </p:nvCxnSpPr>
        <p:spPr>
          <a:xfrm flipH="1">
            <a:off x="2989968" y="5779103"/>
            <a:ext cx="3033808" cy="8964"/>
          </a:xfrm>
          <a:prstGeom prst="straightConnector1">
            <a:avLst/>
          </a:prstGeom>
          <a:ln w="28575">
            <a:solidFill>
              <a:srgbClr val="FF33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onnettore a gomito 150">
            <a:extLst>
              <a:ext uri="{FF2B5EF4-FFF2-40B4-BE49-F238E27FC236}">
                <a16:creationId xmlns:a16="http://schemas.microsoft.com/office/drawing/2014/main" id="{330BFC67-9200-47FE-9A67-F7FE598446E2}"/>
              </a:ext>
            </a:extLst>
          </p:cNvPr>
          <p:cNvCxnSpPr>
            <a:cxnSpLocks/>
            <a:stCxn id="114" idx="4"/>
            <a:endCxn id="134" idx="2"/>
          </p:cNvCxnSpPr>
          <p:nvPr/>
        </p:nvCxnSpPr>
        <p:spPr>
          <a:xfrm rot="5400000" flipH="1" flipV="1">
            <a:off x="3156357" y="4438036"/>
            <a:ext cx="1525323" cy="1979281"/>
          </a:xfrm>
          <a:prstGeom prst="bentConnector3">
            <a:avLst>
              <a:gd name="adj1" fmla="val -14987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a gomito 152">
            <a:extLst>
              <a:ext uri="{FF2B5EF4-FFF2-40B4-BE49-F238E27FC236}">
                <a16:creationId xmlns:a16="http://schemas.microsoft.com/office/drawing/2014/main" id="{2F95911C-13B0-4EA3-8770-1766E301A1B7}"/>
              </a:ext>
            </a:extLst>
          </p:cNvPr>
          <p:cNvCxnSpPr>
            <a:cxnSpLocks/>
            <a:stCxn id="112" idx="0"/>
            <a:endCxn id="133" idx="2"/>
          </p:cNvCxnSpPr>
          <p:nvPr/>
        </p:nvCxnSpPr>
        <p:spPr>
          <a:xfrm rot="5400000" flipH="1" flipV="1">
            <a:off x="2477024" y="3497702"/>
            <a:ext cx="2470081" cy="1306316"/>
          </a:xfrm>
          <a:prstGeom prst="bentConnector3">
            <a:avLst>
              <a:gd name="adj1" fmla="val 850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0CF92401-EA80-4535-BAF2-94DF52AA958A}"/>
              </a:ext>
            </a:extLst>
          </p:cNvPr>
          <p:cNvGrpSpPr/>
          <p:nvPr/>
        </p:nvGrpSpPr>
        <p:grpSpPr>
          <a:xfrm>
            <a:off x="2651993" y="2024297"/>
            <a:ext cx="931050" cy="457356"/>
            <a:chOff x="-185355" y="2363821"/>
            <a:chExt cx="1458705" cy="716555"/>
          </a:xfrm>
        </p:grpSpPr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C4C9A86C-6CF4-4E59-B998-26756FFE2AA3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7" name="CasellaDiTesto 156">
              <a:extLst>
                <a:ext uri="{FF2B5EF4-FFF2-40B4-BE49-F238E27FC236}">
                  <a16:creationId xmlns:a16="http://schemas.microsoft.com/office/drawing/2014/main" id="{F7EB624E-5638-456F-8E8E-C0E0652E5D1A}"/>
                </a:ext>
              </a:extLst>
            </p:cNvPr>
            <p:cNvSpPr txBox="1"/>
            <p:nvPr/>
          </p:nvSpPr>
          <p:spPr>
            <a:xfrm>
              <a:off x="-185355" y="2501731"/>
              <a:ext cx="1458705" cy="5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Logout</a:t>
              </a:r>
            </a:p>
          </p:txBody>
        </p: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6FAC987F-9767-49D5-BB70-EDF5B84B661C}"/>
              </a:ext>
            </a:extLst>
          </p:cNvPr>
          <p:cNvGrpSpPr/>
          <p:nvPr/>
        </p:nvGrpSpPr>
        <p:grpSpPr>
          <a:xfrm>
            <a:off x="3185666" y="3674708"/>
            <a:ext cx="931050" cy="431422"/>
            <a:chOff x="-165099" y="2363821"/>
            <a:chExt cx="1458705" cy="675923"/>
          </a:xfrm>
        </p:grpSpPr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D8D38566-B77B-4CE2-BC69-B2D8BD08CB23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0" name="CasellaDiTesto 159">
              <a:extLst>
                <a:ext uri="{FF2B5EF4-FFF2-40B4-BE49-F238E27FC236}">
                  <a16:creationId xmlns:a16="http://schemas.microsoft.com/office/drawing/2014/main" id="{D4B9A52C-D5CE-4291-BBA1-B2E27D3C313C}"/>
                </a:ext>
              </a:extLst>
            </p:cNvPr>
            <p:cNvSpPr txBox="1"/>
            <p:nvPr/>
          </p:nvSpPr>
          <p:spPr>
            <a:xfrm>
              <a:off x="-165099" y="2461099"/>
              <a:ext cx="1458705" cy="5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Logout</a:t>
              </a:r>
            </a:p>
          </p:txBody>
        </p:sp>
      </p:grpSp>
      <p:cxnSp>
        <p:nvCxnSpPr>
          <p:cNvPr id="162" name="Connettore a gomito 161">
            <a:extLst>
              <a:ext uri="{FF2B5EF4-FFF2-40B4-BE49-F238E27FC236}">
                <a16:creationId xmlns:a16="http://schemas.microsoft.com/office/drawing/2014/main" id="{6E1E0F7D-FFAA-4646-A185-DC2DB503D766}"/>
              </a:ext>
            </a:extLst>
          </p:cNvPr>
          <p:cNvCxnSpPr>
            <a:stCxn id="156" idx="2"/>
            <a:endCxn id="121" idx="1"/>
          </p:cNvCxnSpPr>
          <p:nvPr/>
        </p:nvCxnSpPr>
        <p:spPr>
          <a:xfrm rot="10800000" flipV="1">
            <a:off x="1396908" y="2092594"/>
            <a:ext cx="1972550" cy="2979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ttore a gomito 164">
            <a:extLst>
              <a:ext uri="{FF2B5EF4-FFF2-40B4-BE49-F238E27FC236}">
                <a16:creationId xmlns:a16="http://schemas.microsoft.com/office/drawing/2014/main" id="{1553FDEF-03CC-4076-B42B-4DDC252C353A}"/>
              </a:ext>
            </a:extLst>
          </p:cNvPr>
          <p:cNvCxnSpPr>
            <a:stCxn id="159" idx="2"/>
            <a:endCxn id="121" idx="0"/>
          </p:cNvCxnSpPr>
          <p:nvPr/>
        </p:nvCxnSpPr>
        <p:spPr>
          <a:xfrm rot="10800000">
            <a:off x="1316440" y="2390526"/>
            <a:ext cx="2573763" cy="1352480"/>
          </a:xfrm>
          <a:prstGeom prst="bentConnector4">
            <a:avLst>
              <a:gd name="adj1" fmla="val 51541"/>
              <a:gd name="adj2" fmla="val 1169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C1E33F48-B63F-46CD-A3D0-A07B7F8942E3}"/>
              </a:ext>
            </a:extLst>
          </p:cNvPr>
          <p:cNvCxnSpPr>
            <a:stCxn id="121" idx="3"/>
            <a:endCxn id="132" idx="0"/>
          </p:cNvCxnSpPr>
          <p:nvPr/>
        </p:nvCxnSpPr>
        <p:spPr>
          <a:xfrm flipH="1">
            <a:off x="1228148" y="3034275"/>
            <a:ext cx="7822" cy="5076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A793C864-6522-49F3-B85B-DB4CFAB542B8}"/>
              </a:ext>
            </a:extLst>
          </p:cNvPr>
          <p:cNvCxnSpPr>
            <a:stCxn id="132" idx="2"/>
            <a:endCxn id="109" idx="5"/>
          </p:cNvCxnSpPr>
          <p:nvPr/>
        </p:nvCxnSpPr>
        <p:spPr>
          <a:xfrm rot="16200000" flipH="1">
            <a:off x="855947" y="4964682"/>
            <a:ext cx="1195586" cy="45118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Connettore a gomito 192">
            <a:extLst>
              <a:ext uri="{FF2B5EF4-FFF2-40B4-BE49-F238E27FC236}">
                <a16:creationId xmlns:a16="http://schemas.microsoft.com/office/drawing/2014/main" id="{59D287A2-087D-4959-89F0-3C90EA751214}"/>
              </a:ext>
            </a:extLst>
          </p:cNvPr>
          <p:cNvCxnSpPr>
            <a:stCxn id="134" idx="1"/>
            <a:endCxn id="109" idx="1"/>
          </p:cNvCxnSpPr>
          <p:nvPr/>
        </p:nvCxnSpPr>
        <p:spPr>
          <a:xfrm rot="10800000" flipV="1">
            <a:off x="2412566" y="4139722"/>
            <a:ext cx="1567306" cy="1336682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0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95D2BA1-5167-4062-8100-CD4124C8401E}"/>
              </a:ext>
            </a:extLst>
          </p:cNvPr>
          <p:cNvSpPr/>
          <p:nvPr/>
        </p:nvSpPr>
        <p:spPr>
          <a:xfrm>
            <a:off x="197949" y="1690689"/>
            <a:ext cx="4052594" cy="14224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LOGIN PAGE (Default Page)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2A29B88-ED6C-4991-BDDB-7E2327BC15CC}"/>
              </a:ext>
            </a:extLst>
          </p:cNvPr>
          <p:cNvSpPr/>
          <p:nvPr/>
        </p:nvSpPr>
        <p:spPr>
          <a:xfrm>
            <a:off x="343186" y="2093047"/>
            <a:ext cx="2848961" cy="88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Login </a:t>
            </a:r>
            <a:r>
              <a:rPr lang="it-IT" dirty="0" err="1"/>
              <a:t>form</a:t>
            </a:r>
            <a:endParaRPr lang="it-IT" dirty="0"/>
          </a:p>
          <a:p>
            <a:pPr algn="ctr"/>
            <a:r>
              <a:rPr lang="it-IT" dirty="0"/>
              <a:t>[field: username</a:t>
            </a:r>
          </a:p>
          <a:p>
            <a:pPr algn="ctr"/>
            <a:r>
              <a:rPr lang="it-IT" dirty="0"/>
              <a:t>field: password]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30EEE77-37E6-4A9D-9094-2B0E03B311AE}"/>
              </a:ext>
            </a:extLst>
          </p:cNvPr>
          <p:cNvGrpSpPr/>
          <p:nvPr/>
        </p:nvGrpSpPr>
        <p:grpSpPr>
          <a:xfrm>
            <a:off x="403309" y="3020199"/>
            <a:ext cx="1733675" cy="1038864"/>
            <a:chOff x="992222" y="2388139"/>
            <a:chExt cx="1527243" cy="1114765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BBEC3A1-3832-4028-B41B-99947A84C118}"/>
                </a:ext>
              </a:extLst>
            </p:cNvPr>
            <p:cNvSpPr/>
            <p:nvPr/>
          </p:nvSpPr>
          <p:spPr>
            <a:xfrm>
              <a:off x="992222" y="2388139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F497329-C953-49C4-B5BE-1E26016DA868}"/>
                </a:ext>
              </a:extLst>
            </p:cNvPr>
            <p:cNvSpPr txBox="1"/>
            <p:nvPr/>
          </p:nvSpPr>
          <p:spPr>
            <a:xfrm>
              <a:off x="1123545" y="2490280"/>
              <a:ext cx="1395920" cy="101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Client </a:t>
              </a:r>
              <a:r>
                <a:rPr lang="it-IT" dirty="0" err="1"/>
                <a:t>Sign</a:t>
              </a:r>
              <a:r>
                <a:rPr lang="it-IT" dirty="0"/>
                <a:t> in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2FA74243-D26C-45E0-8288-4DD12DAE5585}"/>
              </a:ext>
            </a:extLst>
          </p:cNvPr>
          <p:cNvSpPr/>
          <p:nvPr/>
        </p:nvSpPr>
        <p:spPr>
          <a:xfrm>
            <a:off x="197949" y="3775007"/>
            <a:ext cx="4052592" cy="2714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SIGN IN PAGE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FA33D1F-FE69-4FC3-AB90-A7E013E7CA4D}"/>
              </a:ext>
            </a:extLst>
          </p:cNvPr>
          <p:cNvSpPr/>
          <p:nvPr/>
        </p:nvSpPr>
        <p:spPr>
          <a:xfrm>
            <a:off x="346885" y="4126491"/>
            <a:ext cx="2848959" cy="2237340"/>
          </a:xfrm>
          <a:prstGeom prst="roundRect">
            <a:avLst>
              <a:gd name="adj" fmla="val 9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r>
              <a:rPr lang="it-IT" dirty="0"/>
              <a:t> in </a:t>
            </a:r>
            <a:r>
              <a:rPr lang="it-IT" dirty="0" err="1"/>
              <a:t>form</a:t>
            </a:r>
            <a:endParaRPr lang="it-IT" dirty="0"/>
          </a:p>
          <a:p>
            <a:pPr algn="ctr"/>
            <a:r>
              <a:rPr lang="it-IT" dirty="0"/>
              <a:t>[field: username</a:t>
            </a:r>
          </a:p>
          <a:p>
            <a:pPr algn="ctr"/>
            <a:r>
              <a:rPr lang="it-IT" dirty="0"/>
              <a:t>field: name</a:t>
            </a:r>
          </a:p>
          <a:p>
            <a:pPr algn="ctr"/>
            <a:r>
              <a:rPr lang="it-IT" dirty="0"/>
              <a:t>field: </a:t>
            </a:r>
            <a:r>
              <a:rPr lang="it-IT" dirty="0" err="1"/>
              <a:t>surname</a:t>
            </a:r>
            <a:endParaRPr lang="it-IT" dirty="0"/>
          </a:p>
          <a:p>
            <a:pPr algn="ctr"/>
            <a:r>
              <a:rPr lang="it-IT" dirty="0"/>
              <a:t>field: E-mail</a:t>
            </a:r>
          </a:p>
          <a:p>
            <a:pPr algn="ctr"/>
            <a:r>
              <a:rPr lang="it-IT" dirty="0"/>
              <a:t>field: password</a:t>
            </a:r>
          </a:p>
          <a:p>
            <a:pPr algn="ctr"/>
            <a:r>
              <a:rPr lang="it-IT" dirty="0"/>
              <a:t>field: </a:t>
            </a:r>
            <a:r>
              <a:rPr lang="it-IT" dirty="0" err="1"/>
              <a:t>repeat</a:t>
            </a:r>
            <a:r>
              <a:rPr lang="it-IT" dirty="0"/>
              <a:t> password</a:t>
            </a:r>
          </a:p>
          <a:p>
            <a:pPr algn="ctr"/>
            <a:r>
              <a:rPr lang="it-IT" dirty="0"/>
              <a:t>field: </a:t>
            </a:r>
            <a:r>
              <a:rPr lang="it-IT" dirty="0" err="1"/>
              <a:t>type</a:t>
            </a:r>
            <a:r>
              <a:rPr lang="it-IT" dirty="0"/>
              <a:t>]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5D11740-6DE0-4A96-8B9D-7153308953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41340" y="3219637"/>
            <a:ext cx="11042" cy="587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allelogramma 9">
            <a:extLst>
              <a:ext uri="{FF2B5EF4-FFF2-40B4-BE49-F238E27FC236}">
                <a16:creationId xmlns:a16="http://schemas.microsoft.com/office/drawing/2014/main" id="{023809EE-B061-4F20-84B7-322D208488DB}"/>
              </a:ext>
            </a:extLst>
          </p:cNvPr>
          <p:cNvSpPr/>
          <p:nvPr/>
        </p:nvSpPr>
        <p:spPr>
          <a:xfrm>
            <a:off x="4671185" y="4956290"/>
            <a:ext cx="1568033" cy="63910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</a:t>
            </a:r>
            <a:r>
              <a:rPr lang="it-IT" dirty="0" err="1"/>
              <a:t>Sign</a:t>
            </a:r>
            <a:r>
              <a:rPr lang="it-IT" dirty="0"/>
              <a:t> in</a:t>
            </a:r>
          </a:p>
        </p:txBody>
      </p:sp>
      <p:sp>
        <p:nvSpPr>
          <p:cNvPr id="11" name="Parallelogramma 10">
            <a:extLst>
              <a:ext uri="{FF2B5EF4-FFF2-40B4-BE49-F238E27FC236}">
                <a16:creationId xmlns:a16="http://schemas.microsoft.com/office/drawing/2014/main" id="{4F448358-A8BA-41EB-8E56-26303F64A593}"/>
              </a:ext>
            </a:extLst>
          </p:cNvPr>
          <p:cNvSpPr/>
          <p:nvPr/>
        </p:nvSpPr>
        <p:spPr>
          <a:xfrm>
            <a:off x="4562273" y="2154486"/>
            <a:ext cx="1568033" cy="63910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  Log in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A2955A6-0C40-4CF9-B256-58737A2AA009}"/>
              </a:ext>
            </a:extLst>
          </p:cNvPr>
          <p:cNvGrpSpPr/>
          <p:nvPr/>
        </p:nvGrpSpPr>
        <p:grpSpPr>
          <a:xfrm>
            <a:off x="3069147" y="5191210"/>
            <a:ext cx="1722628" cy="638963"/>
            <a:chOff x="938720" y="2363821"/>
            <a:chExt cx="1517515" cy="685650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77109669-2394-4CBE-A535-8A978A10B07C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28FB59A-2CFE-4E17-B849-A851188F24E5}"/>
                </a:ext>
              </a:extLst>
            </p:cNvPr>
            <p:cNvSpPr txBox="1"/>
            <p:nvPr/>
          </p:nvSpPr>
          <p:spPr>
            <a:xfrm>
              <a:off x="1060316" y="2470826"/>
              <a:ext cx="1395919" cy="5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Submit</a:t>
              </a:r>
              <a:endParaRPr lang="it-IT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9C33A7A-99E3-4F12-BA3F-B727FE2F885D}"/>
              </a:ext>
            </a:extLst>
          </p:cNvPr>
          <p:cNvGrpSpPr/>
          <p:nvPr/>
        </p:nvGrpSpPr>
        <p:grpSpPr>
          <a:xfrm>
            <a:off x="3069147" y="2378236"/>
            <a:ext cx="1722628" cy="638963"/>
            <a:chOff x="938720" y="2363821"/>
            <a:chExt cx="1517515" cy="685650"/>
          </a:xfrm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74441B4-A8EB-4375-850F-DF06B4D29E51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B260D05-9DE8-4671-B9D2-F4B6527E24C5}"/>
                </a:ext>
              </a:extLst>
            </p:cNvPr>
            <p:cNvSpPr txBox="1"/>
            <p:nvPr/>
          </p:nvSpPr>
          <p:spPr>
            <a:xfrm>
              <a:off x="1060316" y="2470826"/>
              <a:ext cx="1395919" cy="5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Submit</a:t>
              </a:r>
              <a:endParaRPr lang="it-IT" dirty="0"/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8546FF-F866-450C-BB99-BA4AA0C632A3}"/>
              </a:ext>
            </a:extLst>
          </p:cNvPr>
          <p:cNvCxnSpPr>
            <a:stCxn id="13" idx="6"/>
            <a:endCxn id="10" idx="5"/>
          </p:cNvCxnSpPr>
          <p:nvPr/>
        </p:nvCxnSpPr>
        <p:spPr>
          <a:xfrm flipV="1">
            <a:off x="3345209" y="5275842"/>
            <a:ext cx="1405864" cy="1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7B03CD0-6663-4AD5-BF0C-3356ECD01A34}"/>
              </a:ext>
            </a:extLst>
          </p:cNvPr>
          <p:cNvCxnSpPr>
            <a:cxnSpLocks/>
            <a:stCxn id="16" idx="6"/>
            <a:endCxn id="11" idx="5"/>
          </p:cNvCxnSpPr>
          <p:nvPr/>
        </p:nvCxnSpPr>
        <p:spPr>
          <a:xfrm flipV="1">
            <a:off x="3345209" y="2474038"/>
            <a:ext cx="1296952" cy="3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E8AE170B-2869-491D-921D-8B97727C6C24}"/>
              </a:ext>
            </a:extLst>
          </p:cNvPr>
          <p:cNvGrpSpPr/>
          <p:nvPr/>
        </p:nvGrpSpPr>
        <p:grpSpPr>
          <a:xfrm>
            <a:off x="4829721" y="5503509"/>
            <a:ext cx="1722628" cy="1043396"/>
            <a:chOff x="938720" y="2363821"/>
            <a:chExt cx="1517515" cy="1119632"/>
          </a:xfrm>
        </p:grpSpPr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7E595B53-FFFE-4231-BE0E-8010DEC2F5F5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87AB4EAF-63A6-4CE6-9D63-B42C3A9174C8}"/>
                </a:ext>
              </a:extLst>
            </p:cNvPr>
            <p:cNvSpPr txBox="1"/>
            <p:nvPr/>
          </p:nvSpPr>
          <p:spPr>
            <a:xfrm>
              <a:off x="1060316" y="2470826"/>
              <a:ext cx="1395919" cy="101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Wrong</a:t>
              </a:r>
              <a:r>
                <a:rPr lang="it-IT" dirty="0"/>
                <a:t> data</a:t>
              </a:r>
            </a:p>
          </p:txBody>
        </p:sp>
      </p:grp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E350BF1-9102-4A39-8B11-15F05C4C94E9}"/>
              </a:ext>
            </a:extLst>
          </p:cNvPr>
          <p:cNvCxnSpPr>
            <a:cxnSpLocks/>
            <a:stCxn id="21" idx="4"/>
          </p:cNvCxnSpPr>
          <p:nvPr/>
        </p:nvCxnSpPr>
        <p:spPr>
          <a:xfrm rot="5400000">
            <a:off x="4525410" y="5444762"/>
            <a:ext cx="184158" cy="7005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88CCDE-260E-4793-B60F-2DF7C2147B1E}"/>
              </a:ext>
            </a:extLst>
          </p:cNvPr>
          <p:cNvGrpSpPr/>
          <p:nvPr/>
        </p:nvGrpSpPr>
        <p:grpSpPr>
          <a:xfrm>
            <a:off x="4739293" y="2653013"/>
            <a:ext cx="1722628" cy="1043396"/>
            <a:chOff x="938720" y="2363821"/>
            <a:chExt cx="1517515" cy="1119632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4119CD8F-5D96-42E0-8FD8-FEA028BF4886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72699B0-EEC0-4D76-93D2-0E3A1E27518E}"/>
                </a:ext>
              </a:extLst>
            </p:cNvPr>
            <p:cNvSpPr txBox="1"/>
            <p:nvPr/>
          </p:nvSpPr>
          <p:spPr>
            <a:xfrm>
              <a:off x="1060316" y="2470826"/>
              <a:ext cx="1395919" cy="101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Wrong</a:t>
              </a:r>
              <a:r>
                <a:rPr lang="it-IT" dirty="0"/>
                <a:t> data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CA29E92F-FE59-4F6A-8245-154E08697551}"/>
              </a:ext>
            </a:extLst>
          </p:cNvPr>
          <p:cNvGrpSpPr/>
          <p:nvPr/>
        </p:nvGrpSpPr>
        <p:grpSpPr>
          <a:xfrm>
            <a:off x="5945103" y="2141909"/>
            <a:ext cx="1722628" cy="943677"/>
            <a:chOff x="938720" y="2097934"/>
            <a:chExt cx="1517515" cy="1012627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81A7E003-7970-493A-8E7C-53F00E2E8C0B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388BC76-E8A9-4454-98CB-4306205940AC}"/>
                </a:ext>
              </a:extLst>
            </p:cNvPr>
            <p:cNvSpPr txBox="1"/>
            <p:nvPr/>
          </p:nvSpPr>
          <p:spPr>
            <a:xfrm>
              <a:off x="1060316" y="2097934"/>
              <a:ext cx="1395919" cy="101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Success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0FA9F66-BB8A-44FB-B868-5954A0E56677}"/>
              </a:ext>
            </a:extLst>
          </p:cNvPr>
          <p:cNvGrpSpPr/>
          <p:nvPr/>
        </p:nvGrpSpPr>
        <p:grpSpPr>
          <a:xfrm>
            <a:off x="6031183" y="4943427"/>
            <a:ext cx="1722628" cy="943677"/>
            <a:chOff x="938720" y="2097934"/>
            <a:chExt cx="1517515" cy="101262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721CA78E-5737-4E3F-A1F4-C312819B0CB4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06EFBC7-F1F3-45AD-8DA2-D055B9477A30}"/>
                </a:ext>
              </a:extLst>
            </p:cNvPr>
            <p:cNvSpPr txBox="1"/>
            <p:nvPr/>
          </p:nvSpPr>
          <p:spPr>
            <a:xfrm>
              <a:off x="1060316" y="2097934"/>
              <a:ext cx="1395919" cy="101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Success</a:t>
              </a:r>
            </a:p>
          </p:txBody>
        </p:sp>
      </p:grp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974E425D-79EA-4C7B-919E-5C411EF97864}"/>
              </a:ext>
            </a:extLst>
          </p:cNvPr>
          <p:cNvCxnSpPr>
            <a:cxnSpLocks/>
            <a:stCxn id="28" idx="6"/>
            <a:endCxn id="37" idx="0"/>
          </p:cNvCxnSpPr>
          <p:nvPr/>
        </p:nvCxnSpPr>
        <p:spPr>
          <a:xfrm>
            <a:off x="6221165" y="2489411"/>
            <a:ext cx="928070" cy="11616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02E5D009-72E9-4E85-B636-49C11ABE6F88}"/>
              </a:ext>
            </a:extLst>
          </p:cNvPr>
          <p:cNvCxnSpPr>
            <a:cxnSpLocks/>
            <a:stCxn id="31" idx="6"/>
            <a:endCxn id="37" idx="3"/>
          </p:cNvCxnSpPr>
          <p:nvPr/>
        </p:nvCxnSpPr>
        <p:spPr>
          <a:xfrm flipV="1">
            <a:off x="6307245" y="4290119"/>
            <a:ext cx="762102" cy="10008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D85C1E43-5094-41DD-9C14-8973490A0B00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>
            <a:off x="4522911" y="2596765"/>
            <a:ext cx="98728" cy="6100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2C6C21B-0467-416B-A30F-3424C3E9678D}"/>
              </a:ext>
            </a:extLst>
          </p:cNvPr>
          <p:cNvGrpSpPr/>
          <p:nvPr/>
        </p:nvGrpSpPr>
        <p:grpSpPr>
          <a:xfrm>
            <a:off x="6365219" y="3335349"/>
            <a:ext cx="2974193" cy="1255978"/>
            <a:chOff x="6269564" y="2292917"/>
            <a:chExt cx="2620059" cy="1347747"/>
          </a:xfrm>
        </p:grpSpPr>
        <p:sp>
          <p:nvSpPr>
            <p:cNvPr id="37" name="Parallelogramma 36">
              <a:extLst>
                <a:ext uri="{FF2B5EF4-FFF2-40B4-BE49-F238E27FC236}">
                  <a16:creationId xmlns:a16="http://schemas.microsoft.com/office/drawing/2014/main" id="{6F1893BA-32A1-4C7A-9BCC-14263CE733E1}"/>
                </a:ext>
              </a:extLst>
            </p:cNvPr>
            <p:cNvSpPr/>
            <p:nvPr/>
          </p:nvSpPr>
          <p:spPr>
            <a:xfrm>
              <a:off x="6269564" y="2631651"/>
              <a:ext cx="1381328" cy="685799"/>
            </a:xfrm>
            <a:prstGeom prst="parallelogram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to Home</a:t>
              </a:r>
            </a:p>
          </p:txBody>
        </p: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03543B07-8624-427D-992E-D57DC3C65985}"/>
                </a:ext>
              </a:extLst>
            </p:cNvPr>
            <p:cNvGrpSpPr/>
            <p:nvPr/>
          </p:nvGrpSpPr>
          <p:grpSpPr>
            <a:xfrm>
              <a:off x="7339605" y="2947108"/>
              <a:ext cx="1550018" cy="693556"/>
              <a:chOff x="938720" y="2120097"/>
              <a:chExt cx="1550018" cy="693556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30ACEC12-0505-4842-809E-3C09EA7E96A1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4B579D0-1D84-402A-B0C6-013771383963}"/>
                  </a:ext>
                </a:extLst>
              </p:cNvPr>
              <p:cNvSpPr txBox="1"/>
              <p:nvPr/>
            </p:nvSpPr>
            <p:spPr>
              <a:xfrm>
                <a:off x="1141455" y="2120097"/>
                <a:ext cx="1347283" cy="693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Employee</a:t>
                </a:r>
                <a:r>
                  <a:rPr lang="it-IT" dirty="0"/>
                  <a:t> Login</a:t>
                </a:r>
              </a:p>
            </p:txBody>
          </p: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285DD995-A798-4908-96DD-BA951F898E2B}"/>
                </a:ext>
              </a:extLst>
            </p:cNvPr>
            <p:cNvGrpSpPr/>
            <p:nvPr/>
          </p:nvGrpSpPr>
          <p:grpSpPr>
            <a:xfrm>
              <a:off x="7495249" y="2292917"/>
              <a:ext cx="1215558" cy="693555"/>
              <a:chOff x="938720" y="2113448"/>
              <a:chExt cx="1215558" cy="693555"/>
            </a:xfrm>
          </p:grpSpPr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8BF69F7E-7C28-4DB8-B463-091E8D3C740B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3262B9CB-8624-4027-8EA0-C909299665E9}"/>
                  </a:ext>
                </a:extLst>
              </p:cNvPr>
              <p:cNvSpPr txBox="1"/>
              <p:nvPr/>
            </p:nvSpPr>
            <p:spPr>
              <a:xfrm>
                <a:off x="1136147" y="2113448"/>
                <a:ext cx="1018131" cy="69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Client Login</a:t>
                </a:r>
              </a:p>
            </p:txBody>
          </p:sp>
        </p:grpSp>
      </p:grp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916A92D5-6C10-4FD4-B97D-9CC6F25F56CD}"/>
              </a:ext>
            </a:extLst>
          </p:cNvPr>
          <p:cNvSpPr/>
          <p:nvPr/>
        </p:nvSpPr>
        <p:spPr>
          <a:xfrm>
            <a:off x="5555855" y="3099359"/>
            <a:ext cx="1502780" cy="37388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Session.user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4A28D5DD-3FFB-45B3-B0DD-227A97FF289A}"/>
              </a:ext>
            </a:extLst>
          </p:cNvPr>
          <p:cNvSpPr/>
          <p:nvPr/>
        </p:nvSpPr>
        <p:spPr>
          <a:xfrm>
            <a:off x="5473508" y="4452087"/>
            <a:ext cx="1502780" cy="37388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Session.user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6BA74725-8583-4DBA-84DC-FB22079841AD}"/>
              </a:ext>
            </a:extLst>
          </p:cNvPr>
          <p:cNvSpPr/>
          <p:nvPr/>
        </p:nvSpPr>
        <p:spPr>
          <a:xfrm>
            <a:off x="6600483" y="1689103"/>
            <a:ext cx="2306656" cy="426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CLIENT HOME PAGE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7DF4704B-8887-4327-957D-B0C0DE5E9EEE}"/>
              </a:ext>
            </a:extLst>
          </p:cNvPr>
          <p:cNvSpPr/>
          <p:nvPr/>
        </p:nvSpPr>
        <p:spPr>
          <a:xfrm>
            <a:off x="6239218" y="6170980"/>
            <a:ext cx="2687379" cy="385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EMPLOYEE HOME PAGE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3CE9905B-EC48-4505-944C-62D036A27C23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rot="16200000" flipV="1">
            <a:off x="7097832" y="2771902"/>
            <a:ext cx="1452750" cy="1407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67CE85F6-B3FB-4E56-AF88-133602CE73A6}"/>
              </a:ext>
            </a:extLst>
          </p:cNvPr>
          <p:cNvCxnSpPr>
            <a:cxnSpLocks/>
            <a:stCxn id="42" idx="4"/>
            <a:endCxn id="68" idx="0"/>
          </p:cNvCxnSpPr>
          <p:nvPr/>
        </p:nvCxnSpPr>
        <p:spPr>
          <a:xfrm rot="5400000">
            <a:off x="6750705" y="5203764"/>
            <a:ext cx="1799420" cy="1350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itolo 119">
            <a:extLst>
              <a:ext uri="{FF2B5EF4-FFF2-40B4-BE49-F238E27FC236}">
                <a16:creationId xmlns:a16="http://schemas.microsoft.com/office/drawing/2014/main" id="{D8495A6A-3DF3-4F09-8BB7-27EAE7C7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Area Pubblica</a:t>
            </a:r>
          </a:p>
        </p:txBody>
      </p:sp>
    </p:spTree>
    <p:extLst>
      <p:ext uri="{BB962C8B-B14F-4D97-AF65-F5344CB8AC3E}">
        <p14:creationId xmlns:p14="http://schemas.microsoft.com/office/powerpoint/2010/main" val="311614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6114A2B-1C95-4B44-AD84-631AB61918DA}"/>
              </a:ext>
            </a:extLst>
          </p:cNvPr>
          <p:cNvSpPr/>
          <p:nvPr/>
        </p:nvSpPr>
        <p:spPr>
          <a:xfrm>
            <a:off x="132749" y="5936134"/>
            <a:ext cx="2868817" cy="354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LOGIN PAGE (Default Page)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79B31C6-19BD-4AF9-BF1A-6E5F5BC9D1F0}"/>
              </a:ext>
            </a:extLst>
          </p:cNvPr>
          <p:cNvGrpSpPr/>
          <p:nvPr/>
        </p:nvGrpSpPr>
        <p:grpSpPr>
          <a:xfrm>
            <a:off x="2128156" y="4529292"/>
            <a:ext cx="2720449" cy="1015718"/>
            <a:chOff x="6269564" y="2543290"/>
            <a:chExt cx="2743200" cy="1085713"/>
          </a:xfrm>
        </p:grpSpPr>
        <p:sp>
          <p:nvSpPr>
            <p:cNvPr id="37" name="Parallelogramma 36">
              <a:extLst>
                <a:ext uri="{FF2B5EF4-FFF2-40B4-BE49-F238E27FC236}">
                  <a16:creationId xmlns:a16="http://schemas.microsoft.com/office/drawing/2014/main" id="{4FF108F2-00F8-4A83-B134-7CB2AFDF922F}"/>
                </a:ext>
              </a:extLst>
            </p:cNvPr>
            <p:cNvSpPr/>
            <p:nvPr/>
          </p:nvSpPr>
          <p:spPr>
            <a:xfrm>
              <a:off x="6269564" y="2631651"/>
              <a:ext cx="1381328" cy="685799"/>
            </a:xfrm>
            <a:prstGeom prst="parallelogram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to Home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1B44EE2D-4751-402A-9DAD-6227AF24142A}"/>
                </a:ext>
              </a:extLst>
            </p:cNvPr>
            <p:cNvGrpSpPr/>
            <p:nvPr/>
          </p:nvGrpSpPr>
          <p:grpSpPr>
            <a:xfrm>
              <a:off x="7495249" y="2543290"/>
              <a:ext cx="1517515" cy="1085713"/>
              <a:chOff x="938720" y="2363821"/>
              <a:chExt cx="1517515" cy="1085713"/>
            </a:xfrm>
          </p:grpSpPr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DB3DF743-1930-48F0-BAD2-46359BA6ECAF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8331A35-45FC-48D4-9D2D-6C4C27EC9DC5}"/>
                  </a:ext>
                </a:extLst>
              </p:cNvPr>
              <p:cNvSpPr txBox="1"/>
              <p:nvPr/>
            </p:nvSpPr>
            <p:spPr>
              <a:xfrm>
                <a:off x="1060316" y="2436906"/>
                <a:ext cx="1395919" cy="101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Client Login</a:t>
                </a:r>
              </a:p>
            </p:txBody>
          </p:sp>
        </p:grp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D1E4D2ED-5C9B-4E46-9ECF-97AC0C315E0D}"/>
              </a:ext>
            </a:extLst>
          </p:cNvPr>
          <p:cNvSpPr/>
          <p:nvPr/>
        </p:nvSpPr>
        <p:spPr>
          <a:xfrm>
            <a:off x="941560" y="1581564"/>
            <a:ext cx="6557419" cy="2383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CLIENT HOME PAGE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EB5F13E-EDC5-46AA-B15D-67DFAC1A62B8}"/>
              </a:ext>
            </a:extLst>
          </p:cNvPr>
          <p:cNvGrpSpPr/>
          <p:nvPr/>
        </p:nvGrpSpPr>
        <p:grpSpPr>
          <a:xfrm>
            <a:off x="4104275" y="3116228"/>
            <a:ext cx="2464748" cy="1434139"/>
            <a:chOff x="328728" y="2739551"/>
            <a:chExt cx="2509735" cy="1460313"/>
          </a:xfrm>
        </p:grpSpPr>
        <p:sp>
          <p:nvSpPr>
            <p:cNvPr id="48" name="Rettangolo con angoli arrotondati 47">
              <a:extLst>
                <a:ext uri="{FF2B5EF4-FFF2-40B4-BE49-F238E27FC236}">
                  <a16:creationId xmlns:a16="http://schemas.microsoft.com/office/drawing/2014/main" id="{29A93B5E-4C08-46D0-8AB8-C1F84D2610A0}"/>
                </a:ext>
              </a:extLst>
            </p:cNvPr>
            <p:cNvSpPr/>
            <p:nvPr/>
          </p:nvSpPr>
          <p:spPr>
            <a:xfrm>
              <a:off x="328728" y="2739551"/>
              <a:ext cx="2509735" cy="496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My </a:t>
              </a:r>
              <a:r>
                <a:rPr lang="it-IT" dirty="0" err="1"/>
                <a:t>Estimates</a:t>
              </a:r>
              <a:r>
                <a:rPr lang="it-IT" dirty="0"/>
                <a:t> List</a:t>
              </a:r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EA11EEA5-55D8-401E-8899-AAC852FE2339}"/>
                </a:ext>
              </a:extLst>
            </p:cNvPr>
            <p:cNvGrpSpPr/>
            <p:nvPr/>
          </p:nvGrpSpPr>
          <p:grpSpPr>
            <a:xfrm>
              <a:off x="794287" y="3128656"/>
              <a:ext cx="1138854" cy="1071208"/>
              <a:chOff x="-995747" y="2610790"/>
              <a:chExt cx="1138854" cy="1071208"/>
            </a:xfrm>
          </p:grpSpPr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0D7DF3FA-AADA-4F62-B11A-10F85E575A58}"/>
                  </a:ext>
                </a:extLst>
              </p:cNvPr>
              <p:cNvSpPr/>
              <p:nvPr/>
            </p:nvSpPr>
            <p:spPr>
              <a:xfrm>
                <a:off x="-995747" y="2610790"/>
                <a:ext cx="243192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02C0BA4-9AEA-465E-874D-A3351DD7B142}"/>
                  </a:ext>
                </a:extLst>
              </p:cNvPr>
              <p:cNvSpPr txBox="1"/>
              <p:nvPr/>
            </p:nvSpPr>
            <p:spPr>
              <a:xfrm>
                <a:off x="-874151" y="2701497"/>
                <a:ext cx="1017258" cy="980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Selected</a:t>
                </a:r>
                <a:endParaRPr lang="it-IT" dirty="0"/>
              </a:p>
            </p:txBody>
          </p:sp>
        </p:grp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AD19A86-F5F0-4B23-A3D5-1DBAE5460340}"/>
              </a:ext>
            </a:extLst>
          </p:cNvPr>
          <p:cNvGrpSpPr/>
          <p:nvPr/>
        </p:nvGrpSpPr>
        <p:grpSpPr>
          <a:xfrm>
            <a:off x="1086603" y="1972918"/>
            <a:ext cx="6318698" cy="1508847"/>
            <a:chOff x="328728" y="3393721"/>
            <a:chExt cx="6417034" cy="1513562"/>
          </a:xfrm>
        </p:grpSpPr>
        <p:sp>
          <p:nvSpPr>
            <p:cNvPr id="53" name="Rettangolo con angoli arrotondati 52">
              <a:extLst>
                <a:ext uri="{FF2B5EF4-FFF2-40B4-BE49-F238E27FC236}">
                  <a16:creationId xmlns:a16="http://schemas.microsoft.com/office/drawing/2014/main" id="{567CFDE1-A888-423C-A2D9-D4213399E362}"/>
                </a:ext>
              </a:extLst>
            </p:cNvPr>
            <p:cNvSpPr/>
            <p:nvPr/>
          </p:nvSpPr>
          <p:spPr>
            <a:xfrm>
              <a:off x="328728" y="3393721"/>
              <a:ext cx="5548129" cy="10207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dirty="0"/>
                <a:t>New Estimate </a:t>
              </a:r>
              <a:r>
                <a:rPr lang="it-IT" dirty="0" err="1"/>
                <a:t>form</a:t>
              </a:r>
              <a:endParaRPr lang="it-IT" dirty="0"/>
            </a:p>
            <a:p>
              <a:r>
                <a:rPr lang="it-IT" dirty="0"/>
                <a:t>[field product,</a:t>
              </a:r>
            </a:p>
            <a:p>
              <a:r>
                <a:rPr lang="it-IT" dirty="0"/>
                <a:t>«</a:t>
              </a:r>
              <a:r>
                <a:rPr lang="it-IT" dirty="0" err="1"/>
                <a:t>selected</a:t>
              </a:r>
              <a:r>
                <a:rPr lang="it-IT" dirty="0"/>
                <a:t> options»</a:t>
              </a:r>
            </a:p>
          </p:txBody>
        </p:sp>
        <p:sp>
          <p:nvSpPr>
            <p:cNvPr id="54" name="Rettangolo con angoli arrotondati 53">
              <a:extLst>
                <a:ext uri="{FF2B5EF4-FFF2-40B4-BE49-F238E27FC236}">
                  <a16:creationId xmlns:a16="http://schemas.microsoft.com/office/drawing/2014/main" id="{42EECB62-2694-4D93-8C69-EEDB3DCFBC66}"/>
                </a:ext>
              </a:extLst>
            </p:cNvPr>
            <p:cNvSpPr/>
            <p:nvPr/>
          </p:nvSpPr>
          <p:spPr>
            <a:xfrm>
              <a:off x="2522406" y="3687998"/>
              <a:ext cx="2266545" cy="466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Available</a:t>
              </a:r>
              <a:r>
                <a:rPr lang="it-IT" dirty="0"/>
                <a:t> options list</a:t>
              </a:r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6D4789BC-F3A3-4D67-98CE-F6A64BDCB17F}"/>
                </a:ext>
              </a:extLst>
            </p:cNvPr>
            <p:cNvSpPr/>
            <p:nvPr/>
          </p:nvSpPr>
          <p:spPr>
            <a:xfrm>
              <a:off x="1845947" y="3814456"/>
              <a:ext cx="243192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93FF2DBA-608B-449B-98D2-FE0E22033D12}"/>
                </a:ext>
              </a:extLst>
            </p:cNvPr>
            <p:cNvGrpSpPr/>
            <p:nvPr/>
          </p:nvGrpSpPr>
          <p:grpSpPr>
            <a:xfrm>
              <a:off x="4679474" y="3556080"/>
              <a:ext cx="1515079" cy="980503"/>
              <a:chOff x="938720" y="2100126"/>
              <a:chExt cx="1515079" cy="980503"/>
            </a:xfrm>
          </p:grpSpPr>
          <p:sp>
            <p:nvSpPr>
              <p:cNvPr id="61" name="Ovale 60">
                <a:extLst>
                  <a:ext uri="{FF2B5EF4-FFF2-40B4-BE49-F238E27FC236}">
                    <a16:creationId xmlns:a16="http://schemas.microsoft.com/office/drawing/2014/main" id="{07DC5804-FE9D-44BA-9B17-057DC5B16683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3A776C8D-A67F-4026-8689-6BBFC4491B12}"/>
                  </a:ext>
                </a:extLst>
              </p:cNvPr>
              <p:cNvSpPr txBox="1"/>
              <p:nvPr/>
            </p:nvSpPr>
            <p:spPr>
              <a:xfrm>
                <a:off x="1057880" y="2100126"/>
                <a:ext cx="1395919" cy="98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Selected</a:t>
                </a:r>
                <a:endParaRPr lang="it-IT" dirty="0"/>
              </a:p>
            </p:txBody>
          </p:sp>
        </p:grpSp>
        <p:cxnSp>
          <p:nvCxnSpPr>
            <p:cNvPr id="57" name="Connettore a gomito 56">
              <a:extLst>
                <a:ext uri="{FF2B5EF4-FFF2-40B4-BE49-F238E27FC236}">
                  <a16:creationId xmlns:a16="http://schemas.microsoft.com/office/drawing/2014/main" id="{3E459ABF-F323-4554-BB49-F9E38ADBD3FE}"/>
                </a:ext>
              </a:extLst>
            </p:cNvPr>
            <p:cNvCxnSpPr>
              <a:stCxn id="61" idx="6"/>
            </p:cNvCxnSpPr>
            <p:nvPr/>
          </p:nvCxnSpPr>
          <p:spPr>
            <a:xfrm flipH="1">
              <a:off x="2308307" y="3926780"/>
              <a:ext cx="2614358" cy="287118"/>
            </a:xfrm>
            <a:prstGeom prst="bentConnector3">
              <a:avLst>
                <a:gd name="adj1" fmla="val -87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A6C3DB8C-0E3A-4387-B593-B6CFB95AD0EA}"/>
                </a:ext>
              </a:extLst>
            </p:cNvPr>
            <p:cNvGrpSpPr/>
            <p:nvPr/>
          </p:nvGrpSpPr>
          <p:grpSpPr>
            <a:xfrm>
              <a:off x="5763516" y="3814456"/>
              <a:ext cx="982246" cy="1092827"/>
              <a:chOff x="938719" y="2358502"/>
              <a:chExt cx="982246" cy="1092827"/>
            </a:xfrm>
          </p:grpSpPr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1A3AEA2-7C98-47B2-B503-BD8437643DB9}"/>
                  </a:ext>
                </a:extLst>
              </p:cNvPr>
              <p:cNvSpPr/>
              <p:nvPr/>
            </p:nvSpPr>
            <p:spPr>
              <a:xfrm>
                <a:off x="938719" y="2358502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9B0E4220-651A-4BFA-8455-DC42473C65F3}"/>
                  </a:ext>
                </a:extLst>
              </p:cNvPr>
              <p:cNvSpPr txBox="1"/>
              <p:nvPr/>
            </p:nvSpPr>
            <p:spPr>
              <a:xfrm>
                <a:off x="1060315" y="2470826"/>
                <a:ext cx="860650" cy="98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Submit</a:t>
                </a:r>
                <a:endParaRPr lang="it-IT" dirty="0"/>
              </a:p>
            </p:txBody>
          </p:sp>
        </p:grpSp>
      </p:grpSp>
      <p:sp>
        <p:nvSpPr>
          <p:cNvPr id="63" name="Parallelogramma 62">
            <a:extLst>
              <a:ext uri="{FF2B5EF4-FFF2-40B4-BE49-F238E27FC236}">
                <a16:creationId xmlns:a16="http://schemas.microsoft.com/office/drawing/2014/main" id="{F5A01DDE-152B-4C3A-A277-C6FE07D7656E}"/>
              </a:ext>
            </a:extLst>
          </p:cNvPr>
          <p:cNvSpPr/>
          <p:nvPr/>
        </p:nvSpPr>
        <p:spPr>
          <a:xfrm>
            <a:off x="7604202" y="2836713"/>
            <a:ext cx="1342126" cy="599376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Create Estimate</a:t>
            </a: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248ABC9A-4A20-4167-8296-D5B01E28F66C}"/>
              </a:ext>
            </a:extLst>
          </p:cNvPr>
          <p:cNvCxnSpPr>
            <a:cxnSpLocks/>
            <a:stCxn id="59" idx="6"/>
            <a:endCxn id="63" idx="0"/>
          </p:cNvCxnSpPr>
          <p:nvPr/>
        </p:nvCxnSpPr>
        <p:spPr>
          <a:xfrm>
            <a:off x="6677571" y="2499013"/>
            <a:ext cx="1597694" cy="337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Parallelogramma 64">
            <a:extLst>
              <a:ext uri="{FF2B5EF4-FFF2-40B4-BE49-F238E27FC236}">
                <a16:creationId xmlns:a16="http://schemas.microsoft.com/office/drawing/2014/main" id="{CCA1CA9C-7F07-44C2-B507-89C9A41E3437}"/>
              </a:ext>
            </a:extLst>
          </p:cNvPr>
          <p:cNvSpPr/>
          <p:nvPr/>
        </p:nvSpPr>
        <p:spPr>
          <a:xfrm>
            <a:off x="7404928" y="4209503"/>
            <a:ext cx="1509942" cy="681728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Get</a:t>
            </a:r>
            <a:r>
              <a:rPr lang="it-IT" dirty="0"/>
              <a:t> Estimate</a:t>
            </a:r>
          </a:p>
        </p:txBody>
      </p: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16DD4179-CE5E-4119-9252-C5167B71C139}"/>
              </a:ext>
            </a:extLst>
          </p:cNvPr>
          <p:cNvCxnSpPr>
            <a:cxnSpLocks/>
            <a:stCxn id="50" idx="4"/>
            <a:endCxn id="65" idx="0"/>
          </p:cNvCxnSpPr>
          <p:nvPr/>
        </p:nvCxnSpPr>
        <p:spPr>
          <a:xfrm rot="16200000" flipH="1">
            <a:off x="6169917" y="2219520"/>
            <a:ext cx="500971" cy="3478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F4FFF596-AD8A-4282-8F54-3C163342EFB4}"/>
              </a:ext>
            </a:extLst>
          </p:cNvPr>
          <p:cNvSpPr/>
          <p:nvPr/>
        </p:nvSpPr>
        <p:spPr>
          <a:xfrm>
            <a:off x="5150357" y="4734095"/>
            <a:ext cx="2096488" cy="890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ESTIMATE DETAIL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F72C1A51-8323-4B15-B2CC-B6E20B836D8D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rot="5400000" flipH="1" flipV="1">
            <a:off x="3560241" y="3869264"/>
            <a:ext cx="564050" cy="7560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062FC9C-5EBF-44B0-94E3-EBDF5539885F}"/>
              </a:ext>
            </a:extLst>
          </p:cNvPr>
          <p:cNvCxnSpPr>
            <a:cxnSpLocks/>
            <a:stCxn id="63" idx="4"/>
          </p:cNvCxnSpPr>
          <p:nvPr/>
        </p:nvCxnSpPr>
        <p:spPr>
          <a:xfrm rot="5400000">
            <a:off x="7750903" y="3184167"/>
            <a:ext cx="272440" cy="776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ttangolo con angoli arrotondati 85">
            <a:extLst>
              <a:ext uri="{FF2B5EF4-FFF2-40B4-BE49-F238E27FC236}">
                <a16:creationId xmlns:a16="http://schemas.microsoft.com/office/drawing/2014/main" id="{528152D4-C2FC-4F18-88BD-3974E6A9C79F}"/>
              </a:ext>
            </a:extLst>
          </p:cNvPr>
          <p:cNvSpPr/>
          <p:nvPr/>
        </p:nvSpPr>
        <p:spPr>
          <a:xfrm>
            <a:off x="5312262" y="5161111"/>
            <a:ext cx="1765407" cy="322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Estimate </a:t>
            </a:r>
            <a:r>
              <a:rPr lang="it-IT" dirty="0" err="1"/>
              <a:t>Detail</a:t>
            </a:r>
            <a:endParaRPr lang="it-IT" dirty="0"/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0B254186-75CE-4449-9992-34791C6AE890}"/>
              </a:ext>
            </a:extLst>
          </p:cNvPr>
          <p:cNvCxnSpPr>
            <a:cxnSpLocks/>
            <a:stCxn id="55" idx="6"/>
            <a:endCxn id="54" idx="1"/>
          </p:cNvCxnSpPr>
          <p:nvPr/>
        </p:nvCxnSpPr>
        <p:spPr>
          <a:xfrm>
            <a:off x="2820037" y="2499013"/>
            <a:ext cx="42662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8442B9BD-F78B-4E74-B899-ECAB557E3A45}"/>
              </a:ext>
            </a:extLst>
          </p:cNvPr>
          <p:cNvGrpSpPr/>
          <p:nvPr/>
        </p:nvGrpSpPr>
        <p:grpSpPr>
          <a:xfrm>
            <a:off x="4063564" y="5069540"/>
            <a:ext cx="1170128" cy="393312"/>
            <a:chOff x="-651365" y="2363821"/>
            <a:chExt cx="1833276" cy="616214"/>
          </a:xfrm>
        </p:grpSpPr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CA61D323-F5B1-4C5C-A28B-5A0C81CF2626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48C4D6D7-4C90-4AED-B733-87DBD45990A6}"/>
                </a:ext>
              </a:extLst>
            </p:cNvPr>
            <p:cNvSpPr txBox="1"/>
            <p:nvPr/>
          </p:nvSpPr>
          <p:spPr>
            <a:xfrm>
              <a:off x="-651365" y="2401391"/>
              <a:ext cx="1749249" cy="57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Go Home</a:t>
              </a:r>
            </a:p>
          </p:txBody>
        </p:sp>
      </p:grp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233EA2C2-B81D-4A20-B97C-323E2C00EBFB}"/>
              </a:ext>
            </a:extLst>
          </p:cNvPr>
          <p:cNvCxnSpPr>
            <a:stCxn id="97" idx="2"/>
            <a:endCxn id="37" idx="2"/>
          </p:cNvCxnSpPr>
          <p:nvPr/>
        </p:nvCxnSpPr>
        <p:spPr>
          <a:xfrm rot="10800000">
            <a:off x="3417830" y="4932750"/>
            <a:ext cx="1660640" cy="205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C245C17E-B27F-4E22-97E9-97E4D933C8E9}"/>
              </a:ext>
            </a:extLst>
          </p:cNvPr>
          <p:cNvGrpSpPr/>
          <p:nvPr/>
        </p:nvGrpSpPr>
        <p:grpSpPr>
          <a:xfrm>
            <a:off x="836337" y="3881644"/>
            <a:ext cx="1011320" cy="878098"/>
            <a:chOff x="158589" y="2363821"/>
            <a:chExt cx="1097766" cy="1071588"/>
          </a:xfrm>
        </p:grpSpPr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F7798045-1829-42FF-B563-74C922171147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933A520D-5A81-41D9-831B-561CCA1E3EBC}"/>
                </a:ext>
              </a:extLst>
            </p:cNvPr>
            <p:cNvSpPr txBox="1"/>
            <p:nvPr/>
          </p:nvSpPr>
          <p:spPr>
            <a:xfrm>
              <a:off x="158589" y="2422779"/>
              <a:ext cx="1097766" cy="1012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Logout</a:t>
              </a:r>
            </a:p>
          </p:txBody>
        </p:sp>
      </p:grpSp>
      <p:sp>
        <p:nvSpPr>
          <p:cNvPr id="110" name="Parallelogramma 109">
            <a:extLst>
              <a:ext uri="{FF2B5EF4-FFF2-40B4-BE49-F238E27FC236}">
                <a16:creationId xmlns:a16="http://schemas.microsoft.com/office/drawing/2014/main" id="{AFE78DFB-056D-4B76-B53C-BCFB016CD090}"/>
              </a:ext>
            </a:extLst>
          </p:cNvPr>
          <p:cNvSpPr/>
          <p:nvPr/>
        </p:nvSpPr>
        <p:spPr>
          <a:xfrm>
            <a:off x="482396" y="4689566"/>
            <a:ext cx="1235014" cy="452068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Logout</a:t>
            </a:r>
          </a:p>
        </p:txBody>
      </p: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AE759F58-DC73-47BC-922F-3BCEC86E3DFF}"/>
              </a:ext>
            </a:extLst>
          </p:cNvPr>
          <p:cNvCxnSpPr>
            <a:cxnSpLocks/>
            <a:stCxn id="110" idx="3"/>
            <a:endCxn id="2" idx="0"/>
          </p:cNvCxnSpPr>
          <p:nvPr/>
        </p:nvCxnSpPr>
        <p:spPr>
          <a:xfrm rot="16200000" flipH="1">
            <a:off x="908026" y="5277002"/>
            <a:ext cx="794500" cy="5237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itolo 113">
            <a:extLst>
              <a:ext uri="{FF2B5EF4-FFF2-40B4-BE49-F238E27FC236}">
                <a16:creationId xmlns:a16="http://schemas.microsoft.com/office/drawing/2014/main" id="{FEF7737A-C49F-4A7A-A415-EC62682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Area Privata Cliente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6AD625FD-4DFE-4BA0-BE9A-CE5CA584F9DF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1088472" y="4119084"/>
            <a:ext cx="638423" cy="502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F0D177AE-9496-44D8-A0D9-81ED6847B495}"/>
              </a:ext>
            </a:extLst>
          </p:cNvPr>
          <p:cNvCxnSpPr>
            <a:stCxn id="65" idx="3"/>
            <a:endCxn id="67" idx="3"/>
          </p:cNvCxnSpPr>
          <p:nvPr/>
        </p:nvCxnSpPr>
        <p:spPr>
          <a:xfrm rot="5400000">
            <a:off x="7516607" y="4621469"/>
            <a:ext cx="288315" cy="8278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AF4D132-BE69-483D-9104-DA289BD3F3BB}"/>
              </a:ext>
            </a:extLst>
          </p:cNvPr>
          <p:cNvSpPr/>
          <p:nvPr/>
        </p:nvSpPr>
        <p:spPr>
          <a:xfrm>
            <a:off x="627999" y="1719891"/>
            <a:ext cx="2911454" cy="309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LOGIN PAGE (Default Page)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0F8ACA2D-824E-4AC8-879F-DF25A499C752}"/>
              </a:ext>
            </a:extLst>
          </p:cNvPr>
          <p:cNvGrpSpPr/>
          <p:nvPr/>
        </p:nvGrpSpPr>
        <p:grpSpPr>
          <a:xfrm>
            <a:off x="3004365" y="2312890"/>
            <a:ext cx="2953434" cy="1317612"/>
            <a:chOff x="6269564" y="2631651"/>
            <a:chExt cx="2874436" cy="1328125"/>
          </a:xfrm>
        </p:grpSpPr>
        <p:sp>
          <p:nvSpPr>
            <p:cNvPr id="37" name="Parallelogramma 36">
              <a:extLst>
                <a:ext uri="{FF2B5EF4-FFF2-40B4-BE49-F238E27FC236}">
                  <a16:creationId xmlns:a16="http://schemas.microsoft.com/office/drawing/2014/main" id="{3D32C524-9648-46FD-8F1E-E69D538ABF4B}"/>
                </a:ext>
              </a:extLst>
            </p:cNvPr>
            <p:cNvSpPr/>
            <p:nvPr/>
          </p:nvSpPr>
          <p:spPr>
            <a:xfrm>
              <a:off x="6269564" y="2631651"/>
              <a:ext cx="1381328" cy="685799"/>
            </a:xfrm>
            <a:prstGeom prst="parallelogram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Go to Home</a:t>
              </a:r>
            </a:p>
          </p:txBody>
        </p: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E9622193-1483-478B-B82B-C353C5FC4D59}"/>
                </a:ext>
              </a:extLst>
            </p:cNvPr>
            <p:cNvGrpSpPr/>
            <p:nvPr/>
          </p:nvGrpSpPr>
          <p:grpSpPr>
            <a:xfrm>
              <a:off x="7339605" y="2947148"/>
              <a:ext cx="1804395" cy="1012628"/>
              <a:chOff x="938720" y="2120137"/>
              <a:chExt cx="1804395" cy="1012628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33B921D0-8F0A-4047-92B0-21D035E3F250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443B38B6-BD56-4902-8C2B-3FB4E697D1E6}"/>
                  </a:ext>
                </a:extLst>
              </p:cNvPr>
              <p:cNvSpPr txBox="1"/>
              <p:nvPr/>
            </p:nvSpPr>
            <p:spPr>
              <a:xfrm>
                <a:off x="1060314" y="2120137"/>
                <a:ext cx="1682801" cy="101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Employee</a:t>
                </a:r>
                <a:r>
                  <a:rPr lang="it-IT" dirty="0"/>
                  <a:t> Login</a:t>
                </a:r>
              </a:p>
            </p:txBody>
          </p:sp>
        </p:grpSp>
      </p:grpSp>
      <p:sp>
        <p:nvSpPr>
          <p:cNvPr id="65" name="Parallelogramma 64">
            <a:extLst>
              <a:ext uri="{FF2B5EF4-FFF2-40B4-BE49-F238E27FC236}">
                <a16:creationId xmlns:a16="http://schemas.microsoft.com/office/drawing/2014/main" id="{657A2472-0CD4-4080-8854-3710A94E56F0}"/>
              </a:ext>
            </a:extLst>
          </p:cNvPr>
          <p:cNvSpPr/>
          <p:nvPr/>
        </p:nvSpPr>
        <p:spPr>
          <a:xfrm>
            <a:off x="7622394" y="3806126"/>
            <a:ext cx="1408631" cy="611395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Get</a:t>
            </a:r>
            <a:r>
              <a:rPr lang="it-IT" dirty="0"/>
              <a:t> Estimate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86B99DD0-A125-4B95-AF01-2B91752B7204}"/>
              </a:ext>
            </a:extLst>
          </p:cNvPr>
          <p:cNvSpPr/>
          <p:nvPr/>
        </p:nvSpPr>
        <p:spPr>
          <a:xfrm>
            <a:off x="5407715" y="1670231"/>
            <a:ext cx="1970289" cy="779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ESTIMATE DETAIL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026D13D4-D33A-4594-96D5-00BE5C3449F5}"/>
              </a:ext>
            </a:extLst>
          </p:cNvPr>
          <p:cNvSpPr/>
          <p:nvPr/>
        </p:nvSpPr>
        <p:spPr>
          <a:xfrm>
            <a:off x="1563246" y="3334410"/>
            <a:ext cx="5827185" cy="1559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EMPLOYEE HOME PAGE</a:t>
            </a:r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CA06EB1-7FCC-4C48-996D-A47E544EABC1}"/>
              </a:ext>
            </a:extLst>
          </p:cNvPr>
          <p:cNvGrpSpPr/>
          <p:nvPr/>
        </p:nvGrpSpPr>
        <p:grpSpPr>
          <a:xfrm>
            <a:off x="1636498" y="3572564"/>
            <a:ext cx="4024876" cy="609040"/>
            <a:chOff x="328728" y="2612130"/>
            <a:chExt cx="4120644" cy="623532"/>
          </a:xfrm>
        </p:grpSpPr>
        <p:sp>
          <p:nvSpPr>
            <p:cNvPr id="70" name="Rettangolo con angoli arrotondati 69">
              <a:extLst>
                <a:ext uri="{FF2B5EF4-FFF2-40B4-BE49-F238E27FC236}">
                  <a16:creationId xmlns:a16="http://schemas.microsoft.com/office/drawing/2014/main" id="{AC878177-476C-4BD0-9E02-0EFCE196AEE2}"/>
                </a:ext>
              </a:extLst>
            </p:cNvPr>
            <p:cNvSpPr/>
            <p:nvPr/>
          </p:nvSpPr>
          <p:spPr>
            <a:xfrm>
              <a:off x="328728" y="2739551"/>
              <a:ext cx="2509735" cy="496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My </a:t>
              </a:r>
              <a:r>
                <a:rPr lang="it-IT" dirty="0" err="1"/>
                <a:t>Estimates</a:t>
              </a:r>
              <a:r>
                <a:rPr lang="it-IT" dirty="0"/>
                <a:t> List</a:t>
              </a:r>
            </a:p>
          </p:txBody>
        </p:sp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5C925E66-9D43-4E04-AD74-8045F1BB7AC9}"/>
                </a:ext>
              </a:extLst>
            </p:cNvPr>
            <p:cNvGrpSpPr/>
            <p:nvPr/>
          </p:nvGrpSpPr>
          <p:grpSpPr>
            <a:xfrm>
              <a:off x="2728755" y="2612130"/>
              <a:ext cx="1720617" cy="483568"/>
              <a:chOff x="938721" y="2094264"/>
              <a:chExt cx="1720617" cy="483568"/>
            </a:xfrm>
          </p:grpSpPr>
          <p:sp>
            <p:nvSpPr>
              <p:cNvPr id="72" name="Ovale 71">
                <a:extLst>
                  <a:ext uri="{FF2B5EF4-FFF2-40B4-BE49-F238E27FC236}">
                    <a16:creationId xmlns:a16="http://schemas.microsoft.com/office/drawing/2014/main" id="{6348CD41-83A1-4BE8-BF4E-7A0BFC7EAB5E}"/>
                  </a:ext>
                </a:extLst>
              </p:cNvPr>
              <p:cNvSpPr/>
              <p:nvPr/>
            </p:nvSpPr>
            <p:spPr>
              <a:xfrm>
                <a:off x="938721" y="2363823"/>
                <a:ext cx="243192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0162032-6B9F-4A32-9C77-FB38F57AF5BA}"/>
                  </a:ext>
                </a:extLst>
              </p:cNvPr>
              <p:cNvSpPr txBox="1"/>
              <p:nvPr/>
            </p:nvSpPr>
            <p:spPr>
              <a:xfrm>
                <a:off x="1048431" y="2094264"/>
                <a:ext cx="1610907" cy="37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Selected</a:t>
                </a:r>
                <a:endParaRPr lang="it-IT" dirty="0"/>
              </a:p>
            </p:txBody>
          </p:sp>
        </p:grpSp>
      </p:grp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BE3C55CD-706C-44CC-8A4C-1DF59DAB7672}"/>
              </a:ext>
            </a:extLst>
          </p:cNvPr>
          <p:cNvCxnSpPr>
            <a:cxnSpLocks/>
            <a:stCxn id="42" idx="4"/>
            <a:endCxn id="68" idx="0"/>
          </p:cNvCxnSpPr>
          <p:nvPr/>
        </p:nvCxnSpPr>
        <p:spPr>
          <a:xfrm rot="16200000" flipH="1">
            <a:off x="4225570" y="3083141"/>
            <a:ext cx="254450" cy="2480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0EFAF49E-D21E-4760-8E4B-8508A52C4A09}"/>
              </a:ext>
            </a:extLst>
          </p:cNvPr>
          <p:cNvGrpSpPr/>
          <p:nvPr/>
        </p:nvGrpSpPr>
        <p:grpSpPr>
          <a:xfrm>
            <a:off x="3714010" y="4139094"/>
            <a:ext cx="4106174" cy="629236"/>
            <a:chOff x="328728" y="2612132"/>
            <a:chExt cx="4068937" cy="623530"/>
          </a:xfrm>
        </p:grpSpPr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DEEC0B2B-E1BC-4FA0-9E28-D25469170481}"/>
                </a:ext>
              </a:extLst>
            </p:cNvPr>
            <p:cNvSpPr/>
            <p:nvPr/>
          </p:nvSpPr>
          <p:spPr>
            <a:xfrm>
              <a:off x="328728" y="2739551"/>
              <a:ext cx="2509735" cy="496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Not </a:t>
              </a:r>
              <a:r>
                <a:rPr lang="it-IT" dirty="0" err="1"/>
                <a:t>priced</a:t>
              </a:r>
              <a:r>
                <a:rPr lang="it-IT" dirty="0"/>
                <a:t> </a:t>
              </a:r>
              <a:r>
                <a:rPr lang="it-IT" dirty="0" err="1"/>
                <a:t>estimates</a:t>
              </a:r>
              <a:r>
                <a:rPr lang="it-IT" dirty="0"/>
                <a:t> List</a:t>
              </a: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37433B36-D288-4B40-BAE3-FE0413767257}"/>
                </a:ext>
              </a:extLst>
            </p:cNvPr>
            <p:cNvGrpSpPr/>
            <p:nvPr/>
          </p:nvGrpSpPr>
          <p:grpSpPr>
            <a:xfrm>
              <a:off x="2728754" y="2612132"/>
              <a:ext cx="1668911" cy="483566"/>
              <a:chOff x="938720" y="2094266"/>
              <a:chExt cx="1668911" cy="483566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946C3F9F-58D3-4306-9061-D89E335AF2C0}"/>
                  </a:ext>
                </a:extLst>
              </p:cNvPr>
              <p:cNvSpPr/>
              <p:nvPr/>
            </p:nvSpPr>
            <p:spPr>
              <a:xfrm>
                <a:off x="938720" y="2363823"/>
                <a:ext cx="243192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84275C8B-28A1-47C8-8FE6-60638C7F38C3}"/>
                  </a:ext>
                </a:extLst>
              </p:cNvPr>
              <p:cNvSpPr txBox="1"/>
              <p:nvPr/>
            </p:nvSpPr>
            <p:spPr>
              <a:xfrm>
                <a:off x="1048432" y="2094266"/>
                <a:ext cx="1559199" cy="36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Selected</a:t>
                </a:r>
                <a:endParaRPr lang="it-IT" dirty="0"/>
              </a:p>
            </p:txBody>
          </p:sp>
        </p:grpSp>
      </p:grpSp>
      <p:sp>
        <p:nvSpPr>
          <p:cNvPr id="83" name="Rettangolo 82">
            <a:extLst>
              <a:ext uri="{FF2B5EF4-FFF2-40B4-BE49-F238E27FC236}">
                <a16:creationId xmlns:a16="http://schemas.microsoft.com/office/drawing/2014/main" id="{1BE37848-2AF5-41AD-B2FD-445C4664C2C8}"/>
              </a:ext>
            </a:extLst>
          </p:cNvPr>
          <p:cNvSpPr/>
          <p:nvPr/>
        </p:nvSpPr>
        <p:spPr>
          <a:xfrm>
            <a:off x="203399" y="5035043"/>
            <a:ext cx="2906584" cy="1717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/>
              <a:t>PRICE ESTIMATE</a:t>
            </a: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2B69BB44-4E9D-4E2E-8E4A-E64FE6E3EC59}"/>
              </a:ext>
            </a:extLst>
          </p:cNvPr>
          <p:cNvSpPr/>
          <p:nvPr/>
        </p:nvSpPr>
        <p:spPr>
          <a:xfrm>
            <a:off x="270722" y="5384358"/>
            <a:ext cx="1970250" cy="88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Price Form</a:t>
            </a:r>
          </a:p>
          <a:p>
            <a:pPr algn="ctr"/>
            <a:r>
              <a:rPr lang="it-IT" dirty="0"/>
              <a:t>[field: username</a:t>
            </a:r>
          </a:p>
          <a:p>
            <a:pPr algn="ctr"/>
            <a:r>
              <a:rPr lang="it-IT" dirty="0"/>
              <a:t>field: password]</a:t>
            </a:r>
          </a:p>
        </p:txBody>
      </p:sp>
      <p:sp>
        <p:nvSpPr>
          <p:cNvPr id="86" name="Rettangolo con angoli arrotondati 85">
            <a:extLst>
              <a:ext uri="{FF2B5EF4-FFF2-40B4-BE49-F238E27FC236}">
                <a16:creationId xmlns:a16="http://schemas.microsoft.com/office/drawing/2014/main" id="{5D09320C-C952-400F-9E37-1964ECCA7162}"/>
              </a:ext>
            </a:extLst>
          </p:cNvPr>
          <p:cNvSpPr/>
          <p:nvPr/>
        </p:nvSpPr>
        <p:spPr>
          <a:xfrm>
            <a:off x="5531681" y="1982113"/>
            <a:ext cx="1751789" cy="438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Estimate </a:t>
            </a:r>
            <a:r>
              <a:rPr lang="it-IT" dirty="0" err="1"/>
              <a:t>Detail</a:t>
            </a:r>
            <a:endParaRPr lang="it-IT" dirty="0"/>
          </a:p>
        </p:txBody>
      </p: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99AEDE52-DE6A-4A76-AE3A-3978132914C3}"/>
              </a:ext>
            </a:extLst>
          </p:cNvPr>
          <p:cNvSpPr/>
          <p:nvPr/>
        </p:nvSpPr>
        <p:spPr>
          <a:xfrm>
            <a:off x="270722" y="6327240"/>
            <a:ext cx="1813004" cy="368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Estimate </a:t>
            </a:r>
            <a:r>
              <a:rPr lang="it-IT" dirty="0" err="1"/>
              <a:t>Detail</a:t>
            </a:r>
            <a:endParaRPr lang="it-IT" dirty="0"/>
          </a:p>
        </p:txBody>
      </p:sp>
      <p:sp>
        <p:nvSpPr>
          <p:cNvPr id="88" name="Parallelogramma 87">
            <a:extLst>
              <a:ext uri="{FF2B5EF4-FFF2-40B4-BE49-F238E27FC236}">
                <a16:creationId xmlns:a16="http://schemas.microsoft.com/office/drawing/2014/main" id="{C7A1731A-252C-474F-82A9-A2D8DD57DCAC}"/>
              </a:ext>
            </a:extLst>
          </p:cNvPr>
          <p:cNvSpPr/>
          <p:nvPr/>
        </p:nvSpPr>
        <p:spPr>
          <a:xfrm>
            <a:off x="3192477" y="5442244"/>
            <a:ext cx="1507373" cy="646330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Price Estimate</a:t>
            </a:r>
          </a:p>
        </p:txBody>
      </p: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0F44F6C9-DC16-49CF-A23C-4F40469225B4}"/>
              </a:ext>
            </a:extLst>
          </p:cNvPr>
          <p:cNvGrpSpPr/>
          <p:nvPr/>
        </p:nvGrpSpPr>
        <p:grpSpPr>
          <a:xfrm>
            <a:off x="2183323" y="5699855"/>
            <a:ext cx="902377" cy="448425"/>
            <a:chOff x="938720" y="2363821"/>
            <a:chExt cx="1413781" cy="702560"/>
          </a:xfrm>
        </p:grpSpPr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54667B5A-1BC5-4231-852E-DDE283F044F4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D3E990E2-C7CC-44A6-A606-266F97B0EDE7}"/>
                </a:ext>
              </a:extLst>
            </p:cNvPr>
            <p:cNvSpPr txBox="1"/>
            <p:nvPr/>
          </p:nvSpPr>
          <p:spPr>
            <a:xfrm>
              <a:off x="1002025" y="2487738"/>
              <a:ext cx="1350476" cy="57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Submit</a:t>
              </a:r>
              <a:endParaRPr lang="it-IT" dirty="0"/>
            </a:p>
          </p:txBody>
        </p:sp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E9BA86E2-FFD7-4A26-8D09-F37BF571F0C9}"/>
              </a:ext>
            </a:extLst>
          </p:cNvPr>
          <p:cNvGrpSpPr/>
          <p:nvPr/>
        </p:nvGrpSpPr>
        <p:grpSpPr>
          <a:xfrm>
            <a:off x="4349404" y="1534986"/>
            <a:ext cx="1126908" cy="434385"/>
            <a:chOff x="-583651" y="1897266"/>
            <a:chExt cx="1765562" cy="680564"/>
          </a:xfrm>
        </p:grpSpPr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6328E2D3-9E7E-46AF-BDE0-40F037D704EF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6D160CF3-5DF1-4FB3-B3D9-AC4B809A61EE}"/>
                </a:ext>
              </a:extLst>
            </p:cNvPr>
            <p:cNvSpPr txBox="1"/>
            <p:nvPr/>
          </p:nvSpPr>
          <p:spPr>
            <a:xfrm>
              <a:off x="-583651" y="1897266"/>
              <a:ext cx="1693412" cy="57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Go Home</a:t>
              </a:r>
            </a:p>
          </p:txBody>
        </p:sp>
      </p:grp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06DEDF03-4147-4A6A-B640-4E6A6A449E70}"/>
              </a:ext>
            </a:extLst>
          </p:cNvPr>
          <p:cNvCxnSpPr>
            <a:stCxn id="97" idx="2"/>
            <a:endCxn id="37" idx="2"/>
          </p:cNvCxnSpPr>
          <p:nvPr/>
        </p:nvCxnSpPr>
        <p:spPr>
          <a:xfrm rot="10800000" flipV="1">
            <a:off x="4338610" y="1901073"/>
            <a:ext cx="982480" cy="752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0964C6E6-4AA4-46B1-AE2F-A824816D13AE}"/>
              </a:ext>
            </a:extLst>
          </p:cNvPr>
          <p:cNvGrpSpPr/>
          <p:nvPr/>
        </p:nvGrpSpPr>
        <p:grpSpPr>
          <a:xfrm>
            <a:off x="767277" y="4216015"/>
            <a:ext cx="931050" cy="407214"/>
            <a:chOff x="-186754" y="2363821"/>
            <a:chExt cx="1458705" cy="637996"/>
          </a:xfrm>
        </p:grpSpPr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0A4DCE02-D8DE-4523-95C1-966CBDBE1516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AE332E74-46BA-4E70-8059-3C72AFE1263E}"/>
                </a:ext>
              </a:extLst>
            </p:cNvPr>
            <p:cNvSpPr txBox="1"/>
            <p:nvPr/>
          </p:nvSpPr>
          <p:spPr>
            <a:xfrm>
              <a:off x="-186754" y="2423172"/>
              <a:ext cx="1458705" cy="57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Logout</a:t>
              </a:r>
            </a:p>
          </p:txBody>
        </p:sp>
      </p:grpSp>
      <p:sp>
        <p:nvSpPr>
          <p:cNvPr id="110" name="Parallelogramma 109">
            <a:extLst>
              <a:ext uri="{FF2B5EF4-FFF2-40B4-BE49-F238E27FC236}">
                <a16:creationId xmlns:a16="http://schemas.microsoft.com/office/drawing/2014/main" id="{BE1BACB9-A1F6-4859-AD12-FB17FDF3905A}"/>
              </a:ext>
            </a:extLst>
          </p:cNvPr>
          <p:cNvSpPr/>
          <p:nvPr/>
        </p:nvSpPr>
        <p:spPr>
          <a:xfrm>
            <a:off x="767276" y="2686829"/>
            <a:ext cx="1215908" cy="526967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Logout</a:t>
            </a:r>
          </a:p>
        </p:txBody>
      </p:sp>
      <p:cxnSp>
        <p:nvCxnSpPr>
          <p:cNvPr id="111" name="Connettore a gomito 110">
            <a:extLst>
              <a:ext uri="{FF2B5EF4-FFF2-40B4-BE49-F238E27FC236}">
                <a16:creationId xmlns:a16="http://schemas.microsoft.com/office/drawing/2014/main" id="{181495BB-EB17-4210-BEBA-7B8C715F76FA}"/>
              </a:ext>
            </a:extLst>
          </p:cNvPr>
          <p:cNvCxnSpPr>
            <a:cxnSpLocks/>
            <a:stCxn id="105" idx="2"/>
            <a:endCxn id="110" idx="3"/>
          </p:cNvCxnSpPr>
          <p:nvPr/>
        </p:nvCxnSpPr>
        <p:spPr>
          <a:xfrm rot="10800000">
            <a:off x="1309359" y="3213796"/>
            <a:ext cx="176276" cy="10705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5D058279-3968-423F-9E06-C0B549A0B470}"/>
              </a:ext>
            </a:extLst>
          </p:cNvPr>
          <p:cNvCxnSpPr>
            <a:cxnSpLocks/>
            <a:stCxn id="110" idx="0"/>
            <a:endCxn id="2" idx="2"/>
          </p:cNvCxnSpPr>
          <p:nvPr/>
        </p:nvCxnSpPr>
        <p:spPr>
          <a:xfrm rot="5400000" flipH="1" flipV="1">
            <a:off x="1400980" y="2004083"/>
            <a:ext cx="656996" cy="708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itolo 118">
            <a:extLst>
              <a:ext uri="{FF2B5EF4-FFF2-40B4-BE49-F238E27FC236}">
                <a16:creationId xmlns:a16="http://schemas.microsoft.com/office/drawing/2014/main" id="{1F56C1A1-D7A3-4B35-9715-3487DEF6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Area Privata Impiegato</a:t>
            </a:r>
          </a:p>
        </p:txBody>
      </p:sp>
      <p:cxnSp>
        <p:nvCxnSpPr>
          <p:cNvPr id="120" name="Connettore a gomito 119">
            <a:extLst>
              <a:ext uri="{FF2B5EF4-FFF2-40B4-BE49-F238E27FC236}">
                <a16:creationId xmlns:a16="http://schemas.microsoft.com/office/drawing/2014/main" id="{88392BF6-30F1-4677-885C-376EDA1AC633}"/>
              </a:ext>
            </a:extLst>
          </p:cNvPr>
          <p:cNvCxnSpPr>
            <a:cxnSpLocks/>
            <a:stCxn id="88" idx="0"/>
            <a:endCxn id="37" idx="0"/>
          </p:cNvCxnSpPr>
          <p:nvPr/>
        </p:nvCxnSpPr>
        <p:spPr>
          <a:xfrm rot="16200000" flipV="1">
            <a:off x="2265411" y="3761490"/>
            <a:ext cx="3129354" cy="232153"/>
          </a:xfrm>
          <a:prstGeom prst="bentConnector5">
            <a:avLst>
              <a:gd name="adj1" fmla="val 20167"/>
              <a:gd name="adj2" fmla="val 1455732"/>
              <a:gd name="adj3" fmla="val 1247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030914DF-924F-4574-97BF-6A583D4DA7AF}"/>
              </a:ext>
            </a:extLst>
          </p:cNvPr>
          <p:cNvCxnSpPr>
            <a:stCxn id="80" idx="6"/>
            <a:endCxn id="65" idx="5"/>
          </p:cNvCxnSpPr>
          <p:nvPr/>
        </p:nvCxnSpPr>
        <p:spPr>
          <a:xfrm flipV="1">
            <a:off x="6381418" y="4111824"/>
            <a:ext cx="1317400" cy="407278"/>
          </a:xfrm>
          <a:prstGeom prst="bentConnector3">
            <a:avLst>
              <a:gd name="adj1" fmla="val 648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F43B2E6D-98D8-4D20-99AB-B16BE7408C91}"/>
              </a:ext>
            </a:extLst>
          </p:cNvPr>
          <p:cNvCxnSpPr>
            <a:stCxn id="72" idx="6"/>
            <a:endCxn id="65" idx="5"/>
          </p:cNvCxnSpPr>
          <p:nvPr/>
        </p:nvCxnSpPr>
        <p:spPr>
          <a:xfrm>
            <a:off x="4218286" y="3940376"/>
            <a:ext cx="3480532" cy="171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ttore a gomito 131">
            <a:extLst>
              <a:ext uri="{FF2B5EF4-FFF2-40B4-BE49-F238E27FC236}">
                <a16:creationId xmlns:a16="http://schemas.microsoft.com/office/drawing/2014/main" id="{9D7CA46E-9A23-4764-BDB9-A5FAFF2A83FF}"/>
              </a:ext>
            </a:extLst>
          </p:cNvPr>
          <p:cNvCxnSpPr>
            <a:stCxn id="90" idx="6"/>
            <a:endCxn id="88" idx="5"/>
          </p:cNvCxnSpPr>
          <p:nvPr/>
        </p:nvCxnSpPr>
        <p:spPr>
          <a:xfrm flipV="1">
            <a:off x="2338545" y="5765409"/>
            <a:ext cx="934723" cy="27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0200C463-3552-4579-BD79-C7222104289C}"/>
              </a:ext>
            </a:extLst>
          </p:cNvPr>
          <p:cNvCxnSpPr>
            <a:stCxn id="65" idx="3"/>
          </p:cNvCxnSpPr>
          <p:nvPr/>
        </p:nvCxnSpPr>
        <p:spPr>
          <a:xfrm rot="5400000">
            <a:off x="4673255" y="2854249"/>
            <a:ext cx="2013759" cy="51403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ttore a gomito 135">
            <a:extLst>
              <a:ext uri="{FF2B5EF4-FFF2-40B4-BE49-F238E27FC236}">
                <a16:creationId xmlns:a16="http://schemas.microsoft.com/office/drawing/2014/main" id="{22FCABD1-740E-4ECF-97C8-F77EA8B328BC}"/>
              </a:ext>
            </a:extLst>
          </p:cNvPr>
          <p:cNvCxnSpPr>
            <a:stCxn id="65" idx="0"/>
            <a:endCxn id="67" idx="3"/>
          </p:cNvCxnSpPr>
          <p:nvPr/>
        </p:nvCxnSpPr>
        <p:spPr>
          <a:xfrm rot="16200000" flipV="1">
            <a:off x="6979201" y="2458617"/>
            <a:ext cx="1746312" cy="9487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0AE2842A-EDD7-4327-8A16-25DF1FB3C787}"/>
              </a:ext>
            </a:extLst>
          </p:cNvPr>
          <p:cNvGrpSpPr/>
          <p:nvPr/>
        </p:nvGrpSpPr>
        <p:grpSpPr>
          <a:xfrm>
            <a:off x="327307" y="4751418"/>
            <a:ext cx="1152323" cy="370739"/>
            <a:chOff x="938720" y="1996981"/>
            <a:chExt cx="1805380" cy="580849"/>
          </a:xfrm>
        </p:grpSpPr>
        <p:sp>
          <p:nvSpPr>
            <p:cNvPr id="149" name="Ovale 148">
              <a:extLst>
                <a:ext uri="{FF2B5EF4-FFF2-40B4-BE49-F238E27FC236}">
                  <a16:creationId xmlns:a16="http://schemas.microsoft.com/office/drawing/2014/main" id="{53C6F190-0AA8-445F-B473-00774B740256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0" name="CasellaDiTesto 149">
              <a:extLst>
                <a:ext uri="{FF2B5EF4-FFF2-40B4-BE49-F238E27FC236}">
                  <a16:creationId xmlns:a16="http://schemas.microsoft.com/office/drawing/2014/main" id="{4A03DF77-A60F-4472-876A-6418AF56E490}"/>
                </a:ext>
              </a:extLst>
            </p:cNvPr>
            <p:cNvSpPr txBox="1"/>
            <p:nvPr/>
          </p:nvSpPr>
          <p:spPr>
            <a:xfrm>
              <a:off x="1050688" y="1996981"/>
              <a:ext cx="1693412" cy="57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Go Home</a:t>
              </a:r>
            </a:p>
          </p:txBody>
        </p:sp>
      </p:grpSp>
      <p:cxnSp>
        <p:nvCxnSpPr>
          <p:cNvPr id="153" name="Connettore a gomito 152">
            <a:extLst>
              <a:ext uri="{FF2B5EF4-FFF2-40B4-BE49-F238E27FC236}">
                <a16:creationId xmlns:a16="http://schemas.microsoft.com/office/drawing/2014/main" id="{E893C623-DF15-4037-ACEC-1B7FE29E1A83}"/>
              </a:ext>
            </a:extLst>
          </p:cNvPr>
          <p:cNvCxnSpPr>
            <a:cxnSpLocks/>
            <a:stCxn id="149" idx="0"/>
            <a:endCxn id="37" idx="1"/>
          </p:cNvCxnSpPr>
          <p:nvPr/>
        </p:nvCxnSpPr>
        <p:spPr>
          <a:xfrm rot="5400000" flipH="1" flipV="1">
            <a:off x="765651" y="1952158"/>
            <a:ext cx="2672673" cy="3394139"/>
          </a:xfrm>
          <a:prstGeom prst="bentConnector3">
            <a:avLst>
              <a:gd name="adj1" fmla="val 134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5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73">
            <a:extLst>
              <a:ext uri="{FF2B5EF4-FFF2-40B4-BE49-F238E27FC236}">
                <a16:creationId xmlns:a16="http://schemas.microsoft.com/office/drawing/2014/main" id="{C6FAA656-2977-4209-872C-B73656790A65}"/>
              </a:ext>
            </a:extLst>
          </p:cNvPr>
          <p:cNvSpPr/>
          <p:nvPr/>
        </p:nvSpPr>
        <p:spPr>
          <a:xfrm>
            <a:off x="217851" y="1841592"/>
            <a:ext cx="2278663" cy="974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50" dirty="0"/>
              <a:t>LOGIN PAGE (Default Page)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39954552-E07A-467B-931A-5E545BEE308D}"/>
              </a:ext>
            </a:extLst>
          </p:cNvPr>
          <p:cNvSpPr/>
          <p:nvPr/>
        </p:nvSpPr>
        <p:spPr>
          <a:xfrm>
            <a:off x="345773" y="2073883"/>
            <a:ext cx="1601893" cy="60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Login </a:t>
            </a:r>
            <a:r>
              <a:rPr lang="it-IT" sz="1050" dirty="0" err="1"/>
              <a:t>form</a:t>
            </a:r>
            <a:endParaRPr lang="it-IT" sz="1050" dirty="0"/>
          </a:p>
          <a:p>
            <a:pPr algn="ctr"/>
            <a:r>
              <a:rPr lang="it-IT" sz="1050" dirty="0"/>
              <a:t>[field: username</a:t>
            </a:r>
          </a:p>
          <a:p>
            <a:pPr algn="ctr"/>
            <a:r>
              <a:rPr lang="it-IT" sz="1050" dirty="0"/>
              <a:t>field: password]</a:t>
            </a: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BCE2A355-3968-4D46-BA83-5D27D36EBF1F}"/>
              </a:ext>
            </a:extLst>
          </p:cNvPr>
          <p:cNvGrpSpPr/>
          <p:nvPr/>
        </p:nvGrpSpPr>
        <p:grpSpPr>
          <a:xfrm>
            <a:off x="490788" y="2750651"/>
            <a:ext cx="974798" cy="232173"/>
            <a:chOff x="992222" y="2388139"/>
            <a:chExt cx="1527243" cy="363752"/>
          </a:xfrm>
        </p:grpSpPr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477C3BBE-C118-4F4F-A23A-8077150BE722}"/>
                </a:ext>
              </a:extLst>
            </p:cNvPr>
            <p:cNvSpPr/>
            <p:nvPr/>
          </p:nvSpPr>
          <p:spPr>
            <a:xfrm>
              <a:off x="992222" y="2388139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D1618C21-7B18-4BB1-BF28-E2BB69589C7A}"/>
                </a:ext>
              </a:extLst>
            </p:cNvPr>
            <p:cNvSpPr txBox="1"/>
            <p:nvPr/>
          </p:nvSpPr>
          <p:spPr>
            <a:xfrm>
              <a:off x="1123545" y="2490281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Client </a:t>
              </a:r>
              <a:r>
                <a:rPr lang="it-IT" sz="1050" dirty="0" err="1"/>
                <a:t>Sign</a:t>
              </a:r>
              <a:r>
                <a:rPr lang="it-IT" sz="1050" dirty="0"/>
                <a:t> in</a:t>
              </a:r>
            </a:p>
          </p:txBody>
        </p:sp>
      </p:grp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8F4700-40CC-4DD9-9D5F-F9BB1F2EDBEC}"/>
              </a:ext>
            </a:extLst>
          </p:cNvPr>
          <p:cNvSpPr/>
          <p:nvPr/>
        </p:nvSpPr>
        <p:spPr>
          <a:xfrm>
            <a:off x="217851" y="3225024"/>
            <a:ext cx="2278662" cy="17353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50" dirty="0"/>
              <a:t>SIGN IN PAGE</a:t>
            </a:r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8A6B75D1-E056-45BE-B77B-752088E1D5C4}"/>
              </a:ext>
            </a:extLst>
          </p:cNvPr>
          <p:cNvSpPr/>
          <p:nvPr/>
        </p:nvSpPr>
        <p:spPr>
          <a:xfrm>
            <a:off x="348810" y="3454011"/>
            <a:ext cx="1601892" cy="1422038"/>
          </a:xfrm>
          <a:prstGeom prst="roundRect">
            <a:avLst>
              <a:gd name="adj" fmla="val 9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Sign</a:t>
            </a:r>
            <a:r>
              <a:rPr lang="it-IT" sz="1050" dirty="0"/>
              <a:t> in </a:t>
            </a:r>
            <a:r>
              <a:rPr lang="it-IT" sz="1050" dirty="0" err="1"/>
              <a:t>form</a:t>
            </a:r>
            <a:endParaRPr lang="it-IT" sz="1050" dirty="0"/>
          </a:p>
          <a:p>
            <a:pPr algn="ctr"/>
            <a:r>
              <a:rPr lang="it-IT" sz="1050" dirty="0"/>
              <a:t>[field: username</a:t>
            </a:r>
          </a:p>
          <a:p>
            <a:pPr algn="ctr"/>
            <a:r>
              <a:rPr lang="it-IT" sz="1050" dirty="0"/>
              <a:t>field: name</a:t>
            </a:r>
          </a:p>
          <a:p>
            <a:pPr algn="ctr"/>
            <a:r>
              <a:rPr lang="it-IT" sz="1050" dirty="0"/>
              <a:t>field: </a:t>
            </a:r>
            <a:r>
              <a:rPr lang="it-IT" sz="1050" dirty="0" err="1"/>
              <a:t>surname</a:t>
            </a:r>
            <a:endParaRPr lang="it-IT" sz="1050" dirty="0"/>
          </a:p>
          <a:p>
            <a:pPr algn="ctr"/>
            <a:r>
              <a:rPr lang="it-IT" sz="1050" dirty="0"/>
              <a:t>field: E-mail</a:t>
            </a:r>
          </a:p>
          <a:p>
            <a:pPr algn="ctr"/>
            <a:r>
              <a:rPr lang="it-IT" sz="1050" dirty="0"/>
              <a:t>field: password</a:t>
            </a:r>
          </a:p>
          <a:p>
            <a:pPr algn="ctr"/>
            <a:r>
              <a:rPr lang="it-IT" sz="1050" dirty="0"/>
              <a:t>field: </a:t>
            </a:r>
            <a:r>
              <a:rPr lang="it-IT" sz="1050" dirty="0" err="1"/>
              <a:t>repeat</a:t>
            </a:r>
            <a:r>
              <a:rPr lang="it-IT" sz="1050" dirty="0"/>
              <a:t> password</a:t>
            </a:r>
          </a:p>
          <a:p>
            <a:pPr algn="ctr"/>
            <a:r>
              <a:rPr lang="it-IT" sz="1050" dirty="0"/>
              <a:t>field: </a:t>
            </a:r>
            <a:r>
              <a:rPr lang="it-IT" sz="1050" dirty="0" err="1"/>
              <a:t>type</a:t>
            </a:r>
            <a:r>
              <a:rPr lang="it-IT" sz="1050" dirty="0"/>
              <a:t>]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DE0B313C-7D66-4CB4-9EB6-EC9CA84E0A69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568399" y="2887247"/>
            <a:ext cx="0" cy="350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Parallelogramma 81">
            <a:extLst>
              <a:ext uri="{FF2B5EF4-FFF2-40B4-BE49-F238E27FC236}">
                <a16:creationId xmlns:a16="http://schemas.microsoft.com/office/drawing/2014/main" id="{3ECF217D-4408-4BBD-8B54-31CAE305B5D4}"/>
              </a:ext>
            </a:extLst>
          </p:cNvPr>
          <p:cNvSpPr/>
          <p:nvPr/>
        </p:nvSpPr>
        <p:spPr>
          <a:xfrm>
            <a:off x="2966775" y="3779189"/>
            <a:ext cx="881662" cy="437726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Check </a:t>
            </a:r>
            <a:r>
              <a:rPr lang="it-IT" sz="1050" dirty="0" err="1"/>
              <a:t>Sign</a:t>
            </a:r>
            <a:r>
              <a:rPr lang="it-IT" sz="1050" dirty="0"/>
              <a:t> in</a:t>
            </a:r>
          </a:p>
        </p:txBody>
      </p:sp>
      <p:sp>
        <p:nvSpPr>
          <p:cNvPr id="83" name="Parallelogramma 82">
            <a:extLst>
              <a:ext uri="{FF2B5EF4-FFF2-40B4-BE49-F238E27FC236}">
                <a16:creationId xmlns:a16="http://schemas.microsoft.com/office/drawing/2014/main" id="{9052516A-2390-47C8-9149-C78F8C1B78FB}"/>
              </a:ext>
            </a:extLst>
          </p:cNvPr>
          <p:cNvSpPr/>
          <p:nvPr/>
        </p:nvSpPr>
        <p:spPr>
          <a:xfrm>
            <a:off x="2927479" y="2166323"/>
            <a:ext cx="881662" cy="437726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Check Log in</a:t>
            </a:r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D5A9923A-1B02-4A66-AF6A-C098C45457DB}"/>
              </a:ext>
            </a:extLst>
          </p:cNvPr>
          <p:cNvGrpSpPr/>
          <p:nvPr/>
        </p:nvGrpSpPr>
        <p:grpSpPr>
          <a:xfrm>
            <a:off x="1875021" y="3929754"/>
            <a:ext cx="968587" cy="235276"/>
            <a:chOff x="938720" y="2363821"/>
            <a:chExt cx="1517515" cy="368614"/>
          </a:xfrm>
        </p:grpSpPr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3911B113-5BC1-4202-B7E9-1327803CDC91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8976F2C3-27C8-4919-B80C-53106AAAD2D1}"/>
                </a:ext>
              </a:extLst>
            </p:cNvPr>
            <p:cNvSpPr txBox="1"/>
            <p:nvPr/>
          </p:nvSpPr>
          <p:spPr>
            <a:xfrm>
              <a:off x="1060315" y="2470825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 err="1"/>
                <a:t>Submit</a:t>
              </a:r>
              <a:endParaRPr lang="it-IT" sz="1050" dirty="0"/>
            </a:p>
          </p:txBody>
        </p:sp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A4FEA74D-8E6D-4B0F-91A0-44F80CB5F06F}"/>
              </a:ext>
            </a:extLst>
          </p:cNvPr>
          <p:cNvGrpSpPr/>
          <p:nvPr/>
        </p:nvGrpSpPr>
        <p:grpSpPr>
          <a:xfrm>
            <a:off x="1857946" y="2316562"/>
            <a:ext cx="968587" cy="235276"/>
            <a:chOff x="938720" y="2363821"/>
            <a:chExt cx="1517515" cy="368614"/>
          </a:xfrm>
        </p:grpSpPr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4C28A391-9317-4AB3-ACEA-A780EAF886E5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33B5A601-E0B5-4E86-B8E0-D46C32CE65E9}"/>
                </a:ext>
              </a:extLst>
            </p:cNvPr>
            <p:cNvSpPr txBox="1"/>
            <p:nvPr/>
          </p:nvSpPr>
          <p:spPr>
            <a:xfrm>
              <a:off x="1060315" y="2470825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 err="1"/>
                <a:t>Submit</a:t>
              </a:r>
              <a:endParaRPr lang="it-IT" sz="1050" dirty="0"/>
            </a:p>
          </p:txBody>
        </p:sp>
      </p:grp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DAC97143-5D36-4F92-8F1B-7207FFC76361}"/>
              </a:ext>
            </a:extLst>
          </p:cNvPr>
          <p:cNvCxnSpPr>
            <a:stCxn id="85" idx="6"/>
            <a:endCxn id="82" idx="5"/>
          </p:cNvCxnSpPr>
          <p:nvPr/>
        </p:nvCxnSpPr>
        <p:spPr>
          <a:xfrm>
            <a:off x="2030243" y="3998052"/>
            <a:ext cx="991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AD7CBC8A-C906-4A58-A434-130932D2F327}"/>
              </a:ext>
            </a:extLst>
          </p:cNvPr>
          <p:cNvCxnSpPr>
            <a:cxnSpLocks/>
            <a:stCxn id="88" idx="6"/>
            <a:endCxn id="83" idx="5"/>
          </p:cNvCxnSpPr>
          <p:nvPr/>
        </p:nvCxnSpPr>
        <p:spPr>
          <a:xfrm>
            <a:off x="2013168" y="2384860"/>
            <a:ext cx="969027" cy="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1429386E-617D-490D-A8C8-828026D9BDB3}"/>
              </a:ext>
            </a:extLst>
          </p:cNvPr>
          <p:cNvGrpSpPr/>
          <p:nvPr/>
        </p:nvGrpSpPr>
        <p:grpSpPr>
          <a:xfrm>
            <a:off x="3050103" y="4165030"/>
            <a:ext cx="968587" cy="235276"/>
            <a:chOff x="938720" y="2363821"/>
            <a:chExt cx="1517515" cy="368614"/>
          </a:xfrm>
        </p:grpSpPr>
        <p:sp>
          <p:nvSpPr>
            <p:cNvPr id="93" name="Ovale 92">
              <a:extLst>
                <a:ext uri="{FF2B5EF4-FFF2-40B4-BE49-F238E27FC236}">
                  <a16:creationId xmlns:a16="http://schemas.microsoft.com/office/drawing/2014/main" id="{544BE17A-4C81-461C-8560-C584B3141307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D584AAD3-3D51-44C0-91EA-86B717AF9EE5}"/>
                </a:ext>
              </a:extLst>
            </p:cNvPr>
            <p:cNvSpPr txBox="1"/>
            <p:nvPr/>
          </p:nvSpPr>
          <p:spPr>
            <a:xfrm>
              <a:off x="1060315" y="2470825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 err="1"/>
                <a:t>Wrong</a:t>
              </a:r>
              <a:r>
                <a:rPr lang="it-IT" sz="1050" dirty="0"/>
                <a:t> data</a:t>
              </a:r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E106F91E-B9D8-4770-B038-A396E0A493B3}"/>
              </a:ext>
            </a:extLst>
          </p:cNvPr>
          <p:cNvCxnSpPr>
            <a:cxnSpLocks/>
            <a:stCxn id="93" idx="4"/>
          </p:cNvCxnSpPr>
          <p:nvPr/>
        </p:nvCxnSpPr>
        <p:spPr>
          <a:xfrm rot="5400000">
            <a:off x="2758456" y="4047462"/>
            <a:ext cx="115095" cy="6234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1A4EAD23-6A95-41B0-BBF9-C7A4A32AB598}"/>
              </a:ext>
            </a:extLst>
          </p:cNvPr>
          <p:cNvGrpSpPr/>
          <p:nvPr/>
        </p:nvGrpSpPr>
        <p:grpSpPr>
          <a:xfrm>
            <a:off x="3050103" y="2522470"/>
            <a:ext cx="968587" cy="235276"/>
            <a:chOff x="938720" y="2363821"/>
            <a:chExt cx="1517515" cy="368614"/>
          </a:xfrm>
        </p:grpSpPr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772D2F8E-C17B-4621-8932-8411F544DCF6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7EF1E454-DFDC-4FCC-AFD6-C58C7BF421A4}"/>
                </a:ext>
              </a:extLst>
            </p:cNvPr>
            <p:cNvSpPr txBox="1"/>
            <p:nvPr/>
          </p:nvSpPr>
          <p:spPr>
            <a:xfrm>
              <a:off x="1060315" y="2470825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 err="1"/>
                <a:t>Wrong</a:t>
              </a:r>
              <a:r>
                <a:rPr lang="it-IT" sz="1050" dirty="0"/>
                <a:t> data</a:t>
              </a:r>
            </a:p>
          </p:txBody>
        </p:sp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282807E9-51A7-424C-A967-116D8C79299A}"/>
              </a:ext>
            </a:extLst>
          </p:cNvPr>
          <p:cNvGrpSpPr/>
          <p:nvPr/>
        </p:nvGrpSpPr>
        <p:grpSpPr>
          <a:xfrm>
            <a:off x="3679612" y="2149908"/>
            <a:ext cx="968587" cy="306304"/>
            <a:chOff x="938720" y="2097934"/>
            <a:chExt cx="1517515" cy="479896"/>
          </a:xfrm>
        </p:grpSpPr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5B8FC6A2-9774-4D25-8B7D-789C6614B5A3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2E15F75F-59B7-479D-B2E3-D0C1D499B1FF}"/>
                </a:ext>
              </a:extLst>
            </p:cNvPr>
            <p:cNvSpPr txBox="1"/>
            <p:nvPr/>
          </p:nvSpPr>
          <p:spPr>
            <a:xfrm>
              <a:off x="1060315" y="2097934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Success</a:t>
              </a:r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723917A8-10F5-46CA-8D0D-4032205D1EF1}"/>
              </a:ext>
            </a:extLst>
          </p:cNvPr>
          <p:cNvGrpSpPr/>
          <p:nvPr/>
        </p:nvGrpSpPr>
        <p:grpSpPr>
          <a:xfrm>
            <a:off x="3705631" y="3765939"/>
            <a:ext cx="968587" cy="306304"/>
            <a:chOff x="938720" y="2097934"/>
            <a:chExt cx="1517515" cy="479896"/>
          </a:xfrm>
        </p:grpSpPr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EB2117B2-5BAC-4A8D-B4E1-76ADC82BB800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F7DB969C-0F85-4BA9-B94F-847B5F313CDC}"/>
                </a:ext>
              </a:extLst>
            </p:cNvPr>
            <p:cNvSpPr txBox="1"/>
            <p:nvPr/>
          </p:nvSpPr>
          <p:spPr>
            <a:xfrm>
              <a:off x="1060315" y="2097934"/>
              <a:ext cx="1395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Success</a:t>
              </a:r>
            </a:p>
          </p:txBody>
        </p:sp>
      </p:grpSp>
      <p:cxnSp>
        <p:nvCxnSpPr>
          <p:cNvPr id="105" name="Connettore a gomito 104">
            <a:extLst>
              <a:ext uri="{FF2B5EF4-FFF2-40B4-BE49-F238E27FC236}">
                <a16:creationId xmlns:a16="http://schemas.microsoft.com/office/drawing/2014/main" id="{A5E4C5F8-6C97-4CFF-AD0E-E662C41063A1}"/>
              </a:ext>
            </a:extLst>
          </p:cNvPr>
          <p:cNvCxnSpPr>
            <a:stCxn id="100" idx="6"/>
            <a:endCxn id="109" idx="0"/>
          </p:cNvCxnSpPr>
          <p:nvPr/>
        </p:nvCxnSpPr>
        <p:spPr>
          <a:xfrm>
            <a:off x="3834834" y="2387914"/>
            <a:ext cx="624687" cy="6310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A8F6F75E-026F-4427-89EF-0FED894FACB1}"/>
              </a:ext>
            </a:extLst>
          </p:cNvPr>
          <p:cNvCxnSpPr>
            <a:stCxn id="103" idx="6"/>
            <a:endCxn id="109" idx="3"/>
          </p:cNvCxnSpPr>
          <p:nvPr/>
        </p:nvCxnSpPr>
        <p:spPr>
          <a:xfrm flipV="1">
            <a:off x="3860853" y="3456685"/>
            <a:ext cx="543952" cy="547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D17E76E6-A4D8-45FB-8E7A-49004596AC5D}"/>
              </a:ext>
            </a:extLst>
          </p:cNvPr>
          <p:cNvCxnSpPr>
            <a:cxnSpLocks/>
            <a:stCxn id="97" idx="4"/>
          </p:cNvCxnSpPr>
          <p:nvPr/>
        </p:nvCxnSpPr>
        <p:spPr>
          <a:xfrm rot="5400000">
            <a:off x="2776315" y="2379265"/>
            <a:ext cx="71599" cy="631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A8872BF3-ECD8-4C3A-BC75-26EAD2BFD78E}"/>
              </a:ext>
            </a:extLst>
          </p:cNvPr>
          <p:cNvGrpSpPr/>
          <p:nvPr/>
        </p:nvGrpSpPr>
        <p:grpSpPr>
          <a:xfrm>
            <a:off x="4018690" y="2962561"/>
            <a:ext cx="1834669" cy="549903"/>
            <a:chOff x="6269564" y="2543290"/>
            <a:chExt cx="2874436" cy="861551"/>
          </a:xfrm>
        </p:grpSpPr>
        <p:sp>
          <p:nvSpPr>
            <p:cNvPr id="109" name="Parallelogramma 108">
              <a:extLst>
                <a:ext uri="{FF2B5EF4-FFF2-40B4-BE49-F238E27FC236}">
                  <a16:creationId xmlns:a16="http://schemas.microsoft.com/office/drawing/2014/main" id="{33E0F3AA-78C3-45B6-A55D-A0C26FE66C8C}"/>
                </a:ext>
              </a:extLst>
            </p:cNvPr>
            <p:cNvSpPr/>
            <p:nvPr/>
          </p:nvSpPr>
          <p:spPr>
            <a:xfrm>
              <a:off x="6269564" y="2631651"/>
              <a:ext cx="1381328" cy="685799"/>
            </a:xfrm>
            <a:prstGeom prst="parallelogram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/>
                <a:t>Go to Home</a:t>
              </a:r>
            </a:p>
          </p:txBody>
        </p:sp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EC6A07F9-930D-4C21-9FE3-EEE9E82CD1D4}"/>
                </a:ext>
              </a:extLst>
            </p:cNvPr>
            <p:cNvGrpSpPr/>
            <p:nvPr/>
          </p:nvGrpSpPr>
          <p:grpSpPr>
            <a:xfrm>
              <a:off x="7339605" y="2947148"/>
              <a:ext cx="1804395" cy="457693"/>
              <a:chOff x="938720" y="2120137"/>
              <a:chExt cx="1804395" cy="457693"/>
            </a:xfrm>
          </p:grpSpPr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D17E3BDB-C224-4CA3-9AD4-D7C6FE99282D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CC2F3B7D-49B8-4FD9-B9B4-0466128CED40}"/>
                  </a:ext>
                </a:extLst>
              </p:cNvPr>
              <p:cNvSpPr txBox="1"/>
              <p:nvPr/>
            </p:nvSpPr>
            <p:spPr>
              <a:xfrm>
                <a:off x="1060314" y="2120137"/>
                <a:ext cx="16828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 err="1"/>
                  <a:t>Employee</a:t>
                </a:r>
                <a:r>
                  <a:rPr lang="it-IT" sz="1050" dirty="0"/>
                  <a:t> Login</a:t>
                </a:r>
              </a:p>
            </p:txBody>
          </p:sp>
        </p:grpSp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id="{1B56D63B-A951-4D74-B674-9397EA1C0227}"/>
                </a:ext>
              </a:extLst>
            </p:cNvPr>
            <p:cNvGrpSpPr/>
            <p:nvPr/>
          </p:nvGrpSpPr>
          <p:grpSpPr>
            <a:xfrm>
              <a:off x="7495249" y="2543290"/>
              <a:ext cx="1517515" cy="334694"/>
              <a:chOff x="938720" y="2363821"/>
              <a:chExt cx="1517515" cy="334694"/>
            </a:xfrm>
          </p:grpSpPr>
          <p:sp>
            <p:nvSpPr>
              <p:cNvPr id="112" name="Ovale 111">
                <a:extLst>
                  <a:ext uri="{FF2B5EF4-FFF2-40B4-BE49-F238E27FC236}">
                    <a16:creationId xmlns:a16="http://schemas.microsoft.com/office/drawing/2014/main" id="{ECC276D3-FE30-477F-8416-B419DE0400DD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91C96E25-ECF0-4563-849A-DD12A19EBB39}"/>
                  </a:ext>
                </a:extLst>
              </p:cNvPr>
              <p:cNvSpPr txBox="1"/>
              <p:nvPr/>
            </p:nvSpPr>
            <p:spPr>
              <a:xfrm>
                <a:off x="1060316" y="2436906"/>
                <a:ext cx="1395919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Client Login</a:t>
                </a:r>
              </a:p>
            </p:txBody>
          </p:sp>
        </p:grpSp>
      </p:grpSp>
      <p:sp>
        <p:nvSpPr>
          <p:cNvPr id="120" name="Freccia a destra 119">
            <a:extLst>
              <a:ext uri="{FF2B5EF4-FFF2-40B4-BE49-F238E27FC236}">
                <a16:creationId xmlns:a16="http://schemas.microsoft.com/office/drawing/2014/main" id="{DCD8E47E-D013-4B35-81D2-E3E1D683C62F}"/>
              </a:ext>
            </a:extLst>
          </p:cNvPr>
          <p:cNvSpPr/>
          <p:nvPr/>
        </p:nvSpPr>
        <p:spPr>
          <a:xfrm>
            <a:off x="3551509" y="2750651"/>
            <a:ext cx="844972" cy="256073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/>
                </a:solidFill>
              </a:rPr>
              <a:t>Session.user</a:t>
            </a:r>
            <a:endParaRPr lang="it-IT" sz="800" dirty="0">
              <a:solidFill>
                <a:schemeClr val="tx1"/>
              </a:solidFill>
            </a:endParaRPr>
          </a:p>
        </p:txBody>
      </p:sp>
      <p:sp>
        <p:nvSpPr>
          <p:cNvPr id="121" name="Freccia a destra 120">
            <a:extLst>
              <a:ext uri="{FF2B5EF4-FFF2-40B4-BE49-F238E27FC236}">
                <a16:creationId xmlns:a16="http://schemas.microsoft.com/office/drawing/2014/main" id="{F873C885-D011-4782-8B9C-7F305AD33ECF}"/>
              </a:ext>
            </a:extLst>
          </p:cNvPr>
          <p:cNvSpPr/>
          <p:nvPr/>
        </p:nvSpPr>
        <p:spPr>
          <a:xfrm>
            <a:off x="3438367" y="3493555"/>
            <a:ext cx="844972" cy="256073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/>
                </a:solidFill>
              </a:rPr>
              <a:t>Session.user</a:t>
            </a:r>
            <a:endParaRPr lang="it-IT" sz="800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D84472CB-6088-42F8-962A-F5FCDCC176FC}"/>
              </a:ext>
            </a:extLst>
          </p:cNvPr>
          <p:cNvSpPr/>
          <p:nvPr/>
        </p:nvSpPr>
        <p:spPr>
          <a:xfrm>
            <a:off x="2899110" y="492741"/>
            <a:ext cx="4318991" cy="1532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50" dirty="0"/>
              <a:t>CLIENT HOME PAGE</a:t>
            </a:r>
          </a:p>
        </p:txBody>
      </p: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4DAE39EA-1EB6-4943-819A-3638157453C6}"/>
              </a:ext>
            </a:extLst>
          </p:cNvPr>
          <p:cNvGrpSpPr/>
          <p:nvPr/>
        </p:nvGrpSpPr>
        <p:grpSpPr>
          <a:xfrm>
            <a:off x="4957143" y="1476545"/>
            <a:ext cx="1654377" cy="488735"/>
            <a:chOff x="328728" y="2739551"/>
            <a:chExt cx="2509735" cy="741423"/>
          </a:xfrm>
        </p:grpSpPr>
        <p:sp>
          <p:nvSpPr>
            <p:cNvPr id="132" name="Rettangolo con angoli arrotondati 131">
              <a:extLst>
                <a:ext uri="{FF2B5EF4-FFF2-40B4-BE49-F238E27FC236}">
                  <a16:creationId xmlns:a16="http://schemas.microsoft.com/office/drawing/2014/main" id="{512BA0B8-4EDF-456F-8473-3C38234796B2}"/>
                </a:ext>
              </a:extLst>
            </p:cNvPr>
            <p:cNvSpPr/>
            <p:nvPr/>
          </p:nvSpPr>
          <p:spPr>
            <a:xfrm>
              <a:off x="328728" y="2739551"/>
              <a:ext cx="2509735" cy="496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/>
                <a:t>My </a:t>
              </a:r>
              <a:r>
                <a:rPr lang="it-IT" sz="1050" dirty="0" err="1"/>
                <a:t>Estimates</a:t>
              </a:r>
              <a:r>
                <a:rPr lang="it-IT" sz="1050" dirty="0"/>
                <a:t> List</a:t>
              </a:r>
            </a:p>
          </p:txBody>
        </p: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7CF42991-C61B-4D79-992A-469CF23CA2DA}"/>
                </a:ext>
              </a:extLst>
            </p:cNvPr>
            <p:cNvGrpSpPr/>
            <p:nvPr/>
          </p:nvGrpSpPr>
          <p:grpSpPr>
            <a:xfrm>
              <a:off x="794287" y="3128656"/>
              <a:ext cx="1138854" cy="352318"/>
              <a:chOff x="-995747" y="2610790"/>
              <a:chExt cx="1138854" cy="352318"/>
            </a:xfrm>
          </p:grpSpPr>
          <p:sp>
            <p:nvSpPr>
              <p:cNvPr id="134" name="Ovale 133">
                <a:extLst>
                  <a:ext uri="{FF2B5EF4-FFF2-40B4-BE49-F238E27FC236}">
                    <a16:creationId xmlns:a16="http://schemas.microsoft.com/office/drawing/2014/main" id="{1EF6A854-E987-41F9-BB7B-57CBCFEA0107}"/>
                  </a:ext>
                </a:extLst>
              </p:cNvPr>
              <p:cNvSpPr/>
              <p:nvPr/>
            </p:nvSpPr>
            <p:spPr>
              <a:xfrm>
                <a:off x="-995747" y="2610790"/>
                <a:ext cx="243192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35" name="CasellaDiTesto 134">
                <a:extLst>
                  <a:ext uri="{FF2B5EF4-FFF2-40B4-BE49-F238E27FC236}">
                    <a16:creationId xmlns:a16="http://schemas.microsoft.com/office/drawing/2014/main" id="{C08E4AFF-19F5-4E17-8D94-B85EDBA229E8}"/>
                  </a:ext>
                </a:extLst>
              </p:cNvPr>
              <p:cNvSpPr txBox="1"/>
              <p:nvPr/>
            </p:nvSpPr>
            <p:spPr>
              <a:xfrm>
                <a:off x="-874151" y="2701498"/>
                <a:ext cx="10172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 err="1"/>
                  <a:t>Selected</a:t>
                </a:r>
                <a:endParaRPr lang="it-IT" sz="1050" dirty="0"/>
              </a:p>
            </p:txBody>
          </p:sp>
        </p:grpSp>
      </p:grpSp>
      <p:grpSp>
        <p:nvGrpSpPr>
          <p:cNvPr id="136" name="Gruppo 135">
            <a:extLst>
              <a:ext uri="{FF2B5EF4-FFF2-40B4-BE49-F238E27FC236}">
                <a16:creationId xmlns:a16="http://schemas.microsoft.com/office/drawing/2014/main" id="{5DF64356-954E-4DB8-BBBA-AFD146613941}"/>
              </a:ext>
            </a:extLst>
          </p:cNvPr>
          <p:cNvGrpSpPr/>
          <p:nvPr/>
        </p:nvGrpSpPr>
        <p:grpSpPr>
          <a:xfrm>
            <a:off x="2959880" y="728308"/>
            <a:ext cx="4230004" cy="672840"/>
            <a:chOff x="328728" y="3393721"/>
            <a:chExt cx="6417034" cy="1020717"/>
          </a:xfrm>
        </p:grpSpPr>
        <p:sp>
          <p:nvSpPr>
            <p:cNvPr id="137" name="Rettangolo con angoli arrotondati 136">
              <a:extLst>
                <a:ext uri="{FF2B5EF4-FFF2-40B4-BE49-F238E27FC236}">
                  <a16:creationId xmlns:a16="http://schemas.microsoft.com/office/drawing/2014/main" id="{F194FDFB-A427-45BE-A94A-3462402D0406}"/>
                </a:ext>
              </a:extLst>
            </p:cNvPr>
            <p:cNvSpPr/>
            <p:nvPr/>
          </p:nvSpPr>
          <p:spPr>
            <a:xfrm>
              <a:off x="328728" y="3393721"/>
              <a:ext cx="5548129" cy="10207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050" dirty="0"/>
                <a:t>New Estimate </a:t>
              </a:r>
              <a:r>
                <a:rPr lang="it-IT" sz="1050" dirty="0" err="1"/>
                <a:t>form</a:t>
              </a:r>
              <a:endParaRPr lang="it-IT" sz="1050" dirty="0"/>
            </a:p>
            <a:p>
              <a:r>
                <a:rPr lang="it-IT" sz="1050" dirty="0"/>
                <a:t>[field product,</a:t>
              </a:r>
            </a:p>
            <a:p>
              <a:r>
                <a:rPr lang="it-IT" sz="1050" dirty="0"/>
                <a:t>«</a:t>
              </a:r>
              <a:r>
                <a:rPr lang="it-IT" sz="1050" dirty="0" err="1"/>
                <a:t>selected</a:t>
              </a:r>
              <a:r>
                <a:rPr lang="it-IT" sz="1050" dirty="0"/>
                <a:t> options»</a:t>
              </a:r>
            </a:p>
          </p:txBody>
        </p:sp>
        <p:sp>
          <p:nvSpPr>
            <p:cNvPr id="138" name="Rettangolo con angoli arrotondati 137">
              <a:extLst>
                <a:ext uri="{FF2B5EF4-FFF2-40B4-BE49-F238E27FC236}">
                  <a16:creationId xmlns:a16="http://schemas.microsoft.com/office/drawing/2014/main" id="{AD982572-27B5-4490-B647-EADC2324DA08}"/>
                </a:ext>
              </a:extLst>
            </p:cNvPr>
            <p:cNvSpPr/>
            <p:nvPr/>
          </p:nvSpPr>
          <p:spPr>
            <a:xfrm>
              <a:off x="2522406" y="3687998"/>
              <a:ext cx="2266545" cy="466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/>
                <a:t>Available</a:t>
              </a:r>
              <a:r>
                <a:rPr lang="it-IT" sz="1050" dirty="0"/>
                <a:t> options list</a:t>
              </a:r>
            </a:p>
          </p:txBody>
        </p:sp>
        <p:sp>
          <p:nvSpPr>
            <p:cNvPr id="139" name="Ovale 138">
              <a:extLst>
                <a:ext uri="{FF2B5EF4-FFF2-40B4-BE49-F238E27FC236}">
                  <a16:creationId xmlns:a16="http://schemas.microsoft.com/office/drawing/2014/main" id="{CA29B341-D4B5-4180-9AB0-C532724A4A49}"/>
                </a:ext>
              </a:extLst>
            </p:cNvPr>
            <p:cNvSpPr/>
            <p:nvPr/>
          </p:nvSpPr>
          <p:spPr>
            <a:xfrm>
              <a:off x="1784635" y="3783550"/>
              <a:ext cx="243192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3C27F8C8-2DE3-4AAD-8CD7-55C215D58436}"/>
                </a:ext>
              </a:extLst>
            </p:cNvPr>
            <p:cNvGrpSpPr/>
            <p:nvPr/>
          </p:nvGrpSpPr>
          <p:grpSpPr>
            <a:xfrm>
              <a:off x="4679474" y="3556080"/>
              <a:ext cx="1515079" cy="477704"/>
              <a:chOff x="938720" y="2100126"/>
              <a:chExt cx="1515079" cy="477704"/>
            </a:xfrm>
          </p:grpSpPr>
          <p:sp>
            <p:nvSpPr>
              <p:cNvPr id="145" name="Ovale 144">
                <a:extLst>
                  <a:ext uri="{FF2B5EF4-FFF2-40B4-BE49-F238E27FC236}">
                    <a16:creationId xmlns:a16="http://schemas.microsoft.com/office/drawing/2014/main" id="{06C7E622-D1E6-491E-86BC-4ECBAA301A2D}"/>
                  </a:ext>
                </a:extLst>
              </p:cNvPr>
              <p:cNvSpPr/>
              <p:nvPr/>
            </p:nvSpPr>
            <p:spPr>
              <a:xfrm>
                <a:off x="938720" y="2363821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95F84B68-1BE4-4532-8C44-D8F056F54AC9}"/>
                  </a:ext>
                </a:extLst>
              </p:cNvPr>
              <p:cNvSpPr txBox="1"/>
              <p:nvPr/>
            </p:nvSpPr>
            <p:spPr>
              <a:xfrm>
                <a:off x="1057879" y="2100126"/>
                <a:ext cx="1395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 err="1"/>
                  <a:t>Selected</a:t>
                </a:r>
                <a:endParaRPr lang="it-IT" sz="1050" dirty="0"/>
              </a:p>
            </p:txBody>
          </p:sp>
        </p:grpSp>
        <p:cxnSp>
          <p:nvCxnSpPr>
            <p:cNvPr id="141" name="Connettore a gomito 140">
              <a:extLst>
                <a:ext uri="{FF2B5EF4-FFF2-40B4-BE49-F238E27FC236}">
                  <a16:creationId xmlns:a16="http://schemas.microsoft.com/office/drawing/2014/main" id="{901951FF-A40C-4267-8692-D3C28D8F3C6D}"/>
                </a:ext>
              </a:extLst>
            </p:cNvPr>
            <p:cNvCxnSpPr>
              <a:stCxn id="145" idx="6"/>
            </p:cNvCxnSpPr>
            <p:nvPr/>
          </p:nvCxnSpPr>
          <p:spPr>
            <a:xfrm flipH="1">
              <a:off x="2308307" y="3926780"/>
              <a:ext cx="2614358" cy="287118"/>
            </a:xfrm>
            <a:prstGeom prst="bentConnector3">
              <a:avLst>
                <a:gd name="adj1" fmla="val -874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uppo 141">
              <a:extLst>
                <a:ext uri="{FF2B5EF4-FFF2-40B4-BE49-F238E27FC236}">
                  <a16:creationId xmlns:a16="http://schemas.microsoft.com/office/drawing/2014/main" id="{036EC79C-B8E5-45F0-8A24-24F36A804A18}"/>
                </a:ext>
              </a:extLst>
            </p:cNvPr>
            <p:cNvGrpSpPr/>
            <p:nvPr/>
          </p:nvGrpSpPr>
          <p:grpSpPr>
            <a:xfrm>
              <a:off x="5763516" y="3814456"/>
              <a:ext cx="982246" cy="373933"/>
              <a:chOff x="938719" y="2358502"/>
              <a:chExt cx="982246" cy="373933"/>
            </a:xfrm>
          </p:grpSpPr>
          <p:sp>
            <p:nvSpPr>
              <p:cNvPr id="143" name="Ovale 142">
                <a:extLst>
                  <a:ext uri="{FF2B5EF4-FFF2-40B4-BE49-F238E27FC236}">
                    <a16:creationId xmlns:a16="http://schemas.microsoft.com/office/drawing/2014/main" id="{7B7EBF62-89C7-4C94-B4A4-75E2FD221065}"/>
                  </a:ext>
                </a:extLst>
              </p:cNvPr>
              <p:cNvSpPr/>
              <p:nvPr/>
            </p:nvSpPr>
            <p:spPr>
              <a:xfrm>
                <a:off x="938719" y="2358502"/>
                <a:ext cx="243191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44" name="CasellaDiTesto 143">
                <a:extLst>
                  <a:ext uri="{FF2B5EF4-FFF2-40B4-BE49-F238E27FC236}">
                    <a16:creationId xmlns:a16="http://schemas.microsoft.com/office/drawing/2014/main" id="{CFF68196-2E63-4B46-B0A1-4B64014BEDEE}"/>
                  </a:ext>
                </a:extLst>
              </p:cNvPr>
              <p:cNvSpPr txBox="1"/>
              <p:nvPr/>
            </p:nvSpPr>
            <p:spPr>
              <a:xfrm>
                <a:off x="1060315" y="2470825"/>
                <a:ext cx="8606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 err="1"/>
                  <a:t>Submit</a:t>
                </a:r>
                <a:endParaRPr lang="it-IT" sz="1050" dirty="0"/>
              </a:p>
            </p:txBody>
          </p:sp>
        </p:grpSp>
      </p:grpSp>
      <p:sp>
        <p:nvSpPr>
          <p:cNvPr id="147" name="Parallelogramma 146">
            <a:extLst>
              <a:ext uri="{FF2B5EF4-FFF2-40B4-BE49-F238E27FC236}">
                <a16:creationId xmlns:a16="http://schemas.microsoft.com/office/drawing/2014/main" id="{0696BC8F-7E58-4CC2-A010-258FB7D317C6}"/>
              </a:ext>
            </a:extLst>
          </p:cNvPr>
          <p:cNvSpPr/>
          <p:nvPr/>
        </p:nvSpPr>
        <p:spPr>
          <a:xfrm>
            <a:off x="7612457" y="1230082"/>
            <a:ext cx="910550" cy="452068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Create Estimate</a:t>
            </a:r>
          </a:p>
        </p:txBody>
      </p:sp>
      <p:cxnSp>
        <p:nvCxnSpPr>
          <p:cNvPr id="148" name="Connettore a gomito 147">
            <a:extLst>
              <a:ext uri="{FF2B5EF4-FFF2-40B4-BE49-F238E27FC236}">
                <a16:creationId xmlns:a16="http://schemas.microsoft.com/office/drawing/2014/main" id="{6CFABFE2-28EF-45B3-823B-9B251BD27258}"/>
              </a:ext>
            </a:extLst>
          </p:cNvPr>
          <p:cNvCxnSpPr>
            <a:cxnSpLocks/>
            <a:stCxn id="143" idx="6"/>
            <a:endCxn id="147" idx="0"/>
          </p:cNvCxnSpPr>
          <p:nvPr/>
        </p:nvCxnSpPr>
        <p:spPr>
          <a:xfrm>
            <a:off x="6702711" y="1076186"/>
            <a:ext cx="1365021" cy="153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Parallelogramma 149">
            <a:extLst>
              <a:ext uri="{FF2B5EF4-FFF2-40B4-BE49-F238E27FC236}">
                <a16:creationId xmlns:a16="http://schemas.microsoft.com/office/drawing/2014/main" id="{A53E1418-2D05-4DE8-A0BA-FEEB5EE883B7}"/>
              </a:ext>
            </a:extLst>
          </p:cNvPr>
          <p:cNvSpPr/>
          <p:nvPr/>
        </p:nvSpPr>
        <p:spPr>
          <a:xfrm>
            <a:off x="7887282" y="3230642"/>
            <a:ext cx="910550" cy="452068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Get</a:t>
            </a:r>
            <a:r>
              <a:rPr lang="it-IT" sz="1050" dirty="0"/>
              <a:t> Estimate</a:t>
            </a:r>
          </a:p>
        </p:txBody>
      </p:sp>
      <p:cxnSp>
        <p:nvCxnSpPr>
          <p:cNvPr id="151" name="Connettore a gomito 150">
            <a:extLst>
              <a:ext uri="{FF2B5EF4-FFF2-40B4-BE49-F238E27FC236}">
                <a16:creationId xmlns:a16="http://schemas.microsoft.com/office/drawing/2014/main" id="{845C8350-2C3E-4CE9-818B-FEAC0D85CB16}"/>
              </a:ext>
            </a:extLst>
          </p:cNvPr>
          <p:cNvCxnSpPr>
            <a:cxnSpLocks/>
            <a:stCxn id="134" idx="4"/>
            <a:endCxn id="150" idx="0"/>
          </p:cNvCxnSpPr>
          <p:nvPr/>
        </p:nvCxnSpPr>
        <p:spPr>
          <a:xfrm rot="16200000" flipH="1">
            <a:off x="6165105" y="1053189"/>
            <a:ext cx="1356533" cy="2998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134612F-272E-480D-8B44-DAA87025721B}"/>
              </a:ext>
            </a:extLst>
          </p:cNvPr>
          <p:cNvSpPr/>
          <p:nvPr/>
        </p:nvSpPr>
        <p:spPr>
          <a:xfrm>
            <a:off x="6381709" y="3194507"/>
            <a:ext cx="1307695" cy="519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50" dirty="0"/>
              <a:t>ESTIMATE DETAIL</a:t>
            </a:r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8DB719A8-0B3B-4F54-86CF-4DF9A1FF9A39}"/>
              </a:ext>
            </a:extLst>
          </p:cNvPr>
          <p:cNvSpPr/>
          <p:nvPr/>
        </p:nvSpPr>
        <p:spPr>
          <a:xfrm>
            <a:off x="2583874" y="4611879"/>
            <a:ext cx="4318991" cy="11380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50" dirty="0"/>
              <a:t>EMPLOYEE HOME PAGE</a:t>
            </a:r>
          </a:p>
        </p:txBody>
      </p: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271938A2-3C9A-4350-9591-EB01D601E864}"/>
              </a:ext>
            </a:extLst>
          </p:cNvPr>
          <p:cNvGrpSpPr/>
          <p:nvPr/>
        </p:nvGrpSpPr>
        <p:grpSpPr>
          <a:xfrm>
            <a:off x="2650509" y="4792208"/>
            <a:ext cx="2324937" cy="411022"/>
            <a:chOff x="328728" y="2612130"/>
            <a:chExt cx="3526993" cy="623532"/>
          </a:xfrm>
        </p:grpSpPr>
        <p:sp>
          <p:nvSpPr>
            <p:cNvPr id="164" name="Rettangolo con angoli arrotondati 163">
              <a:extLst>
                <a:ext uri="{FF2B5EF4-FFF2-40B4-BE49-F238E27FC236}">
                  <a16:creationId xmlns:a16="http://schemas.microsoft.com/office/drawing/2014/main" id="{AED36E3F-E9D2-450B-9E72-029BE6476B82}"/>
                </a:ext>
              </a:extLst>
            </p:cNvPr>
            <p:cNvSpPr/>
            <p:nvPr/>
          </p:nvSpPr>
          <p:spPr>
            <a:xfrm>
              <a:off x="328728" y="2739551"/>
              <a:ext cx="2509735" cy="496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/>
                <a:t>My </a:t>
              </a:r>
              <a:r>
                <a:rPr lang="it-IT" sz="1050" dirty="0" err="1"/>
                <a:t>Estimates</a:t>
              </a:r>
              <a:r>
                <a:rPr lang="it-IT" sz="1050" dirty="0"/>
                <a:t> List</a:t>
              </a:r>
            </a:p>
          </p:txBody>
        </p:sp>
        <p:grpSp>
          <p:nvGrpSpPr>
            <p:cNvPr id="165" name="Gruppo 164">
              <a:extLst>
                <a:ext uri="{FF2B5EF4-FFF2-40B4-BE49-F238E27FC236}">
                  <a16:creationId xmlns:a16="http://schemas.microsoft.com/office/drawing/2014/main" id="{BDE0E961-4C28-4531-8ADD-90ACED08087F}"/>
                </a:ext>
              </a:extLst>
            </p:cNvPr>
            <p:cNvGrpSpPr/>
            <p:nvPr/>
          </p:nvGrpSpPr>
          <p:grpSpPr>
            <a:xfrm>
              <a:off x="2728755" y="2612130"/>
              <a:ext cx="1126966" cy="483568"/>
              <a:chOff x="938721" y="2094264"/>
              <a:chExt cx="1126966" cy="483568"/>
            </a:xfrm>
          </p:grpSpPr>
          <p:sp>
            <p:nvSpPr>
              <p:cNvPr id="166" name="Ovale 165">
                <a:extLst>
                  <a:ext uri="{FF2B5EF4-FFF2-40B4-BE49-F238E27FC236}">
                    <a16:creationId xmlns:a16="http://schemas.microsoft.com/office/drawing/2014/main" id="{72826270-DC22-4D8C-96AC-A8FB77C0E4F7}"/>
                  </a:ext>
                </a:extLst>
              </p:cNvPr>
              <p:cNvSpPr/>
              <p:nvPr/>
            </p:nvSpPr>
            <p:spPr>
              <a:xfrm>
                <a:off x="938721" y="2363823"/>
                <a:ext cx="243192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167" name="CasellaDiTesto 166">
                <a:extLst>
                  <a:ext uri="{FF2B5EF4-FFF2-40B4-BE49-F238E27FC236}">
                    <a16:creationId xmlns:a16="http://schemas.microsoft.com/office/drawing/2014/main" id="{AC9E4FFC-668F-4EE9-BB55-E76E19D307A3}"/>
                  </a:ext>
                </a:extLst>
              </p:cNvPr>
              <p:cNvSpPr txBox="1"/>
              <p:nvPr/>
            </p:nvSpPr>
            <p:spPr>
              <a:xfrm>
                <a:off x="1048431" y="2094264"/>
                <a:ext cx="101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 err="1"/>
                  <a:t>Selected</a:t>
                </a:r>
                <a:endParaRPr lang="it-IT" sz="1050" dirty="0"/>
              </a:p>
            </p:txBody>
          </p:sp>
        </p:grpSp>
      </p:grp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13F63B17-5B53-48F7-8A74-066698B809FA}"/>
              </a:ext>
            </a:extLst>
          </p:cNvPr>
          <p:cNvCxnSpPr>
            <a:cxnSpLocks/>
            <a:stCxn id="166" idx="6"/>
            <a:endCxn id="150" idx="3"/>
          </p:cNvCxnSpPr>
          <p:nvPr/>
        </p:nvCxnSpPr>
        <p:spPr>
          <a:xfrm flipV="1">
            <a:off x="4392876" y="3682710"/>
            <a:ext cx="3893173" cy="13577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nettore a gomito 173">
            <a:extLst>
              <a:ext uri="{FF2B5EF4-FFF2-40B4-BE49-F238E27FC236}">
                <a16:creationId xmlns:a16="http://schemas.microsoft.com/office/drawing/2014/main" id="{73001AE0-BD71-41E1-A800-D920F93139A9}"/>
              </a:ext>
            </a:extLst>
          </p:cNvPr>
          <p:cNvCxnSpPr>
            <a:cxnSpLocks/>
            <a:stCxn id="112" idx="0"/>
            <a:endCxn id="130" idx="2"/>
          </p:cNvCxnSpPr>
          <p:nvPr/>
        </p:nvCxnSpPr>
        <p:spPr>
          <a:xfrm rot="5400000" flipH="1" flipV="1">
            <a:off x="4499783" y="2403738"/>
            <a:ext cx="937661" cy="1799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Connettore a gomito 175">
            <a:extLst>
              <a:ext uri="{FF2B5EF4-FFF2-40B4-BE49-F238E27FC236}">
                <a16:creationId xmlns:a16="http://schemas.microsoft.com/office/drawing/2014/main" id="{2EE956F1-9CC4-48B5-802C-1AFC20C1C2DE}"/>
              </a:ext>
            </a:extLst>
          </p:cNvPr>
          <p:cNvCxnSpPr>
            <a:cxnSpLocks/>
            <a:stCxn id="114" idx="4"/>
            <a:endCxn id="162" idx="0"/>
          </p:cNvCxnSpPr>
          <p:nvPr/>
        </p:nvCxnSpPr>
        <p:spPr>
          <a:xfrm rot="5400000">
            <a:off x="4211617" y="4044218"/>
            <a:ext cx="1099415" cy="359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5" name="Gruppo 214">
            <a:extLst>
              <a:ext uri="{FF2B5EF4-FFF2-40B4-BE49-F238E27FC236}">
                <a16:creationId xmlns:a16="http://schemas.microsoft.com/office/drawing/2014/main" id="{AFD81CD6-AB0B-4A70-919B-AA98BFF7C654}"/>
              </a:ext>
            </a:extLst>
          </p:cNvPr>
          <p:cNvGrpSpPr/>
          <p:nvPr/>
        </p:nvGrpSpPr>
        <p:grpSpPr>
          <a:xfrm>
            <a:off x="4584081" y="5280084"/>
            <a:ext cx="2324937" cy="411022"/>
            <a:chOff x="328728" y="2612130"/>
            <a:chExt cx="3526993" cy="623532"/>
          </a:xfrm>
        </p:grpSpPr>
        <p:sp>
          <p:nvSpPr>
            <p:cNvPr id="216" name="Rettangolo con angoli arrotondati 215">
              <a:extLst>
                <a:ext uri="{FF2B5EF4-FFF2-40B4-BE49-F238E27FC236}">
                  <a16:creationId xmlns:a16="http://schemas.microsoft.com/office/drawing/2014/main" id="{7C84EEC7-1E83-41CE-A0B0-EED51BCB53EC}"/>
                </a:ext>
              </a:extLst>
            </p:cNvPr>
            <p:cNvSpPr/>
            <p:nvPr/>
          </p:nvSpPr>
          <p:spPr>
            <a:xfrm>
              <a:off x="328728" y="2739551"/>
              <a:ext cx="2509735" cy="496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/>
                <a:t>Not </a:t>
              </a:r>
              <a:r>
                <a:rPr lang="it-IT" sz="1050" dirty="0" err="1"/>
                <a:t>priced</a:t>
              </a:r>
              <a:r>
                <a:rPr lang="it-IT" sz="1050" dirty="0"/>
                <a:t> </a:t>
              </a:r>
              <a:r>
                <a:rPr lang="it-IT" sz="1050" dirty="0" err="1"/>
                <a:t>estimates</a:t>
              </a:r>
              <a:r>
                <a:rPr lang="it-IT" sz="1050" dirty="0"/>
                <a:t> List</a:t>
              </a:r>
            </a:p>
          </p:txBody>
        </p:sp>
        <p:grpSp>
          <p:nvGrpSpPr>
            <p:cNvPr id="217" name="Gruppo 216">
              <a:extLst>
                <a:ext uri="{FF2B5EF4-FFF2-40B4-BE49-F238E27FC236}">
                  <a16:creationId xmlns:a16="http://schemas.microsoft.com/office/drawing/2014/main" id="{3F95D349-39F1-4EA4-BA62-6933BC63B5A7}"/>
                </a:ext>
              </a:extLst>
            </p:cNvPr>
            <p:cNvGrpSpPr/>
            <p:nvPr/>
          </p:nvGrpSpPr>
          <p:grpSpPr>
            <a:xfrm>
              <a:off x="2728755" y="2612130"/>
              <a:ext cx="1126966" cy="483568"/>
              <a:chOff x="938721" y="2094264"/>
              <a:chExt cx="1126966" cy="483568"/>
            </a:xfrm>
          </p:grpSpPr>
          <p:sp>
            <p:nvSpPr>
              <p:cNvPr id="218" name="Ovale 217">
                <a:extLst>
                  <a:ext uri="{FF2B5EF4-FFF2-40B4-BE49-F238E27FC236}">
                    <a16:creationId xmlns:a16="http://schemas.microsoft.com/office/drawing/2014/main" id="{781B4A84-322C-4F18-ACCB-868A63116AE4}"/>
                  </a:ext>
                </a:extLst>
              </p:cNvPr>
              <p:cNvSpPr/>
              <p:nvPr/>
            </p:nvSpPr>
            <p:spPr>
              <a:xfrm>
                <a:off x="938721" y="2363823"/>
                <a:ext cx="243192" cy="21400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 dirty="0"/>
              </a:p>
            </p:txBody>
          </p:sp>
          <p:sp>
            <p:nvSpPr>
              <p:cNvPr id="219" name="CasellaDiTesto 218">
                <a:extLst>
                  <a:ext uri="{FF2B5EF4-FFF2-40B4-BE49-F238E27FC236}">
                    <a16:creationId xmlns:a16="http://schemas.microsoft.com/office/drawing/2014/main" id="{61E5BF5B-4D70-429B-AA8B-42BB26BCB52F}"/>
                  </a:ext>
                </a:extLst>
              </p:cNvPr>
              <p:cNvSpPr txBox="1"/>
              <p:nvPr/>
            </p:nvSpPr>
            <p:spPr>
              <a:xfrm>
                <a:off x="1048431" y="2094264"/>
                <a:ext cx="101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 err="1"/>
                  <a:t>Selected</a:t>
                </a:r>
                <a:endParaRPr lang="it-IT" sz="1050" dirty="0"/>
              </a:p>
            </p:txBody>
          </p:sp>
        </p:grpSp>
      </p:grp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01436E21-6E84-4B1C-A7BD-CFF003A170E4}"/>
              </a:ext>
            </a:extLst>
          </p:cNvPr>
          <p:cNvCxnSpPr>
            <a:cxnSpLocks/>
            <a:stCxn id="147" idx="5"/>
          </p:cNvCxnSpPr>
          <p:nvPr/>
        </p:nvCxnSpPr>
        <p:spPr>
          <a:xfrm rot="10800000" flipV="1">
            <a:off x="7218102" y="1456116"/>
            <a:ext cx="450865" cy="90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ttangolo 231">
            <a:extLst>
              <a:ext uri="{FF2B5EF4-FFF2-40B4-BE49-F238E27FC236}">
                <a16:creationId xmlns:a16="http://schemas.microsoft.com/office/drawing/2014/main" id="{CA47905D-191B-4F79-90F3-73E3F8DEDF10}"/>
              </a:ext>
            </a:extLst>
          </p:cNvPr>
          <p:cNvSpPr/>
          <p:nvPr/>
        </p:nvSpPr>
        <p:spPr>
          <a:xfrm>
            <a:off x="7076350" y="5364077"/>
            <a:ext cx="1930986" cy="11880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050" dirty="0"/>
              <a:t>PRICE ESTIMATE</a:t>
            </a:r>
          </a:p>
        </p:txBody>
      </p: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02E93136-8F66-41E2-88AD-714ACD7B849A}"/>
              </a:ext>
            </a:extLst>
          </p:cNvPr>
          <p:cNvSpPr/>
          <p:nvPr/>
        </p:nvSpPr>
        <p:spPr>
          <a:xfrm>
            <a:off x="7808109" y="5894429"/>
            <a:ext cx="1141208" cy="60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Price Form</a:t>
            </a:r>
          </a:p>
          <a:p>
            <a:pPr algn="ctr"/>
            <a:r>
              <a:rPr lang="it-IT" sz="1050" dirty="0"/>
              <a:t>[field: username</a:t>
            </a:r>
          </a:p>
          <a:p>
            <a:pPr algn="ctr"/>
            <a:r>
              <a:rPr lang="it-IT" sz="1050" dirty="0"/>
              <a:t>field: password]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1E0AA27E-F6C8-4A19-BFE9-DDF391A84291}"/>
              </a:ext>
            </a:extLst>
          </p:cNvPr>
          <p:cNvCxnSpPr>
            <a:stCxn id="218" idx="6"/>
          </p:cNvCxnSpPr>
          <p:nvPr/>
        </p:nvCxnSpPr>
        <p:spPr>
          <a:xfrm>
            <a:off x="6326448" y="5528309"/>
            <a:ext cx="737573" cy="6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Rettangolo con angoli arrotondati 237">
            <a:extLst>
              <a:ext uri="{FF2B5EF4-FFF2-40B4-BE49-F238E27FC236}">
                <a16:creationId xmlns:a16="http://schemas.microsoft.com/office/drawing/2014/main" id="{96E0D317-6380-4807-BA58-CF31303C1A0C}"/>
              </a:ext>
            </a:extLst>
          </p:cNvPr>
          <p:cNvSpPr/>
          <p:nvPr/>
        </p:nvSpPr>
        <p:spPr>
          <a:xfrm>
            <a:off x="6583564" y="3451673"/>
            <a:ext cx="1028464" cy="18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Estimate </a:t>
            </a:r>
            <a:r>
              <a:rPr lang="it-IT" sz="1050" dirty="0" err="1"/>
              <a:t>Detail</a:t>
            </a:r>
            <a:endParaRPr lang="it-IT" sz="1050" dirty="0"/>
          </a:p>
        </p:txBody>
      </p:sp>
      <p:sp>
        <p:nvSpPr>
          <p:cNvPr id="239" name="Rettangolo con angoli arrotondati 238">
            <a:extLst>
              <a:ext uri="{FF2B5EF4-FFF2-40B4-BE49-F238E27FC236}">
                <a16:creationId xmlns:a16="http://schemas.microsoft.com/office/drawing/2014/main" id="{1C2CB2B5-2246-4F3C-97AA-70C4CFD54A53}"/>
              </a:ext>
            </a:extLst>
          </p:cNvPr>
          <p:cNvSpPr/>
          <p:nvPr/>
        </p:nvSpPr>
        <p:spPr>
          <a:xfrm>
            <a:off x="7237505" y="5621692"/>
            <a:ext cx="1141208" cy="18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Estimate </a:t>
            </a:r>
            <a:r>
              <a:rPr lang="it-IT" sz="1050" dirty="0" err="1"/>
              <a:t>Detail</a:t>
            </a:r>
            <a:endParaRPr lang="it-IT" sz="1050" dirty="0"/>
          </a:p>
        </p:txBody>
      </p:sp>
      <p:sp>
        <p:nvSpPr>
          <p:cNvPr id="240" name="Parallelogramma 239">
            <a:extLst>
              <a:ext uri="{FF2B5EF4-FFF2-40B4-BE49-F238E27FC236}">
                <a16:creationId xmlns:a16="http://schemas.microsoft.com/office/drawing/2014/main" id="{6D6EAACE-2A0B-4F1B-910D-A21ECA296EC0}"/>
              </a:ext>
            </a:extLst>
          </p:cNvPr>
          <p:cNvSpPr/>
          <p:nvPr/>
        </p:nvSpPr>
        <p:spPr>
          <a:xfrm>
            <a:off x="5284566" y="5989145"/>
            <a:ext cx="910550" cy="452068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Price Estimate</a:t>
            </a:r>
          </a:p>
        </p:txBody>
      </p: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0EE20F28-EC26-4743-9C45-D4C0D9BCB102}"/>
              </a:ext>
            </a:extLst>
          </p:cNvPr>
          <p:cNvGrpSpPr/>
          <p:nvPr/>
        </p:nvGrpSpPr>
        <p:grpSpPr>
          <a:xfrm>
            <a:off x="7218101" y="6146881"/>
            <a:ext cx="666256" cy="322214"/>
            <a:chOff x="138067" y="2363821"/>
            <a:chExt cx="1043844" cy="504823"/>
          </a:xfrm>
        </p:grpSpPr>
        <p:sp>
          <p:nvSpPr>
            <p:cNvPr id="242" name="Ovale 241">
              <a:extLst>
                <a:ext uri="{FF2B5EF4-FFF2-40B4-BE49-F238E27FC236}">
                  <a16:creationId xmlns:a16="http://schemas.microsoft.com/office/drawing/2014/main" id="{B26DDB09-2B95-41F6-87BE-066469B28970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243" name="CasellaDiTesto 242">
              <a:extLst>
                <a:ext uri="{FF2B5EF4-FFF2-40B4-BE49-F238E27FC236}">
                  <a16:creationId xmlns:a16="http://schemas.microsoft.com/office/drawing/2014/main" id="{790945B8-9F1E-4A94-BFBD-F2619622DFC1}"/>
                </a:ext>
              </a:extLst>
            </p:cNvPr>
            <p:cNvSpPr txBox="1"/>
            <p:nvPr/>
          </p:nvSpPr>
          <p:spPr>
            <a:xfrm>
              <a:off x="138067" y="2470826"/>
              <a:ext cx="924382" cy="39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 err="1"/>
                <a:t>Submit</a:t>
              </a:r>
              <a:endParaRPr lang="it-IT" sz="1050" dirty="0"/>
            </a:p>
          </p:txBody>
        </p:sp>
      </p:grpSp>
      <p:cxnSp>
        <p:nvCxnSpPr>
          <p:cNvPr id="246" name="Connettore 2 245">
            <a:extLst>
              <a:ext uri="{FF2B5EF4-FFF2-40B4-BE49-F238E27FC236}">
                <a16:creationId xmlns:a16="http://schemas.microsoft.com/office/drawing/2014/main" id="{56F4D80A-70C3-402A-B971-2A641E1C44BA}"/>
              </a:ext>
            </a:extLst>
          </p:cNvPr>
          <p:cNvCxnSpPr>
            <a:stCxn id="242" idx="2"/>
            <a:endCxn id="240" idx="2"/>
          </p:cNvCxnSpPr>
          <p:nvPr/>
        </p:nvCxnSpPr>
        <p:spPr>
          <a:xfrm flipH="1">
            <a:off x="6138608" y="6215179"/>
            <a:ext cx="1590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Connettore a gomito 248">
            <a:extLst>
              <a:ext uri="{FF2B5EF4-FFF2-40B4-BE49-F238E27FC236}">
                <a16:creationId xmlns:a16="http://schemas.microsoft.com/office/drawing/2014/main" id="{8A456134-B4DD-454C-8DE5-78C1B2EF2631}"/>
              </a:ext>
            </a:extLst>
          </p:cNvPr>
          <p:cNvCxnSpPr>
            <a:cxnSpLocks/>
            <a:stCxn id="240" idx="5"/>
            <a:endCxn id="164" idx="2"/>
          </p:cNvCxnSpPr>
          <p:nvPr/>
        </p:nvCxnSpPr>
        <p:spPr>
          <a:xfrm rot="10800000">
            <a:off x="3477699" y="5203231"/>
            <a:ext cx="1863377" cy="10119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Connettore 2 276">
            <a:extLst>
              <a:ext uri="{FF2B5EF4-FFF2-40B4-BE49-F238E27FC236}">
                <a16:creationId xmlns:a16="http://schemas.microsoft.com/office/drawing/2014/main" id="{254281E6-036D-4A89-9C0D-6C72E2410C24}"/>
              </a:ext>
            </a:extLst>
          </p:cNvPr>
          <p:cNvCxnSpPr>
            <a:endCxn id="138" idx="1"/>
          </p:cNvCxnSpPr>
          <p:nvPr/>
        </p:nvCxnSpPr>
        <p:spPr>
          <a:xfrm>
            <a:off x="4082928" y="1064728"/>
            <a:ext cx="322989" cy="1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Connettore 2 286">
            <a:extLst>
              <a:ext uri="{FF2B5EF4-FFF2-40B4-BE49-F238E27FC236}">
                <a16:creationId xmlns:a16="http://schemas.microsoft.com/office/drawing/2014/main" id="{291171EA-6B4C-4E6A-9217-2B4CF804C169}"/>
              </a:ext>
            </a:extLst>
          </p:cNvPr>
          <p:cNvCxnSpPr>
            <a:cxnSpLocks/>
            <a:stCxn id="150" idx="5"/>
            <a:endCxn id="152" idx="3"/>
          </p:cNvCxnSpPr>
          <p:nvPr/>
        </p:nvCxnSpPr>
        <p:spPr>
          <a:xfrm flipH="1" flipV="1">
            <a:off x="7689404" y="3454011"/>
            <a:ext cx="254387" cy="2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uppo 289">
            <a:extLst>
              <a:ext uri="{FF2B5EF4-FFF2-40B4-BE49-F238E27FC236}">
                <a16:creationId xmlns:a16="http://schemas.microsoft.com/office/drawing/2014/main" id="{E12A9AB0-344C-42DA-B025-D344372F01C9}"/>
              </a:ext>
            </a:extLst>
          </p:cNvPr>
          <p:cNvGrpSpPr/>
          <p:nvPr/>
        </p:nvGrpSpPr>
        <p:grpSpPr>
          <a:xfrm>
            <a:off x="5706861" y="3467635"/>
            <a:ext cx="754306" cy="277896"/>
            <a:chOff x="116" y="2363821"/>
            <a:chExt cx="1181795" cy="435388"/>
          </a:xfrm>
        </p:grpSpPr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5B95C4E1-445D-40CA-8FDA-01C8E8804133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5991E3CA-A50F-46DF-832B-547501E4E74E}"/>
                </a:ext>
              </a:extLst>
            </p:cNvPr>
            <p:cNvSpPr txBox="1"/>
            <p:nvPr/>
          </p:nvSpPr>
          <p:spPr>
            <a:xfrm>
              <a:off x="116" y="2401391"/>
              <a:ext cx="1097766" cy="39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Go Home</a:t>
              </a:r>
            </a:p>
          </p:txBody>
        </p:sp>
      </p:grpSp>
      <p:cxnSp>
        <p:nvCxnSpPr>
          <p:cNvPr id="297" name="Connettore a gomito 296">
            <a:extLst>
              <a:ext uri="{FF2B5EF4-FFF2-40B4-BE49-F238E27FC236}">
                <a16:creationId xmlns:a16="http://schemas.microsoft.com/office/drawing/2014/main" id="{836B6EF2-3DB7-434F-BBD5-52AD1EF274AB}"/>
              </a:ext>
            </a:extLst>
          </p:cNvPr>
          <p:cNvCxnSpPr>
            <a:stCxn id="291" idx="2"/>
            <a:endCxn id="109" idx="2"/>
          </p:cNvCxnSpPr>
          <p:nvPr/>
        </p:nvCxnSpPr>
        <p:spPr>
          <a:xfrm rot="10800000">
            <a:off x="4845637" y="3237823"/>
            <a:ext cx="1460309" cy="298111"/>
          </a:xfrm>
          <a:prstGeom prst="bentConnector3">
            <a:avLst>
              <a:gd name="adj1" fmla="val 322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9" name="Gruppo 298">
            <a:extLst>
              <a:ext uri="{FF2B5EF4-FFF2-40B4-BE49-F238E27FC236}">
                <a16:creationId xmlns:a16="http://schemas.microsoft.com/office/drawing/2014/main" id="{502C0622-AF51-4FFB-86AE-F5F6378EABE6}"/>
              </a:ext>
            </a:extLst>
          </p:cNvPr>
          <p:cNvGrpSpPr/>
          <p:nvPr/>
        </p:nvGrpSpPr>
        <p:grpSpPr>
          <a:xfrm>
            <a:off x="6409278" y="5896865"/>
            <a:ext cx="738666" cy="284167"/>
            <a:chOff x="24620" y="2363821"/>
            <a:chExt cx="1157291" cy="445213"/>
          </a:xfrm>
        </p:grpSpPr>
        <p:sp>
          <p:nvSpPr>
            <p:cNvPr id="300" name="Ovale 299">
              <a:extLst>
                <a:ext uri="{FF2B5EF4-FFF2-40B4-BE49-F238E27FC236}">
                  <a16:creationId xmlns:a16="http://schemas.microsoft.com/office/drawing/2014/main" id="{65D912B0-FEC8-47EC-8652-74C670D75632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41B8DBEF-BEDA-4AFB-A886-9001795BCFDE}"/>
                </a:ext>
              </a:extLst>
            </p:cNvPr>
            <p:cNvSpPr txBox="1"/>
            <p:nvPr/>
          </p:nvSpPr>
          <p:spPr>
            <a:xfrm>
              <a:off x="24620" y="2411216"/>
              <a:ext cx="1097766" cy="39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Go Home</a:t>
              </a:r>
            </a:p>
          </p:txBody>
        </p:sp>
      </p:grpSp>
      <p:cxnSp>
        <p:nvCxnSpPr>
          <p:cNvPr id="303" name="Connettore a gomito 302">
            <a:extLst>
              <a:ext uri="{FF2B5EF4-FFF2-40B4-BE49-F238E27FC236}">
                <a16:creationId xmlns:a16="http://schemas.microsoft.com/office/drawing/2014/main" id="{E8C01A68-3900-45A9-A0A1-FB2C350688BF}"/>
              </a:ext>
            </a:extLst>
          </p:cNvPr>
          <p:cNvCxnSpPr>
            <a:stCxn id="300" idx="2"/>
          </p:cNvCxnSpPr>
          <p:nvPr/>
        </p:nvCxnSpPr>
        <p:spPr>
          <a:xfrm rot="10800000">
            <a:off x="6387456" y="5749921"/>
            <a:ext cx="605267" cy="215241"/>
          </a:xfrm>
          <a:prstGeom prst="bentConnector3">
            <a:avLst>
              <a:gd name="adj1" fmla="val 999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BE2F870C-3BD5-405D-9093-8E38C1D8C16B}"/>
              </a:ext>
            </a:extLst>
          </p:cNvPr>
          <p:cNvGrpSpPr/>
          <p:nvPr/>
        </p:nvGrpSpPr>
        <p:grpSpPr>
          <a:xfrm>
            <a:off x="2030708" y="5330804"/>
            <a:ext cx="700673" cy="291798"/>
            <a:chOff x="174183" y="2363821"/>
            <a:chExt cx="1097766" cy="457169"/>
          </a:xfrm>
        </p:grpSpPr>
        <p:sp>
          <p:nvSpPr>
            <p:cNvPr id="306" name="Ovale 305">
              <a:extLst>
                <a:ext uri="{FF2B5EF4-FFF2-40B4-BE49-F238E27FC236}">
                  <a16:creationId xmlns:a16="http://schemas.microsoft.com/office/drawing/2014/main" id="{7AF0916F-E231-4E03-981F-47BBECD49280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307" name="CasellaDiTesto 306">
              <a:extLst>
                <a:ext uri="{FF2B5EF4-FFF2-40B4-BE49-F238E27FC236}">
                  <a16:creationId xmlns:a16="http://schemas.microsoft.com/office/drawing/2014/main" id="{3C99ACFE-6771-4874-959D-865893D2A8F3}"/>
                </a:ext>
              </a:extLst>
            </p:cNvPr>
            <p:cNvSpPr txBox="1"/>
            <p:nvPr/>
          </p:nvSpPr>
          <p:spPr>
            <a:xfrm>
              <a:off x="174183" y="2423172"/>
              <a:ext cx="1097766" cy="39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Logout</a:t>
              </a:r>
            </a:p>
          </p:txBody>
        </p:sp>
      </p:grpSp>
      <p:grpSp>
        <p:nvGrpSpPr>
          <p:cNvPr id="309" name="Gruppo 308">
            <a:extLst>
              <a:ext uri="{FF2B5EF4-FFF2-40B4-BE49-F238E27FC236}">
                <a16:creationId xmlns:a16="http://schemas.microsoft.com/office/drawing/2014/main" id="{A5D77F75-4A90-40A7-A2BB-F12617438E53}"/>
              </a:ext>
            </a:extLst>
          </p:cNvPr>
          <p:cNvGrpSpPr/>
          <p:nvPr/>
        </p:nvGrpSpPr>
        <p:grpSpPr>
          <a:xfrm>
            <a:off x="2318995" y="1478644"/>
            <a:ext cx="700673" cy="291547"/>
            <a:chOff x="158589" y="2363821"/>
            <a:chExt cx="1097766" cy="456776"/>
          </a:xfrm>
        </p:grpSpPr>
        <p:sp>
          <p:nvSpPr>
            <p:cNvPr id="310" name="Ovale 309">
              <a:extLst>
                <a:ext uri="{FF2B5EF4-FFF2-40B4-BE49-F238E27FC236}">
                  <a16:creationId xmlns:a16="http://schemas.microsoft.com/office/drawing/2014/main" id="{6BE26F22-7321-4CC1-84B8-9A7874AA2BD7}"/>
                </a:ext>
              </a:extLst>
            </p:cNvPr>
            <p:cNvSpPr/>
            <p:nvPr/>
          </p:nvSpPr>
          <p:spPr>
            <a:xfrm>
              <a:off x="938720" y="2363821"/>
              <a:ext cx="243191" cy="21400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sp>
          <p:nvSpPr>
            <p:cNvPr id="311" name="CasellaDiTesto 310">
              <a:extLst>
                <a:ext uri="{FF2B5EF4-FFF2-40B4-BE49-F238E27FC236}">
                  <a16:creationId xmlns:a16="http://schemas.microsoft.com/office/drawing/2014/main" id="{4BC7C362-AC41-41BE-BC2C-75956D722360}"/>
                </a:ext>
              </a:extLst>
            </p:cNvPr>
            <p:cNvSpPr txBox="1"/>
            <p:nvPr/>
          </p:nvSpPr>
          <p:spPr>
            <a:xfrm>
              <a:off x="158589" y="2422779"/>
              <a:ext cx="1097766" cy="39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Logout</a:t>
              </a:r>
            </a:p>
          </p:txBody>
        </p:sp>
      </p:grpSp>
      <p:sp>
        <p:nvSpPr>
          <p:cNvPr id="316" name="Parallelogramma 315">
            <a:extLst>
              <a:ext uri="{FF2B5EF4-FFF2-40B4-BE49-F238E27FC236}">
                <a16:creationId xmlns:a16="http://schemas.microsoft.com/office/drawing/2014/main" id="{6DE8F6F2-7111-41C1-91B1-CBF6C1F46E7A}"/>
              </a:ext>
            </a:extLst>
          </p:cNvPr>
          <p:cNvSpPr/>
          <p:nvPr/>
        </p:nvSpPr>
        <p:spPr>
          <a:xfrm>
            <a:off x="839576" y="911035"/>
            <a:ext cx="910550" cy="452068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Logout</a:t>
            </a:r>
          </a:p>
        </p:txBody>
      </p:sp>
      <p:cxnSp>
        <p:nvCxnSpPr>
          <p:cNvPr id="320" name="Connettore a gomito 319">
            <a:extLst>
              <a:ext uri="{FF2B5EF4-FFF2-40B4-BE49-F238E27FC236}">
                <a16:creationId xmlns:a16="http://schemas.microsoft.com/office/drawing/2014/main" id="{F156A23F-0CD8-412E-B0B5-54765F409A6F}"/>
              </a:ext>
            </a:extLst>
          </p:cNvPr>
          <p:cNvCxnSpPr>
            <a:cxnSpLocks/>
            <a:stCxn id="306" idx="2"/>
            <a:endCxn id="316" idx="5"/>
          </p:cNvCxnSpPr>
          <p:nvPr/>
        </p:nvCxnSpPr>
        <p:spPr>
          <a:xfrm rot="10800000">
            <a:off x="896086" y="1137070"/>
            <a:ext cx="1622605" cy="4262033"/>
          </a:xfrm>
          <a:prstGeom prst="bentConnector3">
            <a:avLst>
              <a:gd name="adj1" fmla="val 1499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6" name="Connettore a gomito 325">
            <a:extLst>
              <a:ext uri="{FF2B5EF4-FFF2-40B4-BE49-F238E27FC236}">
                <a16:creationId xmlns:a16="http://schemas.microsoft.com/office/drawing/2014/main" id="{0E5472B7-C219-490D-BF80-D26270F99280}"/>
              </a:ext>
            </a:extLst>
          </p:cNvPr>
          <p:cNvCxnSpPr>
            <a:cxnSpLocks/>
            <a:stCxn id="310" idx="2"/>
            <a:endCxn id="316" idx="2"/>
          </p:cNvCxnSpPr>
          <p:nvPr/>
        </p:nvCxnSpPr>
        <p:spPr>
          <a:xfrm rot="10800000">
            <a:off x="1693619" y="1137070"/>
            <a:ext cx="1123313" cy="40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Connettore a gomito 330">
            <a:extLst>
              <a:ext uri="{FF2B5EF4-FFF2-40B4-BE49-F238E27FC236}">
                <a16:creationId xmlns:a16="http://schemas.microsoft.com/office/drawing/2014/main" id="{CAE039DF-1D17-4BBC-9F97-0887736AA59C}"/>
              </a:ext>
            </a:extLst>
          </p:cNvPr>
          <p:cNvCxnSpPr>
            <a:stCxn id="316" idx="3"/>
            <a:endCxn id="74" idx="0"/>
          </p:cNvCxnSpPr>
          <p:nvPr/>
        </p:nvCxnSpPr>
        <p:spPr>
          <a:xfrm rot="16200000" flipH="1">
            <a:off x="1058519" y="1542927"/>
            <a:ext cx="478489" cy="1188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9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7D00A8C-827E-4E2C-9888-21C46A93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CBE1DC8-1E60-45D4-90CB-0FAEE7F21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4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4E1F9-C44D-4840-8D7C-44578B38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31C3A-17E5-4D83-9372-033F785C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84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41321B-FA2E-4336-A9E6-1ED7D9F8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EE537D-D362-43AD-AE3F-A28F8788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F898B-4EE4-4F62-B3F1-234C290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417DB-2ED0-4609-B339-F9AC9BA4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44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279EBEC-DB18-41A9-9CFA-90FE778E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945829-C94F-467A-80D1-97ED49AC0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0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671FFF-DBD1-4AD1-8D7D-5F40720D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di dati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8B8ECE-D42D-4EDC-A8E7-688E2DC81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91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AA23E-D6F5-44DC-A445-4AD6E71D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Annotazioni sul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7094B4-AE68-4EC6-8113-4AAF7914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5"/>
            <a:ext cx="7886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Un’applicazione web consente la gestione di richieste di 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preventivi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per prodotti personalizzati. L’applicazione supporta registrazione e login di 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clienti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impiegati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mediante una pagina pubblica con opportune </a:t>
            </a:r>
            <a:r>
              <a:rPr lang="it-IT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form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La registrazione controlla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l’unicità dello username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Un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preventivo è associato a un prodotto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al cliente che l’ha richiesto 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e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all’impiegato che l’ha gestito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Il 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preventivo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comprende una o più opzioni 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per il prodotto a cui è associato, che devono essere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tra quelle disponibili per il prodotto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Un 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prodotto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ha un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, un’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immagine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e un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Un’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opzione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ha un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codice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, un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tipo (“normale”, “in offerta”)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e un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nome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Un preventivo ha un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prezzo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it-IT" sz="1800" dirty="0">
                <a:solidFill>
                  <a:srgbClr val="000000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definito dall’impiegato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Quando l’</a:t>
            </a:r>
            <a:r>
              <a:rPr lang="it-IT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utente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(cliente o impiegato) accede all’applicazione, appare una LOGIN PAGE, mediante la quale l’utente si autentica con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username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it-IT" sz="1800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password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…</a:t>
            </a:r>
            <a:r>
              <a:rPr lang="it-IT" sz="1200" dirty="0"/>
              <a:t> </a:t>
            </a:r>
          </a:p>
          <a:p>
            <a:pPr marL="0" indent="0" algn="just">
              <a:buNone/>
            </a:pPr>
            <a:br>
              <a:rPr lang="it-IT" sz="1200" dirty="0"/>
            </a:br>
            <a:br>
              <a:rPr lang="it-IT" sz="1200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FF73F6-50B1-4299-BC40-9897F70EDF48}"/>
              </a:ext>
            </a:extLst>
          </p:cNvPr>
          <p:cNvSpPr txBox="1"/>
          <p:nvPr/>
        </p:nvSpPr>
        <p:spPr>
          <a:xfrm>
            <a:off x="5716214" y="843241"/>
            <a:ext cx="25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Entità</a:t>
            </a:r>
            <a:r>
              <a:rPr lang="it-IT" dirty="0"/>
              <a:t>, </a:t>
            </a:r>
            <a:r>
              <a:rPr lang="it-IT" dirty="0">
                <a:highlight>
                  <a:srgbClr val="00FF00"/>
                </a:highlight>
              </a:rPr>
              <a:t>Attributi</a:t>
            </a:r>
            <a:r>
              <a:rPr lang="it-IT" dirty="0"/>
              <a:t>, </a:t>
            </a:r>
            <a:r>
              <a:rPr lang="it-IT" dirty="0">
                <a:highlight>
                  <a:srgbClr val="00FFFF"/>
                </a:highlight>
              </a:rPr>
              <a:t>Relazioni</a:t>
            </a:r>
          </a:p>
        </p:txBody>
      </p:sp>
    </p:spTree>
    <p:extLst>
      <p:ext uri="{BB962C8B-B14F-4D97-AF65-F5344CB8AC3E}">
        <p14:creationId xmlns:p14="http://schemas.microsoft.com/office/powerpoint/2010/main" val="421400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Anteprima della diapositiva 5">
                <a:extLst>
                  <a:ext uri="{FF2B5EF4-FFF2-40B4-BE49-F238E27FC236}">
                    <a16:creationId xmlns:a16="http://schemas.microsoft.com/office/drawing/2014/main" id="{CE435380-0F79-4989-A5C9-C7EB86DAD4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5150706"/>
                  </p:ext>
                </p:extLst>
              </p:nvPr>
            </p:nvGraphicFramePr>
            <p:xfrm>
              <a:off x="1350523" y="-289401"/>
              <a:ext cx="6442954" cy="4832216"/>
            </p:xfrm>
            <a:graphic>
              <a:graphicData uri="http://schemas.microsoft.com/office/powerpoint/2016/slidezoom">
                <pslz:sldZm>
                  <pslz:sldZmObj sldId="259" cId="3973895298">
                    <pslz:zmPr id="{2D873FFA-D860-444F-9E81-499CFE74C4C3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442954" cy="483221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Anteprima della diapositiva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E435380-0F79-4989-A5C9-C7EB86DAD4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0523" y="-289401"/>
                <a:ext cx="6442954" cy="4832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Anteprima della diapositiva 7">
                <a:extLst>
                  <a:ext uri="{FF2B5EF4-FFF2-40B4-BE49-F238E27FC236}">
                    <a16:creationId xmlns:a16="http://schemas.microsoft.com/office/drawing/2014/main" id="{4BFBBD77-55F0-43F9-8BC3-0AEDF7F7A2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4663300"/>
                  </p:ext>
                </p:extLst>
              </p:nvPr>
            </p:nvGraphicFramePr>
            <p:xfrm>
              <a:off x="792804" y="2617347"/>
              <a:ext cx="7558392" cy="5668795"/>
            </p:xfrm>
            <a:graphic>
              <a:graphicData uri="http://schemas.microsoft.com/office/powerpoint/2016/slidezoom">
                <pslz:sldZm>
                  <pslz:sldZmObj sldId="260" cId="2999941597">
                    <pslz:zmPr id="{F3AD736A-CA46-4B1F-B051-7B9B7D8C3A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58392" cy="566879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Anteprima della diapositiva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BFBBD77-55F0-43F9-8BC3-0AEDF7F7A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804" y="2617347"/>
                <a:ext cx="7558392" cy="5668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53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8156A989-1550-4826-BF38-380E9D344FD5}"/>
              </a:ext>
            </a:extLst>
          </p:cNvPr>
          <p:cNvGrpSpPr>
            <a:grpSpLocks/>
          </p:cNvGrpSpPr>
          <p:nvPr/>
        </p:nvGrpSpPr>
        <p:grpSpPr>
          <a:xfrm>
            <a:off x="8493" y="190106"/>
            <a:ext cx="9767949" cy="6477788"/>
            <a:chOff x="2059376" y="190106"/>
            <a:chExt cx="9767949" cy="6477788"/>
          </a:xfrm>
        </p:grpSpPr>
        <p:grpSp>
          <p:nvGrpSpPr>
            <p:cNvPr id="6" name="Gruppo 5" hidden="1">
              <a:extLst>
                <a:ext uri="{FF2B5EF4-FFF2-40B4-BE49-F238E27FC236}">
                  <a16:creationId xmlns:a16="http://schemas.microsoft.com/office/drawing/2014/main" id="{D0BA7D5D-F425-41CD-B520-6C9BAE0984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457635" y="190106"/>
              <a:ext cx="9369690" cy="6477788"/>
              <a:chOff x="1383416" y="230242"/>
              <a:chExt cx="9369690" cy="6477788"/>
            </a:xfrm>
          </p:grpSpPr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FEA4B1D3-1AAE-4974-B2AF-051A0CBA80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 dirty="0"/>
              </a:p>
            </p:txBody>
          </p:sp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51D26DA3-00E2-4A82-81D9-0C0B7636BF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E6AFF9-B518-452E-8C06-0F28A5C1AC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C67FE95E-A276-4FE5-927A-F24D864358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37DEC64E-6BF8-4E65-B126-D7027065CE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2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25752800-7464-4BEB-B09D-70D7025B6C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9876" y="166968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B66284C7-BE7A-40DB-A1C4-03E94414BB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9876" y="310913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0DA4163F-E309-45C2-88FF-56C7BE114D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6646" y="454858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FA742D98-84E9-4F98-8F89-2EAFEADD2E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341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9B77B44C-2614-4DDB-B0A6-29C856CD34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FE566B2A-3929-4E2E-849C-B6752D8AED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BE7EAE40-8972-42D7-866A-2CFD62A641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3822CC83-D48D-420B-A93E-08B9B0C28F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2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0ABFBFD7-7A80-40C8-8791-4A14C4A0FC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33106" y="166968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75189105-A1D5-4F64-AA41-84CABB82C5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33106" y="310913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D2DDCE4F-7AEA-4C93-A30B-D810B75B7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29876" y="454858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EEF531E-4F1F-4A9C-8C49-89A64B166736}"/>
                </a:ext>
              </a:extLst>
            </p:cNvPr>
            <p:cNvSpPr>
              <a:spLocks/>
            </p:cNvSpPr>
            <p:nvPr/>
          </p:nvSpPr>
          <p:spPr>
            <a:xfrm>
              <a:off x="9664095" y="2349276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Employee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21915A4-2D95-46F7-8280-4FA9B24DF977}"/>
                </a:ext>
              </a:extLst>
            </p:cNvPr>
            <p:cNvSpPr>
              <a:spLocks/>
            </p:cNvSpPr>
            <p:nvPr/>
          </p:nvSpPr>
          <p:spPr>
            <a:xfrm>
              <a:off x="7504095" y="23490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38DBCD5-8F51-4953-96DD-50A42F874A8A}"/>
                </a:ext>
              </a:extLst>
            </p:cNvPr>
            <p:cNvSpPr>
              <a:spLocks/>
            </p:cNvSpPr>
            <p:nvPr/>
          </p:nvSpPr>
          <p:spPr>
            <a:xfrm>
              <a:off x="8582480" y="909553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User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123B7CEE-61A1-4833-ACA4-33402C76A349}"/>
                </a:ext>
              </a:extLst>
            </p:cNvPr>
            <p:cNvSpPr>
              <a:spLocks/>
            </p:cNvSpPr>
            <p:nvPr/>
          </p:nvSpPr>
          <p:spPr>
            <a:xfrm>
              <a:off x="3177635" y="5227618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Product</a:t>
              </a: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69E26DD-E30B-4553-BE79-63F12AADF608}"/>
                </a:ext>
              </a:extLst>
            </p:cNvPr>
            <p:cNvSpPr>
              <a:spLocks/>
            </p:cNvSpPr>
            <p:nvPr/>
          </p:nvSpPr>
          <p:spPr>
            <a:xfrm>
              <a:off x="3184095" y="2348724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Option</a:t>
              </a:r>
            </a:p>
          </p:txBody>
        </p:sp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496E88E1-8E6F-4FC1-B045-C123EF9BCE02}"/>
                </a:ext>
              </a:extLst>
            </p:cNvPr>
            <p:cNvSpPr>
              <a:spLocks/>
            </p:cNvSpPr>
            <p:nvPr/>
          </p:nvSpPr>
          <p:spPr>
            <a:xfrm>
              <a:off x="3362480" y="3809170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6C09306-C3EC-4283-B078-669D0AFEAB19}"/>
                </a:ext>
              </a:extLst>
            </p:cNvPr>
            <p:cNvSpPr>
              <a:spLocks/>
            </p:cNvSpPr>
            <p:nvPr/>
          </p:nvSpPr>
          <p:spPr>
            <a:xfrm>
              <a:off x="5525710" y="3789829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9D9522C1-4AFD-400B-BFB0-B0ED1E0F669C}"/>
                </a:ext>
              </a:extLst>
            </p:cNvPr>
            <p:cNvSpPr>
              <a:spLocks/>
            </p:cNvSpPr>
            <p:nvPr/>
          </p:nvSpPr>
          <p:spPr>
            <a:xfrm>
              <a:off x="7688940" y="3787895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5D56F55-CFE6-4F22-B66F-A5FDEB7E5D33}"/>
                </a:ext>
              </a:extLst>
            </p:cNvPr>
            <p:cNvSpPr>
              <a:spLocks/>
            </p:cNvSpPr>
            <p:nvPr/>
          </p:nvSpPr>
          <p:spPr>
            <a:xfrm>
              <a:off x="9848940" y="3812635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7CF25603-858E-49B7-85ED-4083EB670380}"/>
                </a:ext>
              </a:extLst>
            </p:cNvPr>
            <p:cNvSpPr>
              <a:spLocks/>
            </p:cNvSpPr>
            <p:nvPr/>
          </p:nvSpPr>
          <p:spPr>
            <a:xfrm>
              <a:off x="5522480" y="5229000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4097578-5913-42DA-80D4-5910C2503E5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3902480" y="3068724"/>
              <a:ext cx="1615" cy="74044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38ABDF0-7DF8-424F-94DD-34868322B17C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flipH="1">
              <a:off x="3897635" y="4527512"/>
              <a:ext cx="4845" cy="7001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3C9076D-D6D6-415C-8346-717420A0CEAD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4617635" y="5587618"/>
              <a:ext cx="904845" cy="5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99B1D482-DFAF-4E6F-8DE9-69EF580C5134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rot="10800000">
              <a:off x="4624096" y="2708724"/>
              <a:ext cx="901615" cy="1440276"/>
            </a:xfrm>
            <a:prstGeom prst="bentConnector3">
              <a:avLst>
                <a:gd name="adj1" fmla="val 70852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EE8A600-F9B0-4E66-AB99-3F27673D18FD}"/>
                </a:ext>
              </a:extLst>
            </p:cNvPr>
            <p:cNvCxnSpPr>
              <a:cxnSpLocks/>
              <a:stCxn id="14" idx="0"/>
              <a:endCxn id="8" idx="2"/>
            </p:cNvCxnSpPr>
            <p:nvPr/>
          </p:nvCxnSpPr>
          <p:spPr>
            <a:xfrm flipH="1" flipV="1">
              <a:off x="8224095" y="3069000"/>
              <a:ext cx="4845" cy="7188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a gomito 21">
              <a:extLst>
                <a:ext uri="{FF2B5EF4-FFF2-40B4-BE49-F238E27FC236}">
                  <a16:creationId xmlns:a16="http://schemas.microsoft.com/office/drawing/2014/main" id="{5208C63F-A875-4794-85EB-DA751D4033A6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rot="5400000" flipH="1" flipV="1">
              <a:off x="8403564" y="1450085"/>
              <a:ext cx="719447" cy="107838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a gomito 22">
              <a:extLst>
                <a:ext uri="{FF2B5EF4-FFF2-40B4-BE49-F238E27FC236}">
                  <a16:creationId xmlns:a16="http://schemas.microsoft.com/office/drawing/2014/main" id="{81038349-D90F-4207-A9F5-3948ED29D914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rot="16200000" flipV="1">
              <a:off x="9483427" y="1448607"/>
              <a:ext cx="719723" cy="1081615"/>
            </a:xfrm>
            <a:prstGeom prst="bentConnector3">
              <a:avLst/>
            </a:prstGeom>
            <a:ln>
              <a:headEnd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E7E0CFD4-5989-447B-81C7-D9F29BD00234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10384095" y="3069276"/>
              <a:ext cx="4845" cy="7433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83C37423-E070-4FBA-8F17-E11CAA92DE83}"/>
                </a:ext>
              </a:extLst>
            </p:cNvPr>
            <p:cNvSpPr>
              <a:spLocks/>
            </p:cNvSpPr>
            <p:nvPr/>
          </p:nvSpPr>
          <p:spPr>
            <a:xfrm>
              <a:off x="7504095" y="5227244"/>
              <a:ext cx="1440000" cy="720747"/>
            </a:xfrm>
            <a:custGeom>
              <a:avLst/>
              <a:gdLst>
                <a:gd name="connsiteX0" fmla="*/ 0 w 1440000"/>
                <a:gd name="connsiteY0" fmla="*/ 0 h 720747"/>
                <a:gd name="connsiteX1" fmla="*/ 720000 w 1440000"/>
                <a:gd name="connsiteY1" fmla="*/ 0 h 720747"/>
                <a:gd name="connsiteX2" fmla="*/ 1440000 w 1440000"/>
                <a:gd name="connsiteY2" fmla="*/ 0 h 720747"/>
                <a:gd name="connsiteX3" fmla="*/ 1440000 w 1440000"/>
                <a:gd name="connsiteY3" fmla="*/ 240008 h 720747"/>
                <a:gd name="connsiteX4" fmla="*/ 1440000 w 1440000"/>
                <a:gd name="connsiteY4" fmla="*/ 241200 h 720747"/>
                <a:gd name="connsiteX5" fmla="*/ 1440000 w 1440000"/>
                <a:gd name="connsiteY5" fmla="*/ 479547 h 720747"/>
                <a:gd name="connsiteX6" fmla="*/ 1440000 w 1440000"/>
                <a:gd name="connsiteY6" fmla="*/ 481208 h 720747"/>
                <a:gd name="connsiteX7" fmla="*/ 1440000 w 1440000"/>
                <a:gd name="connsiteY7" fmla="*/ 720747 h 720747"/>
                <a:gd name="connsiteX8" fmla="*/ 720000 w 1440000"/>
                <a:gd name="connsiteY8" fmla="*/ 720747 h 720747"/>
                <a:gd name="connsiteX9" fmla="*/ 0 w 1440000"/>
                <a:gd name="connsiteY9" fmla="*/ 720747 h 720747"/>
                <a:gd name="connsiteX10" fmla="*/ 0 w 1440000"/>
                <a:gd name="connsiteY10" fmla="*/ 481208 h 720747"/>
                <a:gd name="connsiteX11" fmla="*/ 0 w 1440000"/>
                <a:gd name="connsiteY11" fmla="*/ 479547 h 720747"/>
                <a:gd name="connsiteX12" fmla="*/ 0 w 1440000"/>
                <a:gd name="connsiteY12" fmla="*/ 241200 h 720747"/>
                <a:gd name="connsiteX13" fmla="*/ 0 w 1440000"/>
                <a:gd name="connsiteY13" fmla="*/ 240008 h 72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720747">
                  <a:moveTo>
                    <a:pt x="0" y="0"/>
                  </a:moveTo>
                  <a:lnTo>
                    <a:pt x="720000" y="0"/>
                  </a:lnTo>
                  <a:lnTo>
                    <a:pt x="1440000" y="0"/>
                  </a:lnTo>
                  <a:lnTo>
                    <a:pt x="1440000" y="240008"/>
                  </a:lnTo>
                  <a:lnTo>
                    <a:pt x="1440000" y="241200"/>
                  </a:lnTo>
                  <a:lnTo>
                    <a:pt x="1440000" y="479547"/>
                  </a:lnTo>
                  <a:lnTo>
                    <a:pt x="1440000" y="481208"/>
                  </a:lnTo>
                  <a:lnTo>
                    <a:pt x="1440000" y="720747"/>
                  </a:lnTo>
                  <a:lnTo>
                    <a:pt x="720000" y="720747"/>
                  </a:lnTo>
                  <a:lnTo>
                    <a:pt x="0" y="720747"/>
                  </a:lnTo>
                  <a:lnTo>
                    <a:pt x="0" y="481208"/>
                  </a:lnTo>
                  <a:lnTo>
                    <a:pt x="0" y="479547"/>
                  </a:lnTo>
                  <a:lnTo>
                    <a:pt x="0" y="241200"/>
                  </a:lnTo>
                  <a:lnTo>
                    <a:pt x="0" y="24000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it-IT" dirty="0"/>
                <a:t>Estimate</a:t>
              </a:r>
            </a:p>
          </p:txBody>
        </p: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C529773-84A9-4B89-BEC8-E4FFD357131F}"/>
                </a:ext>
              </a:extLst>
            </p:cNvPr>
            <p:cNvCxnSpPr>
              <a:cxnSpLocks/>
              <a:stCxn id="14" idx="2"/>
              <a:endCxn id="25" idx="1"/>
            </p:cNvCxnSpPr>
            <p:nvPr/>
          </p:nvCxnSpPr>
          <p:spPr>
            <a:xfrm flipH="1">
              <a:off x="8224095" y="4506237"/>
              <a:ext cx="4845" cy="72100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6CA54E1B-C2E4-4488-9FE9-3BAB45E0180A}"/>
                </a:ext>
              </a:extLst>
            </p:cNvPr>
            <p:cNvCxnSpPr>
              <a:cxnSpLocks/>
              <a:stCxn id="15" idx="2"/>
              <a:endCxn id="25" idx="4"/>
            </p:cNvCxnSpPr>
            <p:nvPr/>
          </p:nvCxnSpPr>
          <p:spPr>
            <a:xfrm rot="5400000">
              <a:off x="9197785" y="4277288"/>
              <a:ext cx="937467" cy="1444845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67B6E8E2-DCC4-4D67-B1CA-C2F51EC4AE1E}"/>
                </a:ext>
              </a:extLst>
            </p:cNvPr>
            <p:cNvCxnSpPr>
              <a:cxnSpLocks/>
              <a:stCxn id="13" idx="3"/>
              <a:endCxn id="25" idx="13"/>
            </p:cNvCxnSpPr>
            <p:nvPr/>
          </p:nvCxnSpPr>
          <p:spPr>
            <a:xfrm>
              <a:off x="6605710" y="4149000"/>
              <a:ext cx="898385" cy="1318252"/>
            </a:xfrm>
            <a:prstGeom prst="bentConnector3">
              <a:avLst>
                <a:gd name="adj1" fmla="val 66046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57B895A0-8F94-45EF-82C0-CC37BD8C27C1}"/>
                </a:ext>
              </a:extLst>
            </p:cNvPr>
            <p:cNvCxnSpPr>
              <a:cxnSpLocks/>
              <a:stCxn id="16" idx="3"/>
              <a:endCxn id="25" idx="11"/>
            </p:cNvCxnSpPr>
            <p:nvPr/>
          </p:nvCxnSpPr>
          <p:spPr>
            <a:xfrm>
              <a:off x="6602480" y="5588171"/>
              <a:ext cx="901615" cy="118620"/>
            </a:xfrm>
            <a:prstGeom prst="bentConnector5">
              <a:avLst>
                <a:gd name="adj1" fmla="val 52844"/>
                <a:gd name="adj2" fmla="val 105617"/>
                <a:gd name="adj3" fmla="val 12535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E575F42-2AF8-442A-BAB0-6649805AF7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032980" y="1080755"/>
              <a:ext cx="549500" cy="85725"/>
              <a:chOff x="4492625" y="2168525"/>
              <a:chExt cx="549500" cy="85725"/>
            </a:xfrm>
          </p:grpSpPr>
          <p:sp>
            <p:nvSpPr>
              <p:cNvPr id="60" name="Ovale 59">
                <a:extLst>
                  <a:ext uri="{FF2B5EF4-FFF2-40B4-BE49-F238E27FC236}">
                    <a16:creationId xmlns:a16="http://schemas.microsoft.com/office/drawing/2014/main" id="{088B32D1-524D-4704-A394-1CD10F8AC2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F27A22E7-307E-4314-8F21-12297E5B5711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34EA28E8-516E-4211-AF90-7D607828BF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8032980" y="1360896"/>
              <a:ext cx="549500" cy="85725"/>
              <a:chOff x="4492625" y="2168525"/>
              <a:chExt cx="549500" cy="85725"/>
            </a:xfrm>
          </p:grpSpPr>
          <p:sp>
            <p:nvSpPr>
              <p:cNvPr id="58" name="Ovale 57">
                <a:extLst>
                  <a:ext uri="{FF2B5EF4-FFF2-40B4-BE49-F238E27FC236}">
                    <a16:creationId xmlns:a16="http://schemas.microsoft.com/office/drawing/2014/main" id="{B94ADE6F-04FC-4567-BFDC-7AA6A9AC33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20C43B20-AECA-4E1E-B098-00DAE19BE1F9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0488B51-057B-46DF-ACD8-3947B43E799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5711393"/>
              <a:ext cx="549500" cy="85725"/>
              <a:chOff x="4492625" y="2168525"/>
              <a:chExt cx="549500" cy="85725"/>
            </a:xfrm>
          </p:grpSpPr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4F144E36-4793-46F9-8746-4B7113F379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99C45756-9D7D-43A1-B8C6-B5580F61655F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405B8D09-1C28-4716-BD4F-BA86F31BC9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5561374"/>
              <a:ext cx="549500" cy="85725"/>
              <a:chOff x="4492625" y="2168525"/>
              <a:chExt cx="549500" cy="85725"/>
            </a:xfrm>
          </p:grpSpPr>
          <p:sp>
            <p:nvSpPr>
              <p:cNvPr id="54" name="Ovale 53">
                <a:extLst>
                  <a:ext uri="{FF2B5EF4-FFF2-40B4-BE49-F238E27FC236}">
                    <a16:creationId xmlns:a16="http://schemas.microsoft.com/office/drawing/2014/main" id="{902C2B0D-DEDB-4BF0-8DBE-3456ED454E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2C960773-C262-4240-93E3-623F1197895A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921CFA2B-8203-4819-969E-704EE636B13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5410118"/>
              <a:ext cx="549500" cy="85725"/>
              <a:chOff x="4492625" y="2168525"/>
              <a:chExt cx="549500" cy="85725"/>
            </a:xfrm>
          </p:grpSpPr>
          <p:sp>
            <p:nvSpPr>
              <p:cNvPr id="52" name="Ovale 51">
                <a:extLst>
                  <a:ext uri="{FF2B5EF4-FFF2-40B4-BE49-F238E27FC236}">
                    <a16:creationId xmlns:a16="http://schemas.microsoft.com/office/drawing/2014/main" id="{D740AE30-A586-480C-80C5-E078416183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1449380B-F198-4768-8C0C-F8E04498ECD2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12A0D4FB-AE6F-43D6-9AE7-AE5032BAD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2817015"/>
              <a:ext cx="549500" cy="85725"/>
              <a:chOff x="4492625" y="2168525"/>
              <a:chExt cx="549500" cy="85725"/>
            </a:xfrm>
          </p:grpSpPr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00834B0D-8EDF-4BA6-ADBE-F0994AA16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6662BB79-21D1-4161-AD50-400F2634876D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5D3C7E47-8A88-4F73-969C-67E44DA2A0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2666996"/>
              <a:ext cx="549500" cy="85725"/>
              <a:chOff x="4492625" y="2168525"/>
              <a:chExt cx="549500" cy="85725"/>
            </a:xfrm>
          </p:grpSpPr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115B3655-4470-482C-AD99-4110F14877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1CF45AAF-8065-4BD2-BFC6-9F585E0F7880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8A4BE77A-CBF1-49BA-AA17-A47B888FBE5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2515740"/>
              <a:ext cx="549500" cy="85725"/>
              <a:chOff x="4492625" y="2168525"/>
              <a:chExt cx="549500" cy="85725"/>
            </a:xfrm>
          </p:grpSpPr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698D193-316B-4803-A390-E5C70F5A67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" name="Connettore diritto 46">
                <a:extLst>
                  <a:ext uri="{FF2B5EF4-FFF2-40B4-BE49-F238E27FC236}">
                    <a16:creationId xmlns:a16="http://schemas.microsoft.com/office/drawing/2014/main" id="{320A85A2-5D48-48B7-8EF6-1BEF555D2EB0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7975C88A-586C-471E-BBF1-E2734B1D275B}"/>
                </a:ext>
              </a:extLst>
            </p:cNvPr>
            <p:cNvGrpSpPr>
              <a:grpSpLocks/>
            </p:cNvGrpSpPr>
            <p:nvPr/>
          </p:nvGrpSpPr>
          <p:grpSpPr>
            <a:xfrm rot="10800000">
              <a:off x="8944095" y="5675057"/>
              <a:ext cx="549500" cy="85725"/>
              <a:chOff x="4492625" y="2168525"/>
              <a:chExt cx="549500" cy="85725"/>
            </a:xfrm>
          </p:grpSpPr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A1B733F7-EC23-47F6-98EC-067DC5EEDF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65692246-D2F9-437F-AA9B-193455541F33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5A02C78-60DA-49E0-928B-6A592BF69CB9}"/>
                </a:ext>
              </a:extLst>
            </p:cNvPr>
            <p:cNvSpPr txBox="1">
              <a:spLocks/>
            </p:cNvSpPr>
            <p:nvPr/>
          </p:nvSpPr>
          <p:spPr>
            <a:xfrm>
              <a:off x="7801384" y="4007648"/>
              <a:ext cx="8454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Requested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32E5B17-CB43-42A3-A5D0-B0F2668EDFD5}"/>
                </a:ext>
              </a:extLst>
            </p:cNvPr>
            <p:cNvSpPr txBox="1">
              <a:spLocks/>
            </p:cNvSpPr>
            <p:nvPr/>
          </p:nvSpPr>
          <p:spPr>
            <a:xfrm>
              <a:off x="9996981" y="4030117"/>
              <a:ext cx="774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Priced</a:t>
              </a:r>
              <a:r>
                <a:rPr lang="it-IT" sz="1200" dirty="0">
                  <a:solidFill>
                    <a:schemeClr val="bg1"/>
                  </a:solidFill>
                </a:rPr>
                <a:t> by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5B1D78AE-445A-4199-AD42-A33FF19F92C0}"/>
                </a:ext>
              </a:extLst>
            </p:cNvPr>
            <p:cNvSpPr txBox="1">
              <a:spLocks/>
            </p:cNvSpPr>
            <p:nvPr/>
          </p:nvSpPr>
          <p:spPr>
            <a:xfrm>
              <a:off x="3523333" y="4030117"/>
              <a:ext cx="74860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Available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A7FFA60-BD3B-43D1-ABAC-ECA9A2957849}"/>
                </a:ext>
              </a:extLst>
            </p:cNvPr>
            <p:cNvSpPr txBox="1">
              <a:spLocks/>
            </p:cNvSpPr>
            <p:nvPr/>
          </p:nvSpPr>
          <p:spPr>
            <a:xfrm>
              <a:off x="5628605" y="5453999"/>
              <a:ext cx="85805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>
                  <a:solidFill>
                    <a:schemeClr val="bg1"/>
                  </a:solidFill>
                </a:rPr>
                <a:t>Associated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F22EBE9C-15F6-4F39-AA54-4B8BFF3EDAE5}"/>
                </a:ext>
              </a:extLst>
            </p:cNvPr>
            <p:cNvSpPr txBox="1">
              <a:spLocks/>
            </p:cNvSpPr>
            <p:nvPr/>
          </p:nvSpPr>
          <p:spPr>
            <a:xfrm>
              <a:off x="5352857" y="4010943"/>
              <a:ext cx="14095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Comprehend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86ADCAB3-B0A4-4BBA-BC4E-557547DBC753}"/>
                </a:ext>
              </a:extLst>
            </p:cNvPr>
            <p:cNvSpPr txBox="1">
              <a:spLocks/>
            </p:cNvSpPr>
            <p:nvPr/>
          </p:nvSpPr>
          <p:spPr>
            <a:xfrm>
              <a:off x="2119637" y="240648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Code</a:t>
              </a:r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11943462-25B0-44B3-9F55-595EBD1A54CD}"/>
                </a:ext>
              </a:extLst>
            </p:cNvPr>
            <p:cNvSpPr txBox="1">
              <a:spLocks/>
            </p:cNvSpPr>
            <p:nvPr/>
          </p:nvSpPr>
          <p:spPr>
            <a:xfrm>
              <a:off x="2141673" y="2551319"/>
              <a:ext cx="479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/>
                <a:t>Type</a:t>
              </a:r>
              <a:endParaRPr lang="it-IT" sz="1200" dirty="0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041A3B5A-4DCA-44F7-9DA8-7CC2C0A71D05}"/>
                </a:ext>
              </a:extLst>
            </p:cNvPr>
            <p:cNvSpPr txBox="1">
              <a:spLocks/>
            </p:cNvSpPr>
            <p:nvPr/>
          </p:nvSpPr>
          <p:spPr>
            <a:xfrm>
              <a:off x="2069969" y="2706885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Name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1277A43E-D5CA-4FB1-A44A-7F7E625DCBF2}"/>
                </a:ext>
              </a:extLst>
            </p:cNvPr>
            <p:cNvSpPr txBox="1">
              <a:spLocks/>
            </p:cNvSpPr>
            <p:nvPr/>
          </p:nvSpPr>
          <p:spPr>
            <a:xfrm>
              <a:off x="2116407" y="5306806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Code</a:t>
              </a: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ADA14505-6F43-498F-8F7C-C154D481B95B}"/>
                </a:ext>
              </a:extLst>
            </p:cNvPr>
            <p:cNvSpPr txBox="1">
              <a:spLocks/>
            </p:cNvSpPr>
            <p:nvPr/>
          </p:nvSpPr>
          <p:spPr>
            <a:xfrm>
              <a:off x="2059376" y="5451643"/>
              <a:ext cx="568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Image</a:t>
              </a:r>
            </a:p>
          </p:txBody>
        </p: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FA8A63A2-0649-4B08-9D3A-13398200922B}"/>
                </a:ext>
              </a:extLst>
            </p:cNvPr>
            <p:cNvSpPr txBox="1">
              <a:spLocks/>
            </p:cNvSpPr>
            <p:nvPr/>
          </p:nvSpPr>
          <p:spPr>
            <a:xfrm>
              <a:off x="2066739" y="5607209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Name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A7265B52-FD5C-4731-8C6A-345F3CFAB3F2}"/>
                </a:ext>
              </a:extLst>
            </p:cNvPr>
            <p:cNvSpPr txBox="1">
              <a:spLocks/>
            </p:cNvSpPr>
            <p:nvPr/>
          </p:nvSpPr>
          <p:spPr>
            <a:xfrm>
              <a:off x="9487268" y="556966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Price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81DDED7D-73DE-43D2-A03C-7E77E97A228F}"/>
                </a:ext>
              </a:extLst>
            </p:cNvPr>
            <p:cNvSpPr txBox="1">
              <a:spLocks/>
            </p:cNvSpPr>
            <p:nvPr/>
          </p:nvSpPr>
          <p:spPr>
            <a:xfrm>
              <a:off x="7716017" y="992511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t-IT" sz="1200" dirty="0"/>
                <a:t>Id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62B21310-8C00-4DFD-B783-B632F9438A33}"/>
                </a:ext>
              </a:extLst>
            </p:cNvPr>
            <p:cNvSpPr txBox="1">
              <a:spLocks/>
            </p:cNvSpPr>
            <p:nvPr/>
          </p:nvSpPr>
          <p:spPr>
            <a:xfrm>
              <a:off x="7254818" y="1258292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Password</a:t>
              </a: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101D7438-2CA0-4A5D-A869-07529720F0B4}"/>
                </a:ext>
              </a:extLst>
            </p:cNvPr>
            <p:cNvSpPr txBox="1">
              <a:spLocks/>
            </p:cNvSpPr>
            <p:nvPr/>
          </p:nvSpPr>
          <p:spPr>
            <a:xfrm>
              <a:off x="7777942" y="346636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8C579A40-61AE-4285-9177-E73EF2AA5F21}"/>
                </a:ext>
              </a:extLst>
            </p:cNvPr>
            <p:cNvSpPr txBox="1">
              <a:spLocks/>
            </p:cNvSpPr>
            <p:nvPr/>
          </p:nvSpPr>
          <p:spPr>
            <a:xfrm>
              <a:off x="9938604" y="3469177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ECAC4187-F9C0-4CF5-9370-3C151EF4F308}"/>
                </a:ext>
              </a:extLst>
            </p:cNvPr>
            <p:cNvSpPr txBox="1">
              <a:spLocks/>
            </p:cNvSpPr>
            <p:nvPr/>
          </p:nvSpPr>
          <p:spPr>
            <a:xfrm>
              <a:off x="5013727" y="388133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67147DD-E871-4A75-8A22-759A9EC4F2DD}"/>
                </a:ext>
              </a:extLst>
            </p:cNvPr>
            <p:cNvSpPr txBox="1">
              <a:spLocks/>
            </p:cNvSpPr>
            <p:nvPr/>
          </p:nvSpPr>
          <p:spPr>
            <a:xfrm>
              <a:off x="5012403" y="5306806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F0096A46-37FF-41D3-BE17-E24F6EB3606A}"/>
                </a:ext>
              </a:extLst>
            </p:cNvPr>
            <p:cNvSpPr txBox="1">
              <a:spLocks/>
            </p:cNvSpPr>
            <p:nvPr/>
          </p:nvSpPr>
          <p:spPr>
            <a:xfrm>
              <a:off x="3460982" y="4527512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0D8F233E-6C6B-44E8-94F0-134F665B74AC}"/>
                </a:ext>
              </a:extLst>
            </p:cNvPr>
            <p:cNvSpPr txBox="1">
              <a:spLocks/>
            </p:cNvSpPr>
            <p:nvPr/>
          </p:nvSpPr>
          <p:spPr>
            <a:xfrm>
              <a:off x="3460982" y="351593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n)</a:t>
              </a: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4A2F9B13-CEB5-4E6F-9084-33DDAD8E202B}"/>
                </a:ext>
              </a:extLst>
            </p:cNvPr>
            <p:cNvSpPr txBox="1">
              <a:spLocks/>
            </p:cNvSpPr>
            <p:nvPr/>
          </p:nvSpPr>
          <p:spPr>
            <a:xfrm>
              <a:off x="6608940" y="3878136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n)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E39111AC-5833-4516-8B0E-A0C4A8DBCD4A}"/>
                </a:ext>
              </a:extLst>
            </p:cNvPr>
            <p:cNvSpPr txBox="1">
              <a:spLocks/>
            </p:cNvSpPr>
            <p:nvPr/>
          </p:nvSpPr>
          <p:spPr>
            <a:xfrm>
              <a:off x="6577742" y="53033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0B2993FE-727A-45F5-849B-65F99297555F}"/>
                </a:ext>
              </a:extLst>
            </p:cNvPr>
            <p:cNvSpPr txBox="1">
              <a:spLocks/>
            </p:cNvSpPr>
            <p:nvPr/>
          </p:nvSpPr>
          <p:spPr>
            <a:xfrm>
              <a:off x="7785767" y="449224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99329089-2C6D-404F-A968-AEA92BDF14FB}"/>
                </a:ext>
              </a:extLst>
            </p:cNvPr>
            <p:cNvSpPr txBox="1">
              <a:spLocks/>
            </p:cNvSpPr>
            <p:nvPr/>
          </p:nvSpPr>
          <p:spPr>
            <a:xfrm>
              <a:off x="9929043" y="4504408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D947AAF6-5E7A-4AC4-9E40-3413B9B3DC03}"/>
              </a:ext>
            </a:extLst>
          </p:cNvPr>
          <p:cNvSpPr>
            <a:spLocks/>
          </p:cNvSpPr>
          <p:nvPr/>
        </p:nvSpPr>
        <p:spPr>
          <a:xfrm>
            <a:off x="5982096" y="1222081"/>
            <a:ext cx="88900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7002E964-D45C-4D0C-BD4C-9A0BCC01D8DC}"/>
              </a:ext>
            </a:extLst>
          </p:cNvPr>
          <p:cNvCxnSpPr>
            <a:cxnSpLocks/>
            <a:stCxn id="102" idx="6"/>
          </p:cNvCxnSpPr>
          <p:nvPr/>
        </p:nvCxnSpPr>
        <p:spPr>
          <a:xfrm>
            <a:off x="6070996" y="1264943"/>
            <a:ext cx="46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3460E4C5-187B-4F2F-B1D2-E0D853C263A5}"/>
              </a:ext>
            </a:extLst>
          </p:cNvPr>
          <p:cNvSpPr txBox="1">
            <a:spLocks/>
          </p:cNvSpPr>
          <p:nvPr/>
        </p:nvSpPr>
        <p:spPr>
          <a:xfrm>
            <a:off x="5153024" y="112261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97389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C02D0CB3-CD54-4FB5-AEA0-62470D3BBD6F}"/>
              </a:ext>
            </a:extLst>
          </p:cNvPr>
          <p:cNvGrpSpPr/>
          <p:nvPr/>
        </p:nvGrpSpPr>
        <p:grpSpPr>
          <a:xfrm>
            <a:off x="268321" y="1975122"/>
            <a:ext cx="2485130" cy="523979"/>
            <a:chOff x="1505451" y="2659419"/>
            <a:chExt cx="2485016" cy="523979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7C0ACAD9-CEDC-40E7-9E35-E21CD1F8E33C}"/>
                </a:ext>
              </a:extLst>
            </p:cNvPr>
            <p:cNvSpPr/>
            <p:nvPr/>
          </p:nvSpPr>
          <p:spPr>
            <a:xfrm>
              <a:off x="1505451" y="2660582"/>
              <a:ext cx="248501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Opt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67310FF5-B1AD-4E4E-A3C0-2EB0326D38AF}"/>
                </a:ext>
              </a:extLst>
            </p:cNvPr>
            <p:cNvSpPr/>
            <p:nvPr/>
          </p:nvSpPr>
          <p:spPr>
            <a:xfrm>
              <a:off x="2019299" y="2694379"/>
              <a:ext cx="18919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Type</a:t>
              </a:r>
              <a:r>
                <a:rPr lang="it-IT" dirty="0"/>
                <a:t>, Name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62C2EA2-0A40-4C11-9697-848FA2F0F67A}"/>
                </a:ext>
              </a:extLst>
            </p:cNvPr>
            <p:cNvSpPr/>
            <p:nvPr/>
          </p:nvSpPr>
          <p:spPr>
            <a:xfrm>
              <a:off x="2652183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1477613-CD76-4C6A-AAE3-645F307A7475}"/>
                </a:ext>
              </a:extLst>
            </p:cNvPr>
            <p:cNvSpPr/>
            <p:nvPr/>
          </p:nvSpPr>
          <p:spPr>
            <a:xfrm>
              <a:off x="2101696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F25D2D70-6036-41DA-8135-9B2BB23CE7A3}"/>
              </a:ext>
            </a:extLst>
          </p:cNvPr>
          <p:cNvGrpSpPr/>
          <p:nvPr/>
        </p:nvGrpSpPr>
        <p:grpSpPr>
          <a:xfrm>
            <a:off x="268321" y="3095766"/>
            <a:ext cx="2746012" cy="533525"/>
            <a:chOff x="1184262" y="3785913"/>
            <a:chExt cx="2927900" cy="533525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469C99CD-C603-4CF2-9BC2-7C3EDC183CDE}"/>
                </a:ext>
              </a:extLst>
            </p:cNvPr>
            <p:cNvSpPr/>
            <p:nvPr/>
          </p:nvSpPr>
          <p:spPr>
            <a:xfrm>
              <a:off x="1184262" y="3791973"/>
              <a:ext cx="29279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Availability</a:t>
              </a:r>
              <a:endParaRPr lang="it-IT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43870A82-051F-4AC4-B339-2087D35A7058}"/>
                </a:ext>
              </a:extLst>
            </p:cNvPr>
            <p:cNvSpPr/>
            <p:nvPr/>
          </p:nvSpPr>
          <p:spPr>
            <a:xfrm>
              <a:off x="2516967" y="3825772"/>
              <a:ext cx="1529795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Product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A4289802-B558-4CE7-8897-6A288419E0C0}"/>
                </a:ext>
              </a:extLst>
            </p:cNvPr>
            <p:cNvSpPr/>
            <p:nvPr/>
          </p:nvSpPr>
          <p:spPr>
            <a:xfrm>
              <a:off x="3519250" y="3796622"/>
              <a:ext cx="43154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34650306-89CC-4F53-AEFF-05EC0A7A8BEF}"/>
                </a:ext>
              </a:extLst>
            </p:cNvPr>
            <p:cNvSpPr/>
            <p:nvPr/>
          </p:nvSpPr>
          <p:spPr>
            <a:xfrm>
              <a:off x="2635261" y="3785913"/>
              <a:ext cx="82110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4AAFFA08-35B2-4050-A758-CB8FC75EDB0E}"/>
              </a:ext>
            </a:extLst>
          </p:cNvPr>
          <p:cNvGrpSpPr/>
          <p:nvPr/>
        </p:nvGrpSpPr>
        <p:grpSpPr>
          <a:xfrm>
            <a:off x="268321" y="4214334"/>
            <a:ext cx="3448600" cy="522816"/>
            <a:chOff x="1198034" y="4923368"/>
            <a:chExt cx="3448600" cy="522816"/>
          </a:xfrm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43E57F61-D0C7-461C-A128-6AE20D64251A}"/>
                </a:ext>
              </a:extLst>
            </p:cNvPr>
            <p:cNvSpPr/>
            <p:nvPr/>
          </p:nvSpPr>
          <p:spPr>
            <a:xfrm>
              <a:off x="1198034" y="4923368"/>
              <a:ext cx="34486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Product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24793B5B-E1BE-485A-A44F-25763BAEDE03}"/>
                </a:ext>
              </a:extLst>
            </p:cNvPr>
            <p:cNvSpPr/>
            <p:nvPr/>
          </p:nvSpPr>
          <p:spPr>
            <a:xfrm>
              <a:off x="2125134" y="4957165"/>
              <a:ext cx="2442330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ImagePath</a:t>
              </a:r>
              <a:r>
                <a:rPr lang="it-IT" dirty="0"/>
                <a:t>, Name</a:t>
              </a: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56BE15EC-AF21-4F2B-A0FC-42163379DDB1}"/>
                </a:ext>
              </a:extLst>
            </p:cNvPr>
            <p:cNvSpPr/>
            <p:nvPr/>
          </p:nvSpPr>
          <p:spPr>
            <a:xfrm>
              <a:off x="2171272" y="4923368"/>
              <a:ext cx="60579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D2C78338-A5B5-45BF-9253-FA07196B37D9}"/>
              </a:ext>
            </a:extLst>
          </p:cNvPr>
          <p:cNvGrpSpPr/>
          <p:nvPr/>
        </p:nvGrpSpPr>
        <p:grpSpPr>
          <a:xfrm>
            <a:off x="3385747" y="3116015"/>
            <a:ext cx="2314140" cy="528420"/>
            <a:chOff x="5432413" y="3789649"/>
            <a:chExt cx="2230004" cy="528420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3A538C53-46CB-4D3C-8C58-C34E816CD170}"/>
                </a:ext>
              </a:extLst>
            </p:cNvPr>
            <p:cNvSpPr/>
            <p:nvPr/>
          </p:nvSpPr>
          <p:spPr>
            <a:xfrm>
              <a:off x="5432413" y="3791974"/>
              <a:ext cx="2230004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Decor</a:t>
              </a:r>
              <a:endParaRPr lang="it-IT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4C597FBB-46DE-4C33-9776-DBB930191DA4}"/>
                </a:ext>
              </a:extLst>
            </p:cNvPr>
            <p:cNvSpPr/>
            <p:nvPr/>
          </p:nvSpPr>
          <p:spPr>
            <a:xfrm>
              <a:off x="6152645" y="3825771"/>
              <a:ext cx="1430603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Estimate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A7F4A47-48D4-4128-8AE6-69B59F7040ED}"/>
                </a:ext>
              </a:extLst>
            </p:cNvPr>
            <p:cNvSpPr/>
            <p:nvPr/>
          </p:nvSpPr>
          <p:spPr>
            <a:xfrm>
              <a:off x="6200841" y="3795253"/>
              <a:ext cx="887821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39226A4B-DE79-410E-A1F7-E22D66BBB7AB}"/>
                </a:ext>
              </a:extLst>
            </p:cNvPr>
            <p:cNvSpPr/>
            <p:nvPr/>
          </p:nvSpPr>
          <p:spPr>
            <a:xfrm>
              <a:off x="7088662" y="3789649"/>
              <a:ext cx="43820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0FB5106B-5873-4F7F-876E-A35CF8C74974}"/>
              </a:ext>
            </a:extLst>
          </p:cNvPr>
          <p:cNvGrpSpPr/>
          <p:nvPr/>
        </p:nvGrpSpPr>
        <p:grpSpPr>
          <a:xfrm>
            <a:off x="4133153" y="4214334"/>
            <a:ext cx="4816050" cy="538825"/>
            <a:chOff x="6322091" y="4259799"/>
            <a:chExt cx="4816050" cy="538825"/>
          </a:xfrm>
        </p:grpSpPr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E7AAC69B-2BAA-4C5D-ACB5-37A205FF814A}"/>
                </a:ext>
              </a:extLst>
            </p:cNvPr>
            <p:cNvSpPr/>
            <p:nvPr/>
          </p:nvSpPr>
          <p:spPr>
            <a:xfrm>
              <a:off x="6322091" y="4269986"/>
              <a:ext cx="481605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Estimate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CAC6A2B6-4C49-42AF-BBE8-D64E50E4A4C2}"/>
                </a:ext>
              </a:extLst>
            </p:cNvPr>
            <p:cNvSpPr/>
            <p:nvPr/>
          </p:nvSpPr>
          <p:spPr>
            <a:xfrm>
              <a:off x="7304226" y="4303783"/>
              <a:ext cx="3754746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Product, Client, </a:t>
              </a:r>
              <a:r>
                <a:rPr lang="it-IT" dirty="0" err="1"/>
                <a:t>Employee</a:t>
              </a:r>
              <a:r>
                <a:rPr lang="it-IT" dirty="0"/>
                <a:t>, Price</a:t>
              </a:r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275BC095-2808-49EF-9819-F56323C94583}"/>
                </a:ext>
              </a:extLst>
            </p:cNvPr>
            <p:cNvSpPr/>
            <p:nvPr/>
          </p:nvSpPr>
          <p:spPr>
            <a:xfrm>
              <a:off x="7347262" y="4269985"/>
              <a:ext cx="59690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EF1816AD-5ADC-4EE0-84AF-96D30E20C339}"/>
                </a:ext>
              </a:extLst>
            </p:cNvPr>
            <p:cNvSpPr/>
            <p:nvPr/>
          </p:nvSpPr>
          <p:spPr>
            <a:xfrm>
              <a:off x="7978803" y="4259799"/>
              <a:ext cx="7662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45CEECBA-8912-4F6C-BFC7-68790AD9CBA6}"/>
                </a:ext>
              </a:extLst>
            </p:cNvPr>
            <p:cNvSpPr/>
            <p:nvPr/>
          </p:nvSpPr>
          <p:spPr>
            <a:xfrm>
              <a:off x="8788008" y="4275808"/>
              <a:ext cx="62442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BFB0279E-79D5-4231-A06D-0B11BD0E72D7}"/>
                </a:ext>
              </a:extLst>
            </p:cNvPr>
            <p:cNvSpPr/>
            <p:nvPr/>
          </p:nvSpPr>
          <p:spPr>
            <a:xfrm>
              <a:off x="9457243" y="4266707"/>
              <a:ext cx="9694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6AAB4FB6-CD07-4944-A66B-6A7C0A121582}"/>
              </a:ext>
            </a:extLst>
          </p:cNvPr>
          <p:cNvGrpSpPr/>
          <p:nvPr/>
        </p:nvGrpSpPr>
        <p:grpSpPr>
          <a:xfrm>
            <a:off x="5146688" y="1985467"/>
            <a:ext cx="3802515" cy="526095"/>
            <a:chOff x="7662417" y="2657303"/>
            <a:chExt cx="3457066" cy="526095"/>
          </a:xfrm>
        </p:grpSpPr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E50F9B2-CEA9-478B-84D2-A7DA6696D2A3}"/>
                </a:ext>
              </a:extLst>
            </p:cNvPr>
            <p:cNvSpPr/>
            <p:nvPr/>
          </p:nvSpPr>
          <p:spPr>
            <a:xfrm>
              <a:off x="7662417" y="2660582"/>
              <a:ext cx="345706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Users</a:t>
              </a:r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B3C6D462-62FF-492D-813D-F971CF4D65F2}"/>
                </a:ext>
              </a:extLst>
            </p:cNvPr>
            <p:cNvSpPr/>
            <p:nvPr/>
          </p:nvSpPr>
          <p:spPr>
            <a:xfrm>
              <a:off x="8297416" y="2694379"/>
              <a:ext cx="27428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Id</a:t>
              </a:r>
              <a:r>
                <a:rPr lang="it-IT" dirty="0"/>
                <a:t>, Username, Password, </a:t>
              </a:r>
              <a:r>
                <a:rPr lang="it-IT" dirty="0" err="1"/>
                <a:t>Type</a:t>
              </a:r>
              <a:endParaRPr lang="it-IT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5AD5C81E-5C62-45E6-92A0-DC19FA72793D}"/>
                </a:ext>
              </a:extLst>
            </p:cNvPr>
            <p:cNvSpPr/>
            <p:nvPr/>
          </p:nvSpPr>
          <p:spPr>
            <a:xfrm>
              <a:off x="8373531" y="2657303"/>
              <a:ext cx="25112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DB900F7C-1DF4-40B2-80A1-7D5801E37E77}"/>
                </a:ext>
              </a:extLst>
            </p:cNvPr>
            <p:cNvSpPr/>
            <p:nvPr/>
          </p:nvSpPr>
          <p:spPr>
            <a:xfrm>
              <a:off x="10415893" y="2657303"/>
              <a:ext cx="54844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DDB74694-50EF-496B-A80A-D51AC3C1B600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rot="16200000" flipV="1">
            <a:off x="5654799" y="2920455"/>
            <a:ext cx="1750035" cy="925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A0045E50-E5AB-40FA-97A4-CA89A255AAD9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rot="16200000" flipV="1">
            <a:off x="6053517" y="2521737"/>
            <a:ext cx="1712959" cy="1686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BF3DE389-BCEF-4AFB-9A05-2D913509175D}"/>
              </a:ext>
            </a:extLst>
          </p:cNvPr>
          <p:cNvCxnSpPr>
            <a:stCxn id="67" idx="2"/>
            <a:endCxn id="57" idx="2"/>
          </p:cNvCxnSpPr>
          <p:nvPr/>
        </p:nvCxnSpPr>
        <p:spPr>
          <a:xfrm rot="5400000">
            <a:off x="3858720" y="2422888"/>
            <a:ext cx="12700" cy="46285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512BD660-2F7F-4C2F-95BA-05DC7351B663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 rot="5400000">
            <a:off x="1481468" y="3681572"/>
            <a:ext cx="595752" cy="4697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1CD2FB0D-8AAE-46F0-B74C-608398057016}"/>
              </a:ext>
            </a:extLst>
          </p:cNvPr>
          <p:cNvCxnSpPr>
            <a:cxnSpLocks/>
            <a:stCxn id="62" idx="0"/>
            <a:endCxn id="48" idx="2"/>
          </p:cNvCxnSpPr>
          <p:nvPr/>
        </p:nvCxnSpPr>
        <p:spPr>
          <a:xfrm rot="16200000" flipV="1">
            <a:off x="2924658" y="708819"/>
            <a:ext cx="618078" cy="4196314"/>
          </a:xfrm>
          <a:prstGeom prst="bentConnector3">
            <a:avLst>
              <a:gd name="adj1" fmla="val 508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57DF15CC-5A31-4357-B386-E3F729C1D101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rot="16200000" flipV="1">
            <a:off x="1593814" y="2039665"/>
            <a:ext cx="608537" cy="15250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70782945-5E78-4DFB-A187-3A9AD6A8424B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16200000" flipH="1">
            <a:off x="4760258" y="3528003"/>
            <a:ext cx="580085" cy="8129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4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Anteprima della diapositiva 6">
                <a:extLst>
                  <a:ext uri="{FF2B5EF4-FFF2-40B4-BE49-F238E27FC236}">
                    <a16:creationId xmlns:a16="http://schemas.microsoft.com/office/drawing/2014/main" id="{FC4C3D46-7692-42E5-859F-3D2E2684BF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3094929"/>
                  </p:ext>
                </p:extLst>
              </p:nvPr>
            </p:nvGraphicFramePr>
            <p:xfrm>
              <a:off x="1337553" y="-1351537"/>
              <a:ext cx="6672364" cy="5004274"/>
            </p:xfrm>
            <a:graphic>
              <a:graphicData uri="http://schemas.microsoft.com/office/powerpoint/2016/slidezoom">
                <pslz:sldZm>
                  <pslz:sldZmObj sldId="260" cId="2999941597">
                    <pslz:zmPr id="{F3AD736A-CA46-4B1F-B051-7B9B7D8C3A3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72364" cy="500427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Anteprima della diapositiva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C4C3D46-7692-42E5-859F-3D2E2684BF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553" y="-1351537"/>
                <a:ext cx="6672364" cy="500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D20A9D67-0B80-4EC6-A173-8C84F1392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5357597"/>
                  </p:ext>
                </p:extLst>
              </p:nvPr>
            </p:nvGraphicFramePr>
            <p:xfrm>
              <a:off x="1593309" y="2389964"/>
              <a:ext cx="5957382" cy="4468036"/>
            </p:xfrm>
            <a:graphic>
              <a:graphicData uri="http://schemas.microsoft.com/office/powerpoint/2016/sectionzoom">
                <psez:sectionZm>
                  <psez:sectionZmObj sectionId="{9C5F3894-BF21-4821-97AE-4AB1E7520A75}">
                    <psez:zmPr id="{F73F3EF4-7D0E-45A2-8FE5-9FE13D3B7424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57382" cy="44680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Anteprima della sezione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20A9D67-0B80-4EC6-A173-8C84F1392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309" y="2389964"/>
                <a:ext cx="5957382" cy="44680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24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Anteprima della diapositiva 2">
                <a:extLst>
                  <a:ext uri="{FF2B5EF4-FFF2-40B4-BE49-F238E27FC236}">
                    <a16:creationId xmlns:a16="http://schemas.microsoft.com/office/drawing/2014/main" id="{6203DDAA-90DA-489B-B620-1C51783C67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1298965"/>
                  </p:ext>
                </p:extLst>
              </p:nvPr>
            </p:nvGraphicFramePr>
            <p:xfrm>
              <a:off x="4756420" y="-567652"/>
              <a:ext cx="5154040" cy="3865530"/>
            </p:xfrm>
            <a:graphic>
              <a:graphicData uri="http://schemas.microsoft.com/office/powerpoint/2016/slidezoom">
                <pslz:sldZm>
                  <pslz:sldZmObj sldId="267" cId="1643508839">
                    <pslz:zmPr id="{287FC7AA-6845-437A-B031-24FC71F3580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54040" cy="386553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Anteprima della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03DDAA-90DA-489B-B620-1C51783C67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6420" y="-567652"/>
                <a:ext cx="5154040" cy="386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Anteprima della diapositiva 5">
                <a:extLst>
                  <a:ext uri="{FF2B5EF4-FFF2-40B4-BE49-F238E27FC236}">
                    <a16:creationId xmlns:a16="http://schemas.microsoft.com/office/drawing/2014/main" id="{22DC1FF8-3CDF-464B-B49A-AD61E314CB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8075294"/>
                  </p:ext>
                </p:extLst>
              </p:nvPr>
            </p:nvGraphicFramePr>
            <p:xfrm>
              <a:off x="4711431" y="2417270"/>
              <a:ext cx="5154040" cy="3865530"/>
            </p:xfrm>
            <a:graphic>
              <a:graphicData uri="http://schemas.microsoft.com/office/powerpoint/2016/slidezoom">
                <pslz:sldZm>
                  <pslz:sldZmObj sldId="268" cId="4157599726">
                    <pslz:zmPr id="{E8ACD422-7329-4E77-B97F-91ED4651CF07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54040" cy="386553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Anteprima della diapositiva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2DC1FF8-3CDF-464B-B49A-AD61E314CB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1431" y="2417270"/>
                <a:ext cx="5154040" cy="386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Anteprima della diapositiva 9">
                <a:extLst>
                  <a:ext uri="{FF2B5EF4-FFF2-40B4-BE49-F238E27FC236}">
                    <a16:creationId xmlns:a16="http://schemas.microsoft.com/office/drawing/2014/main" id="{FC51E4EF-3ABC-4ED0-B12F-C8BD0A0A22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6372532"/>
                  </p:ext>
                </p:extLst>
              </p:nvPr>
            </p:nvGraphicFramePr>
            <p:xfrm>
              <a:off x="-824421" y="4081970"/>
              <a:ext cx="5154040" cy="3865530"/>
            </p:xfrm>
            <a:graphic>
              <a:graphicData uri="http://schemas.microsoft.com/office/powerpoint/2016/slidezoom">
                <pslz:sldZm>
                  <pslz:sldZmObj sldId="265" cId="1858750037">
                    <pslz:zmPr id="{4DBDB2FE-9EA4-4809-8746-9DB4498F97A9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54040" cy="386553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Anteprima della diapositiva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C51E4EF-3ABC-4ED0-B12F-C8BD0A0A2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824421" y="4081970"/>
                <a:ext cx="5154040" cy="386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Anteprima della diapositiva 13">
                <a:extLst>
                  <a:ext uri="{FF2B5EF4-FFF2-40B4-BE49-F238E27FC236}">
                    <a16:creationId xmlns:a16="http://schemas.microsoft.com/office/drawing/2014/main" id="{FDB1ABBF-9096-483A-9D88-89553CC7A3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7318538"/>
                  </p:ext>
                </p:extLst>
              </p:nvPr>
            </p:nvGraphicFramePr>
            <p:xfrm>
              <a:off x="-824421" y="1496235"/>
              <a:ext cx="5154040" cy="3865530"/>
            </p:xfrm>
            <a:graphic>
              <a:graphicData uri="http://schemas.microsoft.com/office/powerpoint/2016/slidezoom">
                <pslz:sldZm>
                  <pslz:sldZmObj sldId="264" cId="2149193840">
                    <pslz:zmPr id="{1BF5FF2D-A3F9-4778-B863-8A3F6FEC39E1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54040" cy="386553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Anteprima della diapositiva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DB1ABBF-9096-483A-9D88-89553CC7A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824421" y="1496235"/>
                <a:ext cx="5154040" cy="386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Anteprima della diapositiva 16">
                <a:extLst>
                  <a:ext uri="{FF2B5EF4-FFF2-40B4-BE49-F238E27FC236}">
                    <a16:creationId xmlns:a16="http://schemas.microsoft.com/office/drawing/2014/main" id="{4FED7B22-FCB8-4DE3-99A7-32AD29F718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4565121"/>
                  </p:ext>
                </p:extLst>
              </p:nvPr>
            </p:nvGraphicFramePr>
            <p:xfrm>
              <a:off x="-721469" y="-967904"/>
              <a:ext cx="5154040" cy="3865530"/>
            </p:xfrm>
            <a:graphic>
              <a:graphicData uri="http://schemas.microsoft.com/office/powerpoint/2016/slidezoom">
                <pslz:sldZm>
                  <pslz:sldZmObj sldId="263" cId="1298001928">
                    <pslz:zmPr id="{CDEA2897-96CE-4695-82DE-3930E7DC45C5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54040" cy="386553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Anteprima della diapositiva 1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FED7B22-FCB8-4DE3-99A7-32AD29F718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721469" y="-967904"/>
                <a:ext cx="5154040" cy="386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Anteprima della diapositiva 18">
                <a:extLst>
                  <a:ext uri="{FF2B5EF4-FFF2-40B4-BE49-F238E27FC236}">
                    <a16:creationId xmlns:a16="http://schemas.microsoft.com/office/drawing/2014/main" id="{8370F1D6-9E6E-4C90-946E-FEA4696423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5936695"/>
                  </p:ext>
                </p:extLst>
              </p:nvPr>
            </p:nvGraphicFramePr>
            <p:xfrm>
              <a:off x="1810560" y="1466341"/>
              <a:ext cx="5154040" cy="3865530"/>
            </p:xfrm>
            <a:graphic>
              <a:graphicData uri="http://schemas.microsoft.com/office/powerpoint/2016/slidezoom">
                <pslz:sldZm>
                  <pslz:sldZmObj sldId="266" cId="3773966008">
                    <pslz:zmPr id="{8F9F8246-C30F-4F5B-B120-A352B0A524E7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54040" cy="386553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Anteprima della diapositiva 1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8370F1D6-9E6E-4C90-946E-FEA4696423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10560" y="1466341"/>
                <a:ext cx="5154040" cy="3865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83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2950</TotalTime>
  <Words>1529</Words>
  <Application>Microsoft Office PowerPoint</Application>
  <PresentationFormat>Presentazione su schermo (4:3)</PresentationFormat>
  <Paragraphs>246</Paragraphs>
  <Slides>29</Slides>
  <Notes>0</Notes>
  <HiddenSlides>1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  <vt:variant>
        <vt:lpstr>Presentazioni personalizzate</vt:lpstr>
      </vt:variant>
      <vt:variant>
        <vt:i4>6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Tema di Office</vt:lpstr>
      <vt:lpstr>Gestione Preventivi</vt:lpstr>
      <vt:lpstr>Indice</vt:lpstr>
      <vt:lpstr>Base di dati</vt:lpstr>
      <vt:lpstr>Annotazioni sul testo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Applicazione</vt:lpstr>
      <vt:lpstr>Annotazioni sul testo</vt:lpstr>
      <vt:lpstr>Riassunto Specifiche Area Pubblica</vt:lpstr>
      <vt:lpstr>Riassunto Specifiche Area Cliente</vt:lpstr>
      <vt:lpstr>Area Privata Comune</vt:lpstr>
      <vt:lpstr>Area Pubblica</vt:lpstr>
      <vt:lpstr>Area Privata Cliente</vt:lpstr>
      <vt:lpstr>Area Privata Impiegato</vt:lpstr>
      <vt:lpstr>Presentazione standard di PowerPoint</vt:lpstr>
      <vt:lpstr>Componenti</vt:lpstr>
      <vt:lpstr>Presentazione standard di PowerPoint</vt:lpstr>
      <vt:lpstr>Eventi</vt:lpstr>
      <vt:lpstr>Presentazione standard di PowerPoint</vt:lpstr>
      <vt:lpstr>Fine</vt:lpstr>
      <vt:lpstr>Create_slide_behaviour_opt</vt:lpstr>
      <vt:lpstr>Create_slide_behaviour_availability</vt:lpstr>
      <vt:lpstr>Create_slide_behaviour_user</vt:lpstr>
      <vt:lpstr>Create_slide_behaviour_product</vt:lpstr>
      <vt:lpstr>Create_slide_behaviour_decor</vt:lpstr>
      <vt:lpstr>Create_slide_behaviour_estimate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Preventivi</dc:title>
  <dc:creator>Carlo Chiodaroli</dc:creator>
  <cp:lastModifiedBy>Carlo Chiodaroli</cp:lastModifiedBy>
  <cp:revision>21</cp:revision>
  <dcterms:created xsi:type="dcterms:W3CDTF">2022-04-09T10:11:13Z</dcterms:created>
  <dcterms:modified xsi:type="dcterms:W3CDTF">2022-04-15T21:20:05Z</dcterms:modified>
</cp:coreProperties>
</file>