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1LnGIO4" TargetMode="External"/><Relationship Id="rId4" Type="http://schemas.openxmlformats.org/officeDocument/2006/relationships/hyperlink" Target="https://github.com/osteth/Intro_to_pc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shpark.com" TargetMode="External"/><Relationship Id="rId4" Type="http://schemas.openxmlformats.org/officeDocument/2006/relationships/hyperlink" Target="http://www.oshstencils.com" TargetMode="External"/><Relationship Id="rId5" Type="http://schemas.openxmlformats.org/officeDocument/2006/relationships/hyperlink" Target="http://www.Digikey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sparkfun.com/tutorials/using-eagle-schematic" TargetMode="External"/><Relationship Id="rId4" Type="http://schemas.openxmlformats.org/officeDocument/2006/relationships/hyperlink" Target="https://www.youtube.com/watch?v=1AXwjZoyNno" TargetMode="External"/><Relationship Id="rId5" Type="http://schemas.openxmlformats.org/officeDocument/2006/relationships/hyperlink" Target="http://www.eevblog.com/" TargetMode="External"/><Relationship Id="rId6" Type="http://schemas.openxmlformats.org/officeDocument/2006/relationships/hyperlink" Target="https://learn.sparkfun.com/tutorials/where-do-i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 to PCB Design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primer to designing you own hacking tools.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Required tools: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Eagle Cad: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http://bit.ly/1LnGIO4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Course Files: </a:t>
            </a:r>
            <a:r>
              <a:rPr lang="en" sz="3600" u="sng">
                <a:solidFill>
                  <a:schemeClr val="hlink"/>
                </a:solidFill>
                <a:hlinkClick r:id="rId4"/>
              </a:rPr>
              <a:t>https://github.com/osteth/Intro_to_pcb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started: 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Install eagle CAD and Part Libraries.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--Place the contents of the libraries folder into  &lt;install-path&gt;/Eagle-7.4.0/lbr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Run the Eagle CAD Program.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Run as freeware. (find your own crack later)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--If prompted about a directory not existing click yes to create the directory.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time :)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Follow along with me!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Production Resources	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Boards: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http://www.oshpark.com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Stencils: </a:t>
            </a:r>
            <a:r>
              <a:rPr lang="en" sz="3600" u="sng">
                <a:solidFill>
                  <a:schemeClr val="hlink"/>
                </a:solidFill>
                <a:hlinkClick r:id="rId4"/>
              </a:rPr>
              <a:t>http://www.oshstencils.com</a:t>
            </a:r>
          </a:p>
          <a:p>
            <a:pPr rtl="0">
              <a:spcBef>
                <a:spcPts val="0"/>
              </a:spcBef>
              <a:buNone/>
            </a:pPr>
            <a:r>
              <a:rPr lang="en" sz="3600"/>
              <a:t>components: </a:t>
            </a:r>
            <a:r>
              <a:rPr lang="en" sz="3600" u="sng">
                <a:solidFill>
                  <a:schemeClr val="hlink"/>
                </a:solidFill>
                <a:hlinkClick r:id="rId5"/>
              </a:rPr>
              <a:t>http://www.Digikey.com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Educational Resources: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12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https://learn.sparkfun.com/tutorials/using-eagle-schematic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https://www.youtube.com/watch?v=1AXwjZoyNno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http://www.eevblog.com/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https://learn.sparkfun.com/tutorials/where-do-i-start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