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8994" y="-2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7506-C009-DD47-7553-36AA32890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3A372-CB4C-643D-3DBF-0F551CBF2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BD8C-D715-C0A7-B192-5C264493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0D9D-3609-3EFB-6E68-18F3EC45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BB34-BCA3-A244-05B4-6A2A09FC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6DAC-2FD1-CB36-A525-024077E3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AD1B9-2937-073D-231D-688B8D332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1098-070F-2836-8312-509427FF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987F-3095-F28E-5AF9-D1DED8F3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0FFA-5533-C253-F894-D015E964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63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3EF6E-3BE5-653E-746B-84E3E61D9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1BC1E-6DFF-9179-946A-2BDB72E81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5297-B75F-388A-C21F-07C374C0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5E06-F330-4E07-27CE-D7F47469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15A2-A7AD-B575-9586-379771CE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89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00E8-C77D-EBBF-BFEA-62226B76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D996-EA33-D621-0B26-5312BE3A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D6D4-EC16-6C11-7616-0B27397A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6E4B-6542-9405-D3D7-C4ECD1A1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9A01-D519-1397-6B78-98C7DD7C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0A1E-D5CF-2B48-1BD2-AC92B684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6ADE-23A6-EAC5-7F70-B93F9559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95FD-C7E7-CFF7-9EF0-E2CC614C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77DD-16F6-7C01-CBB6-DA4A4D22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63E2-5302-5123-B0F7-E738D051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63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B2F3-BF08-40AC-8CB0-E1532988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6F1C-CC6C-B9BE-2A38-0FD0FD3CE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1062B-19A5-7DC9-EF30-8C874B33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16AB1-3E8A-E00C-B2FF-A209791D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7B6B-8381-86D3-8C23-95DAB809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17E5B-53C1-84B8-F3DD-B67F2D04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8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C7E6-12E9-EABD-385A-4AEF0354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F0F3-F113-7F78-2F7A-59FBB978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01241-DD9C-829B-16DE-8ED95C33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39408-0357-6BE5-A6E1-7BE7C128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A3C14-FC79-4545-B955-1871262F9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2E47D-CE7D-DD3D-2687-0B565CE2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A8E7E-F4D9-35C5-702D-1E1952E6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C7CFC-03D5-DE12-3A1A-2CB8D642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27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1478-9A91-311D-CCD2-3E761A61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C0660-58ED-AC34-8E54-87DA09F4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BF443-CEDE-2BB8-A876-FAC3C047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A0927-32F4-30C6-5BFF-82C2EFD6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22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3DA78-C8B1-95CF-D485-D5C0E7DD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C94B1-B48C-9157-605E-24A2CB9E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98778-B5BE-17D5-C209-02B7913A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79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5925-A590-0B94-1440-FCCC6C4A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A264-65DF-38DB-D62F-FF8D9D92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FEB5-7703-9E03-2611-B1914095B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AB279-7457-1E0F-1335-E7E92674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6D5BE-2A03-A66A-4E76-E0BF67EB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A8FA9-19F4-E9D8-1911-F9A6FD27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42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D3ED-E13C-4F1E-535D-16AC567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B9B9D-A2CC-149D-AF1E-AE57AAB4E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BE253-9FB4-2D9F-3112-CD68A84A2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E69F6-051F-C84A-74FA-467E5896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4DD4-001D-4EB8-FFB2-7B4991C4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D3714-AF1C-38E1-FC2F-DEA6E98D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02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1EF0-1590-BADD-5980-FF148294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85DD-1F2C-3A47-1253-A92DD4CB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FFD2-3EB3-C1C1-891E-59326AF70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6919C-8272-4AA4-B0DC-5AF14867E747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3AEC-CE36-5108-8405-F3550335C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A1DE-1B5E-4F64-F383-E29636940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4F5E-9A36-456A-BFDD-0A2CBE1CC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0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0A6DF-2622-BDB2-D195-2781472716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4" y="3286124"/>
            <a:ext cx="4476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Falcomer</dc:creator>
  <cp:lastModifiedBy>Carlo Falcomer</cp:lastModifiedBy>
  <cp:revision>1</cp:revision>
  <dcterms:created xsi:type="dcterms:W3CDTF">2024-07-03T06:33:13Z</dcterms:created>
  <dcterms:modified xsi:type="dcterms:W3CDTF">2024-07-03T07:02:08Z</dcterms:modified>
</cp:coreProperties>
</file>