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7D2EEC-32DC-4D45-9954-5F540C3A85ED}">
  <a:tblStyle styleId="{B07D2EEC-32DC-4D45-9954-5F540C3A85E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762000" y="0"/>
            <a:ext cx="7620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accent2"/>
                </a:solidFill>
              </a:rPr>
              <a:t>Blackjack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Brandon Veltre(814717703), Huy Tran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815784457), Carlo Hormoz</a:t>
            </a:r>
            <a:r>
              <a:rPr lang="en-US">
                <a:solidFill>
                  <a:schemeClr val="accent2"/>
                </a:solidFill>
              </a:rPr>
              <a:t>(813726089), Ferdinand Mateo(820316634), Anush Shetty(815862808)</a:t>
            </a:r>
            <a:endParaRPr/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0" y="74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{B07D2EEC-32DC-4D45-9954-5F540C3A85ED}</a:tableStyleId>
              </a:tblPr>
              <a:tblGrid>
                <a:gridCol w="4572000"/>
                <a:gridCol w="4572000"/>
              </a:tblGrid>
              <a:tr h="318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 Statement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is the problem or opportunity?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Create a UWP app which incorporates what we have learned in class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order to demonstrate proficiency in C# programming.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- Design a blackjack game which utilizes basic graphics, ability to save user progress.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Create a game with realistic deadlines and expectations, and have it functional by the end of the semester.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Case / Why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Objective: Why should you do this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- We appreciate the idea of making a game and want to create a unique user experience that could allow for the gambling experience without having to throw away ones own money.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Approach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Start out with a skeleton of the project and complete functions step by as we go along, add in other features after the initial algorithm is solid.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Define Success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Be able to have the blackjack functionality solid with additional features to enhance the user experience.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- Have every member contribute positively to the success of the project in a measurable way.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For extra credit, implement AI for the dealer to make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different difficulty modes (Easy/Hard)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Milestones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When will you accomplish your milestones for this project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- Week 1: Make skeleton code, define goals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- Week 2-3: Solve the blackjack algorithm, work on debugging problems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- Week 4: Add UWP functionality to enhance user experience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- Week 5: Finish debugging and testing, project report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0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3"/>
          <p:cNvSpPr txBox="1"/>
          <p:nvPr/>
        </p:nvSpPr>
        <p:spPr>
          <a:xfrm>
            <a:off x="838200" y="1524000"/>
            <a:ext cx="3124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