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8288000" cy="10287000"/>
  <p:notesSz cx="18288000" cy="10287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69" d="100"/>
          <a:sy n="69" d="100"/>
        </p:scale>
        <p:origin x="9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2AE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7776" y="4592974"/>
            <a:ext cx="2320556" cy="23205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031241" y="4586440"/>
            <a:ext cx="2333625" cy="2324100"/>
          </a:xfrm>
          <a:custGeom>
            <a:avLst/>
            <a:gdLst/>
            <a:ahLst/>
            <a:cxnLst/>
            <a:rect l="l" t="t" r="r" b="b"/>
            <a:pathLst>
              <a:path w="2333625" h="2324100">
                <a:moveTo>
                  <a:pt x="1355767" y="12700"/>
                </a:moveTo>
                <a:lnTo>
                  <a:pt x="977743" y="12700"/>
                </a:lnTo>
                <a:lnTo>
                  <a:pt x="1024201" y="0"/>
                </a:lnTo>
                <a:lnTo>
                  <a:pt x="1309333" y="0"/>
                </a:lnTo>
                <a:lnTo>
                  <a:pt x="1355767" y="12700"/>
                </a:lnTo>
                <a:close/>
              </a:path>
              <a:path w="2333625" h="2324100">
                <a:moveTo>
                  <a:pt x="1309333" y="2324100"/>
                </a:moveTo>
                <a:lnTo>
                  <a:pt x="1024201" y="2324100"/>
                </a:lnTo>
                <a:lnTo>
                  <a:pt x="931888" y="2298700"/>
                </a:lnTo>
                <a:lnTo>
                  <a:pt x="886673" y="2298700"/>
                </a:lnTo>
                <a:lnTo>
                  <a:pt x="798316" y="2273300"/>
                </a:lnTo>
                <a:lnTo>
                  <a:pt x="755249" y="2247900"/>
                </a:lnTo>
                <a:lnTo>
                  <a:pt x="671526" y="2222500"/>
                </a:lnTo>
                <a:lnTo>
                  <a:pt x="630947" y="2197100"/>
                </a:lnTo>
                <a:lnTo>
                  <a:pt x="591272" y="2171700"/>
                </a:lnTo>
                <a:lnTo>
                  <a:pt x="552539" y="2146300"/>
                </a:lnTo>
                <a:lnTo>
                  <a:pt x="514787" y="2133600"/>
                </a:lnTo>
                <a:lnTo>
                  <a:pt x="478053" y="2108200"/>
                </a:lnTo>
                <a:lnTo>
                  <a:pt x="442374" y="2070100"/>
                </a:lnTo>
                <a:lnTo>
                  <a:pt x="407789" y="2044700"/>
                </a:lnTo>
                <a:lnTo>
                  <a:pt x="374335" y="2019300"/>
                </a:lnTo>
                <a:lnTo>
                  <a:pt x="342051" y="1981200"/>
                </a:lnTo>
                <a:lnTo>
                  <a:pt x="310973" y="1955800"/>
                </a:lnTo>
                <a:lnTo>
                  <a:pt x="281139" y="1917700"/>
                </a:lnTo>
                <a:lnTo>
                  <a:pt x="252588" y="1879600"/>
                </a:lnTo>
                <a:lnTo>
                  <a:pt x="225357" y="1854200"/>
                </a:lnTo>
                <a:lnTo>
                  <a:pt x="199483" y="1816100"/>
                </a:lnTo>
                <a:lnTo>
                  <a:pt x="175006" y="1778000"/>
                </a:lnTo>
                <a:lnTo>
                  <a:pt x="151961" y="1739900"/>
                </a:lnTo>
                <a:lnTo>
                  <a:pt x="130388" y="1701800"/>
                </a:lnTo>
                <a:lnTo>
                  <a:pt x="110324" y="1651000"/>
                </a:lnTo>
                <a:lnTo>
                  <a:pt x="91806" y="1612900"/>
                </a:lnTo>
                <a:lnTo>
                  <a:pt x="74872" y="1574800"/>
                </a:lnTo>
                <a:lnTo>
                  <a:pt x="59561" y="1524000"/>
                </a:lnTo>
                <a:lnTo>
                  <a:pt x="45910" y="1485900"/>
                </a:lnTo>
                <a:lnTo>
                  <a:pt x="33956" y="1435100"/>
                </a:lnTo>
                <a:lnTo>
                  <a:pt x="23738" y="1397000"/>
                </a:lnTo>
                <a:lnTo>
                  <a:pt x="15293" y="1346200"/>
                </a:lnTo>
                <a:lnTo>
                  <a:pt x="8659" y="1308100"/>
                </a:lnTo>
                <a:lnTo>
                  <a:pt x="3873" y="1257300"/>
                </a:lnTo>
                <a:lnTo>
                  <a:pt x="974" y="1206500"/>
                </a:lnTo>
                <a:lnTo>
                  <a:pt x="0" y="1155700"/>
                </a:lnTo>
                <a:lnTo>
                  <a:pt x="974" y="1117600"/>
                </a:lnTo>
                <a:lnTo>
                  <a:pt x="3873" y="1066800"/>
                </a:lnTo>
                <a:lnTo>
                  <a:pt x="8659" y="1016000"/>
                </a:lnTo>
                <a:lnTo>
                  <a:pt x="15293" y="965200"/>
                </a:lnTo>
                <a:lnTo>
                  <a:pt x="23738" y="927100"/>
                </a:lnTo>
                <a:lnTo>
                  <a:pt x="33956" y="876300"/>
                </a:lnTo>
                <a:lnTo>
                  <a:pt x="45910" y="838200"/>
                </a:lnTo>
                <a:lnTo>
                  <a:pt x="59561" y="787400"/>
                </a:lnTo>
                <a:lnTo>
                  <a:pt x="74872" y="749300"/>
                </a:lnTo>
                <a:lnTo>
                  <a:pt x="91806" y="711200"/>
                </a:lnTo>
                <a:lnTo>
                  <a:pt x="110324" y="660400"/>
                </a:lnTo>
                <a:lnTo>
                  <a:pt x="130388" y="622300"/>
                </a:lnTo>
                <a:lnTo>
                  <a:pt x="151961" y="584200"/>
                </a:lnTo>
                <a:lnTo>
                  <a:pt x="175006" y="546100"/>
                </a:lnTo>
                <a:lnTo>
                  <a:pt x="199483" y="508000"/>
                </a:lnTo>
                <a:lnTo>
                  <a:pt x="225357" y="469900"/>
                </a:lnTo>
                <a:lnTo>
                  <a:pt x="252588" y="431800"/>
                </a:lnTo>
                <a:lnTo>
                  <a:pt x="281139" y="406400"/>
                </a:lnTo>
                <a:lnTo>
                  <a:pt x="310973" y="368300"/>
                </a:lnTo>
                <a:lnTo>
                  <a:pt x="342051" y="330200"/>
                </a:lnTo>
                <a:lnTo>
                  <a:pt x="374335" y="304800"/>
                </a:lnTo>
                <a:lnTo>
                  <a:pt x="407789" y="279400"/>
                </a:lnTo>
                <a:lnTo>
                  <a:pt x="442374" y="241300"/>
                </a:lnTo>
                <a:lnTo>
                  <a:pt x="478053" y="215900"/>
                </a:lnTo>
                <a:lnTo>
                  <a:pt x="514787" y="190500"/>
                </a:lnTo>
                <a:lnTo>
                  <a:pt x="552539" y="165100"/>
                </a:lnTo>
                <a:lnTo>
                  <a:pt x="591272" y="139700"/>
                </a:lnTo>
                <a:lnTo>
                  <a:pt x="630947" y="127000"/>
                </a:lnTo>
                <a:lnTo>
                  <a:pt x="671526" y="101600"/>
                </a:lnTo>
                <a:lnTo>
                  <a:pt x="712973" y="88900"/>
                </a:lnTo>
                <a:lnTo>
                  <a:pt x="755249" y="63500"/>
                </a:lnTo>
                <a:lnTo>
                  <a:pt x="931888" y="12700"/>
                </a:lnTo>
                <a:lnTo>
                  <a:pt x="1022295" y="12700"/>
                </a:lnTo>
                <a:lnTo>
                  <a:pt x="975246" y="25400"/>
                </a:lnTo>
                <a:lnTo>
                  <a:pt x="928827" y="25400"/>
                </a:lnTo>
                <a:lnTo>
                  <a:pt x="793746" y="63500"/>
                </a:lnTo>
                <a:lnTo>
                  <a:pt x="750247" y="88900"/>
                </a:lnTo>
                <a:lnTo>
                  <a:pt x="707578" y="101600"/>
                </a:lnTo>
                <a:lnTo>
                  <a:pt x="665781" y="127000"/>
                </a:lnTo>
                <a:lnTo>
                  <a:pt x="624895" y="139700"/>
                </a:lnTo>
                <a:lnTo>
                  <a:pt x="584961" y="165100"/>
                </a:lnTo>
                <a:lnTo>
                  <a:pt x="546020" y="190500"/>
                </a:lnTo>
                <a:lnTo>
                  <a:pt x="508112" y="215900"/>
                </a:lnTo>
                <a:lnTo>
                  <a:pt x="471276" y="241300"/>
                </a:lnTo>
                <a:lnTo>
                  <a:pt x="435554" y="266700"/>
                </a:lnTo>
                <a:lnTo>
                  <a:pt x="400986" y="292100"/>
                </a:lnTo>
                <a:lnTo>
                  <a:pt x="367612" y="330200"/>
                </a:lnTo>
                <a:lnTo>
                  <a:pt x="335472" y="355600"/>
                </a:lnTo>
                <a:lnTo>
                  <a:pt x="304608" y="393700"/>
                </a:lnTo>
                <a:lnTo>
                  <a:pt x="275058" y="431800"/>
                </a:lnTo>
                <a:lnTo>
                  <a:pt x="246865" y="469900"/>
                </a:lnTo>
                <a:lnTo>
                  <a:pt x="220067" y="508000"/>
                </a:lnTo>
                <a:lnTo>
                  <a:pt x="194705" y="533400"/>
                </a:lnTo>
                <a:lnTo>
                  <a:pt x="170821" y="584200"/>
                </a:lnTo>
                <a:lnTo>
                  <a:pt x="148453" y="622300"/>
                </a:lnTo>
                <a:lnTo>
                  <a:pt x="127643" y="660400"/>
                </a:lnTo>
                <a:lnTo>
                  <a:pt x="108431" y="698500"/>
                </a:lnTo>
                <a:lnTo>
                  <a:pt x="90857" y="749300"/>
                </a:lnTo>
                <a:lnTo>
                  <a:pt x="74961" y="787400"/>
                </a:lnTo>
                <a:lnTo>
                  <a:pt x="60785" y="825500"/>
                </a:lnTo>
                <a:lnTo>
                  <a:pt x="48367" y="876300"/>
                </a:lnTo>
                <a:lnTo>
                  <a:pt x="37749" y="927100"/>
                </a:lnTo>
                <a:lnTo>
                  <a:pt x="28972" y="965200"/>
                </a:lnTo>
                <a:lnTo>
                  <a:pt x="22074" y="1016000"/>
                </a:lnTo>
                <a:lnTo>
                  <a:pt x="17098" y="1066800"/>
                </a:lnTo>
                <a:lnTo>
                  <a:pt x="14082" y="1117600"/>
                </a:lnTo>
                <a:lnTo>
                  <a:pt x="13068" y="1155700"/>
                </a:lnTo>
                <a:lnTo>
                  <a:pt x="14082" y="1206500"/>
                </a:lnTo>
                <a:lnTo>
                  <a:pt x="17098" y="1257300"/>
                </a:lnTo>
                <a:lnTo>
                  <a:pt x="22074" y="1308100"/>
                </a:lnTo>
                <a:lnTo>
                  <a:pt x="28972" y="1346200"/>
                </a:lnTo>
                <a:lnTo>
                  <a:pt x="37749" y="1397000"/>
                </a:lnTo>
                <a:lnTo>
                  <a:pt x="48367" y="1447800"/>
                </a:lnTo>
                <a:lnTo>
                  <a:pt x="60785" y="1485900"/>
                </a:lnTo>
                <a:lnTo>
                  <a:pt x="74961" y="1536700"/>
                </a:lnTo>
                <a:lnTo>
                  <a:pt x="90857" y="1574800"/>
                </a:lnTo>
                <a:lnTo>
                  <a:pt x="108431" y="1625600"/>
                </a:lnTo>
                <a:lnTo>
                  <a:pt x="127643" y="1663700"/>
                </a:lnTo>
                <a:lnTo>
                  <a:pt x="148453" y="1701800"/>
                </a:lnTo>
                <a:lnTo>
                  <a:pt x="170821" y="1739900"/>
                </a:lnTo>
                <a:lnTo>
                  <a:pt x="194705" y="1778000"/>
                </a:lnTo>
                <a:lnTo>
                  <a:pt x="220067" y="1816100"/>
                </a:lnTo>
                <a:lnTo>
                  <a:pt x="246865" y="1854200"/>
                </a:lnTo>
                <a:lnTo>
                  <a:pt x="275058" y="1892300"/>
                </a:lnTo>
                <a:lnTo>
                  <a:pt x="304608" y="1930400"/>
                </a:lnTo>
                <a:lnTo>
                  <a:pt x="335472" y="1955800"/>
                </a:lnTo>
                <a:lnTo>
                  <a:pt x="367612" y="1993900"/>
                </a:lnTo>
                <a:lnTo>
                  <a:pt x="400986" y="2019300"/>
                </a:lnTo>
                <a:lnTo>
                  <a:pt x="435554" y="2057400"/>
                </a:lnTo>
                <a:lnTo>
                  <a:pt x="471276" y="2082800"/>
                </a:lnTo>
                <a:lnTo>
                  <a:pt x="508112" y="2108200"/>
                </a:lnTo>
                <a:lnTo>
                  <a:pt x="546020" y="2133600"/>
                </a:lnTo>
                <a:lnTo>
                  <a:pt x="584961" y="2159000"/>
                </a:lnTo>
                <a:lnTo>
                  <a:pt x="624895" y="2184400"/>
                </a:lnTo>
                <a:lnTo>
                  <a:pt x="665781" y="2197100"/>
                </a:lnTo>
                <a:lnTo>
                  <a:pt x="707578" y="2222500"/>
                </a:lnTo>
                <a:lnTo>
                  <a:pt x="838036" y="2260600"/>
                </a:lnTo>
                <a:lnTo>
                  <a:pt x="1022295" y="2311400"/>
                </a:lnTo>
                <a:lnTo>
                  <a:pt x="1355767" y="2311400"/>
                </a:lnTo>
                <a:lnTo>
                  <a:pt x="1309333" y="2324100"/>
                </a:lnTo>
                <a:close/>
              </a:path>
              <a:path w="2333625" h="2324100">
                <a:moveTo>
                  <a:pt x="1355767" y="2311400"/>
                </a:moveTo>
                <a:lnTo>
                  <a:pt x="1311329" y="2311400"/>
                </a:lnTo>
                <a:lnTo>
                  <a:pt x="1495587" y="2260600"/>
                </a:lnTo>
                <a:lnTo>
                  <a:pt x="1626046" y="2222500"/>
                </a:lnTo>
                <a:lnTo>
                  <a:pt x="1667843" y="2197100"/>
                </a:lnTo>
                <a:lnTo>
                  <a:pt x="1708729" y="2184400"/>
                </a:lnTo>
                <a:lnTo>
                  <a:pt x="1748662" y="2159000"/>
                </a:lnTo>
                <a:lnTo>
                  <a:pt x="1787604" y="2133600"/>
                </a:lnTo>
                <a:lnTo>
                  <a:pt x="1825512" y="2108200"/>
                </a:lnTo>
                <a:lnTo>
                  <a:pt x="1862348" y="2082800"/>
                </a:lnTo>
                <a:lnTo>
                  <a:pt x="1898070" y="2057400"/>
                </a:lnTo>
                <a:lnTo>
                  <a:pt x="1932638" y="2019300"/>
                </a:lnTo>
                <a:lnTo>
                  <a:pt x="1966012" y="1993900"/>
                </a:lnTo>
                <a:lnTo>
                  <a:pt x="1998152" y="1955800"/>
                </a:lnTo>
                <a:lnTo>
                  <a:pt x="2029016" y="1930400"/>
                </a:lnTo>
                <a:lnTo>
                  <a:pt x="2058566" y="1892300"/>
                </a:lnTo>
                <a:lnTo>
                  <a:pt x="2086759" y="1854200"/>
                </a:lnTo>
                <a:lnTo>
                  <a:pt x="2113557" y="1816100"/>
                </a:lnTo>
                <a:lnTo>
                  <a:pt x="2138918" y="1778000"/>
                </a:lnTo>
                <a:lnTo>
                  <a:pt x="2162803" y="1739900"/>
                </a:lnTo>
                <a:lnTo>
                  <a:pt x="2185171" y="1701800"/>
                </a:lnTo>
                <a:lnTo>
                  <a:pt x="2205981" y="1663700"/>
                </a:lnTo>
                <a:lnTo>
                  <a:pt x="2225193" y="1625600"/>
                </a:lnTo>
                <a:lnTo>
                  <a:pt x="2242767" y="1574800"/>
                </a:lnTo>
                <a:lnTo>
                  <a:pt x="2258663" y="1536700"/>
                </a:lnTo>
                <a:lnTo>
                  <a:pt x="2272839" y="1485900"/>
                </a:lnTo>
                <a:lnTo>
                  <a:pt x="2285257" y="1447800"/>
                </a:lnTo>
                <a:lnTo>
                  <a:pt x="2295874" y="1397000"/>
                </a:lnTo>
                <a:lnTo>
                  <a:pt x="2304652" y="1346200"/>
                </a:lnTo>
                <a:lnTo>
                  <a:pt x="2311550" y="1308100"/>
                </a:lnTo>
                <a:lnTo>
                  <a:pt x="2316526" y="1257300"/>
                </a:lnTo>
                <a:lnTo>
                  <a:pt x="2319542" y="1206500"/>
                </a:lnTo>
                <a:lnTo>
                  <a:pt x="2320556" y="1155700"/>
                </a:lnTo>
                <a:lnTo>
                  <a:pt x="2319542" y="1117600"/>
                </a:lnTo>
                <a:lnTo>
                  <a:pt x="2316526" y="1066800"/>
                </a:lnTo>
                <a:lnTo>
                  <a:pt x="2311550" y="1016000"/>
                </a:lnTo>
                <a:lnTo>
                  <a:pt x="2304652" y="965200"/>
                </a:lnTo>
                <a:lnTo>
                  <a:pt x="2295874" y="927100"/>
                </a:lnTo>
                <a:lnTo>
                  <a:pt x="2285257" y="876300"/>
                </a:lnTo>
                <a:lnTo>
                  <a:pt x="2272839" y="825500"/>
                </a:lnTo>
                <a:lnTo>
                  <a:pt x="2258663" y="787400"/>
                </a:lnTo>
                <a:lnTo>
                  <a:pt x="2242767" y="749300"/>
                </a:lnTo>
                <a:lnTo>
                  <a:pt x="2225193" y="698500"/>
                </a:lnTo>
                <a:lnTo>
                  <a:pt x="2205981" y="660400"/>
                </a:lnTo>
                <a:lnTo>
                  <a:pt x="2185171" y="622300"/>
                </a:lnTo>
                <a:lnTo>
                  <a:pt x="2162803" y="584200"/>
                </a:lnTo>
                <a:lnTo>
                  <a:pt x="2138918" y="533400"/>
                </a:lnTo>
                <a:lnTo>
                  <a:pt x="2113557" y="508000"/>
                </a:lnTo>
                <a:lnTo>
                  <a:pt x="2086759" y="469900"/>
                </a:lnTo>
                <a:lnTo>
                  <a:pt x="2058566" y="431800"/>
                </a:lnTo>
                <a:lnTo>
                  <a:pt x="2029016" y="393700"/>
                </a:lnTo>
                <a:lnTo>
                  <a:pt x="1998152" y="355600"/>
                </a:lnTo>
                <a:lnTo>
                  <a:pt x="1966012" y="330200"/>
                </a:lnTo>
                <a:lnTo>
                  <a:pt x="1932638" y="292100"/>
                </a:lnTo>
                <a:lnTo>
                  <a:pt x="1898070" y="266700"/>
                </a:lnTo>
                <a:lnTo>
                  <a:pt x="1862348" y="241300"/>
                </a:lnTo>
                <a:lnTo>
                  <a:pt x="1825512" y="215900"/>
                </a:lnTo>
                <a:lnTo>
                  <a:pt x="1787604" y="190500"/>
                </a:lnTo>
                <a:lnTo>
                  <a:pt x="1748662" y="165100"/>
                </a:lnTo>
                <a:lnTo>
                  <a:pt x="1708729" y="139700"/>
                </a:lnTo>
                <a:lnTo>
                  <a:pt x="1667843" y="127000"/>
                </a:lnTo>
                <a:lnTo>
                  <a:pt x="1626046" y="101600"/>
                </a:lnTo>
                <a:lnTo>
                  <a:pt x="1583377" y="88900"/>
                </a:lnTo>
                <a:lnTo>
                  <a:pt x="1539878" y="63500"/>
                </a:lnTo>
                <a:lnTo>
                  <a:pt x="1404797" y="25400"/>
                </a:lnTo>
                <a:lnTo>
                  <a:pt x="1358378" y="25400"/>
                </a:lnTo>
                <a:lnTo>
                  <a:pt x="1311329" y="12700"/>
                </a:lnTo>
                <a:lnTo>
                  <a:pt x="1401602" y="12700"/>
                </a:lnTo>
                <a:lnTo>
                  <a:pt x="1578186" y="63500"/>
                </a:lnTo>
                <a:lnTo>
                  <a:pt x="1620454" y="88900"/>
                </a:lnTo>
                <a:lnTo>
                  <a:pt x="1661895" y="101600"/>
                </a:lnTo>
                <a:lnTo>
                  <a:pt x="1702471" y="127000"/>
                </a:lnTo>
                <a:lnTo>
                  <a:pt x="1742145" y="139700"/>
                </a:lnTo>
                <a:lnTo>
                  <a:pt x="1780877" y="165100"/>
                </a:lnTo>
                <a:lnTo>
                  <a:pt x="1818632" y="190500"/>
                </a:lnTo>
                <a:lnTo>
                  <a:pt x="1855369" y="215900"/>
                </a:lnTo>
                <a:lnTo>
                  <a:pt x="1891053" y="241300"/>
                </a:lnTo>
                <a:lnTo>
                  <a:pt x="1925644" y="279400"/>
                </a:lnTo>
                <a:lnTo>
                  <a:pt x="1959105" y="304800"/>
                </a:lnTo>
                <a:lnTo>
                  <a:pt x="1991398" y="330200"/>
                </a:lnTo>
                <a:lnTo>
                  <a:pt x="2022485" y="368300"/>
                </a:lnTo>
                <a:lnTo>
                  <a:pt x="2052329" y="406400"/>
                </a:lnTo>
                <a:lnTo>
                  <a:pt x="2080891" y="431800"/>
                </a:lnTo>
                <a:lnTo>
                  <a:pt x="2108133" y="469900"/>
                </a:lnTo>
                <a:lnTo>
                  <a:pt x="2134017" y="508000"/>
                </a:lnTo>
                <a:lnTo>
                  <a:pt x="2158507" y="546100"/>
                </a:lnTo>
                <a:lnTo>
                  <a:pt x="2181563" y="584200"/>
                </a:lnTo>
                <a:lnTo>
                  <a:pt x="2203148" y="622300"/>
                </a:lnTo>
                <a:lnTo>
                  <a:pt x="2223224" y="660400"/>
                </a:lnTo>
                <a:lnTo>
                  <a:pt x="2241752" y="711200"/>
                </a:lnTo>
                <a:lnTo>
                  <a:pt x="2258697" y="749300"/>
                </a:lnTo>
                <a:lnTo>
                  <a:pt x="2274018" y="787400"/>
                </a:lnTo>
                <a:lnTo>
                  <a:pt x="2287679" y="838200"/>
                </a:lnTo>
                <a:lnTo>
                  <a:pt x="2299641" y="876300"/>
                </a:lnTo>
                <a:lnTo>
                  <a:pt x="2309867" y="927100"/>
                </a:lnTo>
                <a:lnTo>
                  <a:pt x="2318319" y="965200"/>
                </a:lnTo>
                <a:lnTo>
                  <a:pt x="2324958" y="1016000"/>
                </a:lnTo>
                <a:lnTo>
                  <a:pt x="2329747" y="1066800"/>
                </a:lnTo>
                <a:lnTo>
                  <a:pt x="2332649" y="1117600"/>
                </a:lnTo>
                <a:lnTo>
                  <a:pt x="2333624" y="1155700"/>
                </a:lnTo>
                <a:lnTo>
                  <a:pt x="2332649" y="1206500"/>
                </a:lnTo>
                <a:lnTo>
                  <a:pt x="2329747" y="1257300"/>
                </a:lnTo>
                <a:lnTo>
                  <a:pt x="2324958" y="1308100"/>
                </a:lnTo>
                <a:lnTo>
                  <a:pt x="2318319" y="1346200"/>
                </a:lnTo>
                <a:lnTo>
                  <a:pt x="2309867" y="1397000"/>
                </a:lnTo>
                <a:lnTo>
                  <a:pt x="2299641" y="1435100"/>
                </a:lnTo>
                <a:lnTo>
                  <a:pt x="2287679" y="1485900"/>
                </a:lnTo>
                <a:lnTo>
                  <a:pt x="2274018" y="1524000"/>
                </a:lnTo>
                <a:lnTo>
                  <a:pt x="2258697" y="1574800"/>
                </a:lnTo>
                <a:lnTo>
                  <a:pt x="2241752" y="1612900"/>
                </a:lnTo>
                <a:lnTo>
                  <a:pt x="2223224" y="1651000"/>
                </a:lnTo>
                <a:lnTo>
                  <a:pt x="2203148" y="1701800"/>
                </a:lnTo>
                <a:lnTo>
                  <a:pt x="2181563" y="1739900"/>
                </a:lnTo>
                <a:lnTo>
                  <a:pt x="2158507" y="1778000"/>
                </a:lnTo>
                <a:lnTo>
                  <a:pt x="2134017" y="1816100"/>
                </a:lnTo>
                <a:lnTo>
                  <a:pt x="2108133" y="1854200"/>
                </a:lnTo>
                <a:lnTo>
                  <a:pt x="2080891" y="1879600"/>
                </a:lnTo>
                <a:lnTo>
                  <a:pt x="2052329" y="1917700"/>
                </a:lnTo>
                <a:lnTo>
                  <a:pt x="2022485" y="1955800"/>
                </a:lnTo>
                <a:lnTo>
                  <a:pt x="1991398" y="1981200"/>
                </a:lnTo>
                <a:lnTo>
                  <a:pt x="1959105" y="2019300"/>
                </a:lnTo>
                <a:lnTo>
                  <a:pt x="1925644" y="2044700"/>
                </a:lnTo>
                <a:lnTo>
                  <a:pt x="1891053" y="2070100"/>
                </a:lnTo>
                <a:lnTo>
                  <a:pt x="1855369" y="2108200"/>
                </a:lnTo>
                <a:lnTo>
                  <a:pt x="1818632" y="2133600"/>
                </a:lnTo>
                <a:lnTo>
                  <a:pt x="1780877" y="2146300"/>
                </a:lnTo>
                <a:lnTo>
                  <a:pt x="1742145" y="2171700"/>
                </a:lnTo>
                <a:lnTo>
                  <a:pt x="1702471" y="2197100"/>
                </a:lnTo>
                <a:lnTo>
                  <a:pt x="1661895" y="2222500"/>
                </a:lnTo>
                <a:lnTo>
                  <a:pt x="1578186" y="2247900"/>
                </a:lnTo>
                <a:lnTo>
                  <a:pt x="1535129" y="2273300"/>
                </a:lnTo>
                <a:lnTo>
                  <a:pt x="1446799" y="2298700"/>
                </a:lnTo>
                <a:lnTo>
                  <a:pt x="1401602" y="2298700"/>
                </a:lnTo>
                <a:lnTo>
                  <a:pt x="1355767" y="2311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4205" y="4552955"/>
            <a:ext cx="2320556" cy="232055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867671" y="4546421"/>
            <a:ext cx="2333625" cy="2324100"/>
          </a:xfrm>
          <a:custGeom>
            <a:avLst/>
            <a:gdLst/>
            <a:ahLst/>
            <a:cxnLst/>
            <a:rect l="l" t="t" r="r" b="b"/>
            <a:pathLst>
              <a:path w="2333625" h="2324100">
                <a:moveTo>
                  <a:pt x="1355767" y="12700"/>
                </a:moveTo>
                <a:lnTo>
                  <a:pt x="977743" y="12700"/>
                </a:lnTo>
                <a:lnTo>
                  <a:pt x="1024201" y="0"/>
                </a:lnTo>
                <a:lnTo>
                  <a:pt x="1309333" y="0"/>
                </a:lnTo>
                <a:lnTo>
                  <a:pt x="1355767" y="12700"/>
                </a:lnTo>
                <a:close/>
              </a:path>
              <a:path w="2333625" h="2324100">
                <a:moveTo>
                  <a:pt x="1309333" y="2324100"/>
                </a:moveTo>
                <a:lnTo>
                  <a:pt x="1024201" y="2324100"/>
                </a:lnTo>
                <a:lnTo>
                  <a:pt x="931888" y="2298700"/>
                </a:lnTo>
                <a:lnTo>
                  <a:pt x="886673" y="2298700"/>
                </a:lnTo>
                <a:lnTo>
                  <a:pt x="798316" y="2273300"/>
                </a:lnTo>
                <a:lnTo>
                  <a:pt x="755249" y="2247900"/>
                </a:lnTo>
                <a:lnTo>
                  <a:pt x="671526" y="2222500"/>
                </a:lnTo>
                <a:lnTo>
                  <a:pt x="630947" y="2197100"/>
                </a:lnTo>
                <a:lnTo>
                  <a:pt x="591272" y="2171700"/>
                </a:lnTo>
                <a:lnTo>
                  <a:pt x="552539" y="2146300"/>
                </a:lnTo>
                <a:lnTo>
                  <a:pt x="514787" y="2133600"/>
                </a:lnTo>
                <a:lnTo>
                  <a:pt x="478053" y="2108200"/>
                </a:lnTo>
                <a:lnTo>
                  <a:pt x="442374" y="2070100"/>
                </a:lnTo>
                <a:lnTo>
                  <a:pt x="407789" y="2044700"/>
                </a:lnTo>
                <a:lnTo>
                  <a:pt x="374335" y="2019300"/>
                </a:lnTo>
                <a:lnTo>
                  <a:pt x="342051" y="1981200"/>
                </a:lnTo>
                <a:lnTo>
                  <a:pt x="310973" y="1955800"/>
                </a:lnTo>
                <a:lnTo>
                  <a:pt x="281139" y="1917700"/>
                </a:lnTo>
                <a:lnTo>
                  <a:pt x="252588" y="1879600"/>
                </a:lnTo>
                <a:lnTo>
                  <a:pt x="225357" y="1854200"/>
                </a:lnTo>
                <a:lnTo>
                  <a:pt x="199483" y="1816100"/>
                </a:lnTo>
                <a:lnTo>
                  <a:pt x="175006" y="1778000"/>
                </a:lnTo>
                <a:lnTo>
                  <a:pt x="151961" y="1739900"/>
                </a:lnTo>
                <a:lnTo>
                  <a:pt x="130388" y="1701800"/>
                </a:lnTo>
                <a:lnTo>
                  <a:pt x="110324" y="1651000"/>
                </a:lnTo>
                <a:lnTo>
                  <a:pt x="91806" y="1612900"/>
                </a:lnTo>
                <a:lnTo>
                  <a:pt x="74872" y="1574800"/>
                </a:lnTo>
                <a:lnTo>
                  <a:pt x="59561" y="1524000"/>
                </a:lnTo>
                <a:lnTo>
                  <a:pt x="45910" y="1485900"/>
                </a:lnTo>
                <a:lnTo>
                  <a:pt x="33956" y="1435100"/>
                </a:lnTo>
                <a:lnTo>
                  <a:pt x="23738" y="1397000"/>
                </a:lnTo>
                <a:lnTo>
                  <a:pt x="15293" y="1346200"/>
                </a:lnTo>
                <a:lnTo>
                  <a:pt x="8659" y="1308100"/>
                </a:lnTo>
                <a:lnTo>
                  <a:pt x="3873" y="1257300"/>
                </a:lnTo>
                <a:lnTo>
                  <a:pt x="974" y="1206500"/>
                </a:lnTo>
                <a:lnTo>
                  <a:pt x="0" y="1155700"/>
                </a:lnTo>
                <a:lnTo>
                  <a:pt x="974" y="1117600"/>
                </a:lnTo>
                <a:lnTo>
                  <a:pt x="3873" y="1066800"/>
                </a:lnTo>
                <a:lnTo>
                  <a:pt x="8659" y="1016000"/>
                </a:lnTo>
                <a:lnTo>
                  <a:pt x="15293" y="965200"/>
                </a:lnTo>
                <a:lnTo>
                  <a:pt x="23738" y="927100"/>
                </a:lnTo>
                <a:lnTo>
                  <a:pt x="33956" y="876300"/>
                </a:lnTo>
                <a:lnTo>
                  <a:pt x="45910" y="838200"/>
                </a:lnTo>
                <a:lnTo>
                  <a:pt x="59561" y="787400"/>
                </a:lnTo>
                <a:lnTo>
                  <a:pt x="74872" y="749300"/>
                </a:lnTo>
                <a:lnTo>
                  <a:pt x="91806" y="711200"/>
                </a:lnTo>
                <a:lnTo>
                  <a:pt x="110324" y="660400"/>
                </a:lnTo>
                <a:lnTo>
                  <a:pt x="130388" y="622300"/>
                </a:lnTo>
                <a:lnTo>
                  <a:pt x="151961" y="584200"/>
                </a:lnTo>
                <a:lnTo>
                  <a:pt x="175006" y="546100"/>
                </a:lnTo>
                <a:lnTo>
                  <a:pt x="199483" y="508000"/>
                </a:lnTo>
                <a:lnTo>
                  <a:pt x="225357" y="469900"/>
                </a:lnTo>
                <a:lnTo>
                  <a:pt x="252588" y="431800"/>
                </a:lnTo>
                <a:lnTo>
                  <a:pt x="281139" y="406400"/>
                </a:lnTo>
                <a:lnTo>
                  <a:pt x="310973" y="368300"/>
                </a:lnTo>
                <a:lnTo>
                  <a:pt x="342051" y="330200"/>
                </a:lnTo>
                <a:lnTo>
                  <a:pt x="374335" y="304800"/>
                </a:lnTo>
                <a:lnTo>
                  <a:pt x="407789" y="279400"/>
                </a:lnTo>
                <a:lnTo>
                  <a:pt x="442374" y="241300"/>
                </a:lnTo>
                <a:lnTo>
                  <a:pt x="478053" y="215900"/>
                </a:lnTo>
                <a:lnTo>
                  <a:pt x="514787" y="190500"/>
                </a:lnTo>
                <a:lnTo>
                  <a:pt x="552539" y="165100"/>
                </a:lnTo>
                <a:lnTo>
                  <a:pt x="591272" y="139700"/>
                </a:lnTo>
                <a:lnTo>
                  <a:pt x="630947" y="127000"/>
                </a:lnTo>
                <a:lnTo>
                  <a:pt x="671526" y="101600"/>
                </a:lnTo>
                <a:lnTo>
                  <a:pt x="712973" y="88900"/>
                </a:lnTo>
                <a:lnTo>
                  <a:pt x="755249" y="63500"/>
                </a:lnTo>
                <a:lnTo>
                  <a:pt x="931888" y="12700"/>
                </a:lnTo>
                <a:lnTo>
                  <a:pt x="1022295" y="12700"/>
                </a:lnTo>
                <a:lnTo>
                  <a:pt x="975246" y="25400"/>
                </a:lnTo>
                <a:lnTo>
                  <a:pt x="928827" y="25400"/>
                </a:lnTo>
                <a:lnTo>
                  <a:pt x="793746" y="63500"/>
                </a:lnTo>
                <a:lnTo>
                  <a:pt x="750247" y="88900"/>
                </a:lnTo>
                <a:lnTo>
                  <a:pt x="707578" y="101600"/>
                </a:lnTo>
                <a:lnTo>
                  <a:pt x="665781" y="127000"/>
                </a:lnTo>
                <a:lnTo>
                  <a:pt x="624895" y="139700"/>
                </a:lnTo>
                <a:lnTo>
                  <a:pt x="584961" y="165100"/>
                </a:lnTo>
                <a:lnTo>
                  <a:pt x="546020" y="190500"/>
                </a:lnTo>
                <a:lnTo>
                  <a:pt x="508112" y="215900"/>
                </a:lnTo>
                <a:lnTo>
                  <a:pt x="471276" y="241300"/>
                </a:lnTo>
                <a:lnTo>
                  <a:pt x="435554" y="266700"/>
                </a:lnTo>
                <a:lnTo>
                  <a:pt x="400986" y="292100"/>
                </a:lnTo>
                <a:lnTo>
                  <a:pt x="367612" y="330200"/>
                </a:lnTo>
                <a:lnTo>
                  <a:pt x="335472" y="355600"/>
                </a:lnTo>
                <a:lnTo>
                  <a:pt x="304608" y="393700"/>
                </a:lnTo>
                <a:lnTo>
                  <a:pt x="275058" y="431800"/>
                </a:lnTo>
                <a:lnTo>
                  <a:pt x="246865" y="469900"/>
                </a:lnTo>
                <a:lnTo>
                  <a:pt x="220067" y="508000"/>
                </a:lnTo>
                <a:lnTo>
                  <a:pt x="194705" y="533400"/>
                </a:lnTo>
                <a:lnTo>
                  <a:pt x="170821" y="584200"/>
                </a:lnTo>
                <a:lnTo>
                  <a:pt x="148453" y="622300"/>
                </a:lnTo>
                <a:lnTo>
                  <a:pt x="127643" y="660400"/>
                </a:lnTo>
                <a:lnTo>
                  <a:pt x="108431" y="698500"/>
                </a:lnTo>
                <a:lnTo>
                  <a:pt x="90857" y="749300"/>
                </a:lnTo>
                <a:lnTo>
                  <a:pt x="74961" y="787400"/>
                </a:lnTo>
                <a:lnTo>
                  <a:pt x="60785" y="825500"/>
                </a:lnTo>
                <a:lnTo>
                  <a:pt x="48367" y="876300"/>
                </a:lnTo>
                <a:lnTo>
                  <a:pt x="37749" y="927100"/>
                </a:lnTo>
                <a:lnTo>
                  <a:pt x="28972" y="965200"/>
                </a:lnTo>
                <a:lnTo>
                  <a:pt x="22074" y="1016000"/>
                </a:lnTo>
                <a:lnTo>
                  <a:pt x="17098" y="1066800"/>
                </a:lnTo>
                <a:lnTo>
                  <a:pt x="14082" y="1117600"/>
                </a:lnTo>
                <a:lnTo>
                  <a:pt x="13068" y="1155700"/>
                </a:lnTo>
                <a:lnTo>
                  <a:pt x="14082" y="1206500"/>
                </a:lnTo>
                <a:lnTo>
                  <a:pt x="17098" y="1257300"/>
                </a:lnTo>
                <a:lnTo>
                  <a:pt x="22074" y="1308100"/>
                </a:lnTo>
                <a:lnTo>
                  <a:pt x="28972" y="1346200"/>
                </a:lnTo>
                <a:lnTo>
                  <a:pt x="37749" y="1397000"/>
                </a:lnTo>
                <a:lnTo>
                  <a:pt x="48367" y="1447800"/>
                </a:lnTo>
                <a:lnTo>
                  <a:pt x="60785" y="1485900"/>
                </a:lnTo>
                <a:lnTo>
                  <a:pt x="74961" y="1536700"/>
                </a:lnTo>
                <a:lnTo>
                  <a:pt x="90857" y="1574800"/>
                </a:lnTo>
                <a:lnTo>
                  <a:pt x="108431" y="1625600"/>
                </a:lnTo>
                <a:lnTo>
                  <a:pt x="127643" y="1663700"/>
                </a:lnTo>
                <a:lnTo>
                  <a:pt x="148453" y="1701800"/>
                </a:lnTo>
                <a:lnTo>
                  <a:pt x="170821" y="1739900"/>
                </a:lnTo>
                <a:lnTo>
                  <a:pt x="194705" y="1778000"/>
                </a:lnTo>
                <a:lnTo>
                  <a:pt x="220067" y="1816100"/>
                </a:lnTo>
                <a:lnTo>
                  <a:pt x="246865" y="1854200"/>
                </a:lnTo>
                <a:lnTo>
                  <a:pt x="275058" y="1892300"/>
                </a:lnTo>
                <a:lnTo>
                  <a:pt x="304608" y="1930400"/>
                </a:lnTo>
                <a:lnTo>
                  <a:pt x="335472" y="1955800"/>
                </a:lnTo>
                <a:lnTo>
                  <a:pt x="367612" y="1993900"/>
                </a:lnTo>
                <a:lnTo>
                  <a:pt x="400986" y="2019300"/>
                </a:lnTo>
                <a:lnTo>
                  <a:pt x="435554" y="2057400"/>
                </a:lnTo>
                <a:lnTo>
                  <a:pt x="471276" y="2082800"/>
                </a:lnTo>
                <a:lnTo>
                  <a:pt x="508112" y="2108200"/>
                </a:lnTo>
                <a:lnTo>
                  <a:pt x="546020" y="2133600"/>
                </a:lnTo>
                <a:lnTo>
                  <a:pt x="584961" y="2159000"/>
                </a:lnTo>
                <a:lnTo>
                  <a:pt x="624895" y="2184400"/>
                </a:lnTo>
                <a:lnTo>
                  <a:pt x="665781" y="2197100"/>
                </a:lnTo>
                <a:lnTo>
                  <a:pt x="707578" y="2222500"/>
                </a:lnTo>
                <a:lnTo>
                  <a:pt x="838036" y="2260600"/>
                </a:lnTo>
                <a:lnTo>
                  <a:pt x="1022295" y="2311400"/>
                </a:lnTo>
                <a:lnTo>
                  <a:pt x="1355767" y="2311400"/>
                </a:lnTo>
                <a:lnTo>
                  <a:pt x="1309333" y="2324100"/>
                </a:lnTo>
                <a:close/>
              </a:path>
              <a:path w="2333625" h="2324100">
                <a:moveTo>
                  <a:pt x="1355767" y="2311400"/>
                </a:moveTo>
                <a:lnTo>
                  <a:pt x="1311329" y="2311400"/>
                </a:lnTo>
                <a:lnTo>
                  <a:pt x="1495587" y="2260600"/>
                </a:lnTo>
                <a:lnTo>
                  <a:pt x="1626046" y="2222500"/>
                </a:lnTo>
                <a:lnTo>
                  <a:pt x="1667843" y="2197100"/>
                </a:lnTo>
                <a:lnTo>
                  <a:pt x="1708729" y="2184400"/>
                </a:lnTo>
                <a:lnTo>
                  <a:pt x="1748662" y="2159000"/>
                </a:lnTo>
                <a:lnTo>
                  <a:pt x="1787604" y="2133600"/>
                </a:lnTo>
                <a:lnTo>
                  <a:pt x="1825512" y="2108200"/>
                </a:lnTo>
                <a:lnTo>
                  <a:pt x="1862348" y="2082800"/>
                </a:lnTo>
                <a:lnTo>
                  <a:pt x="1898070" y="2057400"/>
                </a:lnTo>
                <a:lnTo>
                  <a:pt x="1932638" y="2019300"/>
                </a:lnTo>
                <a:lnTo>
                  <a:pt x="1966012" y="1993900"/>
                </a:lnTo>
                <a:lnTo>
                  <a:pt x="1998152" y="1955800"/>
                </a:lnTo>
                <a:lnTo>
                  <a:pt x="2029016" y="1930400"/>
                </a:lnTo>
                <a:lnTo>
                  <a:pt x="2058566" y="1892300"/>
                </a:lnTo>
                <a:lnTo>
                  <a:pt x="2086759" y="1854200"/>
                </a:lnTo>
                <a:lnTo>
                  <a:pt x="2113557" y="1816100"/>
                </a:lnTo>
                <a:lnTo>
                  <a:pt x="2138918" y="1778000"/>
                </a:lnTo>
                <a:lnTo>
                  <a:pt x="2162803" y="1739900"/>
                </a:lnTo>
                <a:lnTo>
                  <a:pt x="2185171" y="1701800"/>
                </a:lnTo>
                <a:lnTo>
                  <a:pt x="2205981" y="1663700"/>
                </a:lnTo>
                <a:lnTo>
                  <a:pt x="2225193" y="1625600"/>
                </a:lnTo>
                <a:lnTo>
                  <a:pt x="2242767" y="1574800"/>
                </a:lnTo>
                <a:lnTo>
                  <a:pt x="2258663" y="1536700"/>
                </a:lnTo>
                <a:lnTo>
                  <a:pt x="2272839" y="1485900"/>
                </a:lnTo>
                <a:lnTo>
                  <a:pt x="2285257" y="1447800"/>
                </a:lnTo>
                <a:lnTo>
                  <a:pt x="2295874" y="1397000"/>
                </a:lnTo>
                <a:lnTo>
                  <a:pt x="2304652" y="1346200"/>
                </a:lnTo>
                <a:lnTo>
                  <a:pt x="2311550" y="1308100"/>
                </a:lnTo>
                <a:lnTo>
                  <a:pt x="2316526" y="1257300"/>
                </a:lnTo>
                <a:lnTo>
                  <a:pt x="2319542" y="1206500"/>
                </a:lnTo>
                <a:lnTo>
                  <a:pt x="2320556" y="1155700"/>
                </a:lnTo>
                <a:lnTo>
                  <a:pt x="2319542" y="1117600"/>
                </a:lnTo>
                <a:lnTo>
                  <a:pt x="2316526" y="1066800"/>
                </a:lnTo>
                <a:lnTo>
                  <a:pt x="2311550" y="1016000"/>
                </a:lnTo>
                <a:lnTo>
                  <a:pt x="2304652" y="965200"/>
                </a:lnTo>
                <a:lnTo>
                  <a:pt x="2295874" y="927100"/>
                </a:lnTo>
                <a:lnTo>
                  <a:pt x="2285257" y="876300"/>
                </a:lnTo>
                <a:lnTo>
                  <a:pt x="2272839" y="825500"/>
                </a:lnTo>
                <a:lnTo>
                  <a:pt x="2258663" y="787400"/>
                </a:lnTo>
                <a:lnTo>
                  <a:pt x="2242767" y="749300"/>
                </a:lnTo>
                <a:lnTo>
                  <a:pt x="2225193" y="698500"/>
                </a:lnTo>
                <a:lnTo>
                  <a:pt x="2205981" y="660400"/>
                </a:lnTo>
                <a:lnTo>
                  <a:pt x="2185171" y="622300"/>
                </a:lnTo>
                <a:lnTo>
                  <a:pt x="2162803" y="584200"/>
                </a:lnTo>
                <a:lnTo>
                  <a:pt x="2138918" y="533400"/>
                </a:lnTo>
                <a:lnTo>
                  <a:pt x="2113557" y="508000"/>
                </a:lnTo>
                <a:lnTo>
                  <a:pt x="2086759" y="469900"/>
                </a:lnTo>
                <a:lnTo>
                  <a:pt x="2058566" y="431800"/>
                </a:lnTo>
                <a:lnTo>
                  <a:pt x="2029016" y="393700"/>
                </a:lnTo>
                <a:lnTo>
                  <a:pt x="1998152" y="355600"/>
                </a:lnTo>
                <a:lnTo>
                  <a:pt x="1966012" y="330200"/>
                </a:lnTo>
                <a:lnTo>
                  <a:pt x="1932638" y="292100"/>
                </a:lnTo>
                <a:lnTo>
                  <a:pt x="1898070" y="266700"/>
                </a:lnTo>
                <a:lnTo>
                  <a:pt x="1862348" y="241300"/>
                </a:lnTo>
                <a:lnTo>
                  <a:pt x="1825512" y="215900"/>
                </a:lnTo>
                <a:lnTo>
                  <a:pt x="1787604" y="190500"/>
                </a:lnTo>
                <a:lnTo>
                  <a:pt x="1748662" y="165100"/>
                </a:lnTo>
                <a:lnTo>
                  <a:pt x="1708729" y="139700"/>
                </a:lnTo>
                <a:lnTo>
                  <a:pt x="1667843" y="127000"/>
                </a:lnTo>
                <a:lnTo>
                  <a:pt x="1626046" y="101600"/>
                </a:lnTo>
                <a:lnTo>
                  <a:pt x="1583377" y="88900"/>
                </a:lnTo>
                <a:lnTo>
                  <a:pt x="1539878" y="63500"/>
                </a:lnTo>
                <a:lnTo>
                  <a:pt x="1404797" y="25400"/>
                </a:lnTo>
                <a:lnTo>
                  <a:pt x="1358378" y="25400"/>
                </a:lnTo>
                <a:lnTo>
                  <a:pt x="1311329" y="12700"/>
                </a:lnTo>
                <a:lnTo>
                  <a:pt x="1401602" y="12700"/>
                </a:lnTo>
                <a:lnTo>
                  <a:pt x="1578186" y="63500"/>
                </a:lnTo>
                <a:lnTo>
                  <a:pt x="1620454" y="88900"/>
                </a:lnTo>
                <a:lnTo>
                  <a:pt x="1661895" y="101600"/>
                </a:lnTo>
                <a:lnTo>
                  <a:pt x="1702471" y="127000"/>
                </a:lnTo>
                <a:lnTo>
                  <a:pt x="1742145" y="139700"/>
                </a:lnTo>
                <a:lnTo>
                  <a:pt x="1780877" y="165100"/>
                </a:lnTo>
                <a:lnTo>
                  <a:pt x="1818632" y="190500"/>
                </a:lnTo>
                <a:lnTo>
                  <a:pt x="1855369" y="215900"/>
                </a:lnTo>
                <a:lnTo>
                  <a:pt x="1891053" y="241300"/>
                </a:lnTo>
                <a:lnTo>
                  <a:pt x="1925644" y="279400"/>
                </a:lnTo>
                <a:lnTo>
                  <a:pt x="1959105" y="304800"/>
                </a:lnTo>
                <a:lnTo>
                  <a:pt x="1991398" y="330200"/>
                </a:lnTo>
                <a:lnTo>
                  <a:pt x="2022485" y="368300"/>
                </a:lnTo>
                <a:lnTo>
                  <a:pt x="2052329" y="406400"/>
                </a:lnTo>
                <a:lnTo>
                  <a:pt x="2080891" y="431800"/>
                </a:lnTo>
                <a:lnTo>
                  <a:pt x="2108133" y="469900"/>
                </a:lnTo>
                <a:lnTo>
                  <a:pt x="2134017" y="508000"/>
                </a:lnTo>
                <a:lnTo>
                  <a:pt x="2158507" y="546100"/>
                </a:lnTo>
                <a:lnTo>
                  <a:pt x="2181563" y="584200"/>
                </a:lnTo>
                <a:lnTo>
                  <a:pt x="2203148" y="622300"/>
                </a:lnTo>
                <a:lnTo>
                  <a:pt x="2223224" y="660400"/>
                </a:lnTo>
                <a:lnTo>
                  <a:pt x="2241752" y="711200"/>
                </a:lnTo>
                <a:lnTo>
                  <a:pt x="2258697" y="749300"/>
                </a:lnTo>
                <a:lnTo>
                  <a:pt x="2274018" y="787400"/>
                </a:lnTo>
                <a:lnTo>
                  <a:pt x="2287679" y="838200"/>
                </a:lnTo>
                <a:lnTo>
                  <a:pt x="2299641" y="876300"/>
                </a:lnTo>
                <a:lnTo>
                  <a:pt x="2309867" y="927100"/>
                </a:lnTo>
                <a:lnTo>
                  <a:pt x="2318319" y="965200"/>
                </a:lnTo>
                <a:lnTo>
                  <a:pt x="2324958" y="1016000"/>
                </a:lnTo>
                <a:lnTo>
                  <a:pt x="2329747" y="1066800"/>
                </a:lnTo>
                <a:lnTo>
                  <a:pt x="2332649" y="1117600"/>
                </a:lnTo>
                <a:lnTo>
                  <a:pt x="2333624" y="1155700"/>
                </a:lnTo>
                <a:lnTo>
                  <a:pt x="2332649" y="1206500"/>
                </a:lnTo>
                <a:lnTo>
                  <a:pt x="2329747" y="1257300"/>
                </a:lnTo>
                <a:lnTo>
                  <a:pt x="2324958" y="1308100"/>
                </a:lnTo>
                <a:lnTo>
                  <a:pt x="2318319" y="1346200"/>
                </a:lnTo>
                <a:lnTo>
                  <a:pt x="2309867" y="1397000"/>
                </a:lnTo>
                <a:lnTo>
                  <a:pt x="2299641" y="1435100"/>
                </a:lnTo>
                <a:lnTo>
                  <a:pt x="2287679" y="1485900"/>
                </a:lnTo>
                <a:lnTo>
                  <a:pt x="2274018" y="1524000"/>
                </a:lnTo>
                <a:lnTo>
                  <a:pt x="2258697" y="1574800"/>
                </a:lnTo>
                <a:lnTo>
                  <a:pt x="2241752" y="1612900"/>
                </a:lnTo>
                <a:lnTo>
                  <a:pt x="2223224" y="1651000"/>
                </a:lnTo>
                <a:lnTo>
                  <a:pt x="2203148" y="1701800"/>
                </a:lnTo>
                <a:lnTo>
                  <a:pt x="2181563" y="1739900"/>
                </a:lnTo>
                <a:lnTo>
                  <a:pt x="2158507" y="1778000"/>
                </a:lnTo>
                <a:lnTo>
                  <a:pt x="2134017" y="1816100"/>
                </a:lnTo>
                <a:lnTo>
                  <a:pt x="2108133" y="1854200"/>
                </a:lnTo>
                <a:lnTo>
                  <a:pt x="2080891" y="1879600"/>
                </a:lnTo>
                <a:lnTo>
                  <a:pt x="2052329" y="1917700"/>
                </a:lnTo>
                <a:lnTo>
                  <a:pt x="2022485" y="1955800"/>
                </a:lnTo>
                <a:lnTo>
                  <a:pt x="1991398" y="1981200"/>
                </a:lnTo>
                <a:lnTo>
                  <a:pt x="1959105" y="2019300"/>
                </a:lnTo>
                <a:lnTo>
                  <a:pt x="1925644" y="2044700"/>
                </a:lnTo>
                <a:lnTo>
                  <a:pt x="1891053" y="2070100"/>
                </a:lnTo>
                <a:lnTo>
                  <a:pt x="1855369" y="2108200"/>
                </a:lnTo>
                <a:lnTo>
                  <a:pt x="1818632" y="2133600"/>
                </a:lnTo>
                <a:lnTo>
                  <a:pt x="1780877" y="2146300"/>
                </a:lnTo>
                <a:lnTo>
                  <a:pt x="1742145" y="2171700"/>
                </a:lnTo>
                <a:lnTo>
                  <a:pt x="1702471" y="2197100"/>
                </a:lnTo>
                <a:lnTo>
                  <a:pt x="1661895" y="2222500"/>
                </a:lnTo>
                <a:lnTo>
                  <a:pt x="1578186" y="2247900"/>
                </a:lnTo>
                <a:lnTo>
                  <a:pt x="1535129" y="2273300"/>
                </a:lnTo>
                <a:lnTo>
                  <a:pt x="1446799" y="2298700"/>
                </a:lnTo>
                <a:lnTo>
                  <a:pt x="1401602" y="2298700"/>
                </a:lnTo>
                <a:lnTo>
                  <a:pt x="1355767" y="2311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21288" y="4560914"/>
            <a:ext cx="2320556" cy="2320556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4214754" y="4554380"/>
            <a:ext cx="2333625" cy="2324100"/>
          </a:xfrm>
          <a:custGeom>
            <a:avLst/>
            <a:gdLst/>
            <a:ahLst/>
            <a:cxnLst/>
            <a:rect l="l" t="t" r="r" b="b"/>
            <a:pathLst>
              <a:path w="2333625" h="2324100">
                <a:moveTo>
                  <a:pt x="1355767" y="12700"/>
                </a:moveTo>
                <a:lnTo>
                  <a:pt x="977743" y="12700"/>
                </a:lnTo>
                <a:lnTo>
                  <a:pt x="1024201" y="0"/>
                </a:lnTo>
                <a:lnTo>
                  <a:pt x="1309333" y="0"/>
                </a:lnTo>
                <a:lnTo>
                  <a:pt x="1355767" y="12700"/>
                </a:lnTo>
                <a:close/>
              </a:path>
              <a:path w="2333625" h="2324100">
                <a:moveTo>
                  <a:pt x="1309333" y="2324100"/>
                </a:moveTo>
                <a:lnTo>
                  <a:pt x="1024201" y="2324100"/>
                </a:lnTo>
                <a:lnTo>
                  <a:pt x="931888" y="2298700"/>
                </a:lnTo>
                <a:lnTo>
                  <a:pt x="886673" y="2298700"/>
                </a:lnTo>
                <a:lnTo>
                  <a:pt x="798316" y="2273300"/>
                </a:lnTo>
                <a:lnTo>
                  <a:pt x="755249" y="2247900"/>
                </a:lnTo>
                <a:lnTo>
                  <a:pt x="671526" y="2222500"/>
                </a:lnTo>
                <a:lnTo>
                  <a:pt x="630947" y="2197100"/>
                </a:lnTo>
                <a:lnTo>
                  <a:pt x="591272" y="2171700"/>
                </a:lnTo>
                <a:lnTo>
                  <a:pt x="552539" y="2146300"/>
                </a:lnTo>
                <a:lnTo>
                  <a:pt x="514787" y="2133600"/>
                </a:lnTo>
                <a:lnTo>
                  <a:pt x="478053" y="2108200"/>
                </a:lnTo>
                <a:lnTo>
                  <a:pt x="442374" y="2070100"/>
                </a:lnTo>
                <a:lnTo>
                  <a:pt x="407789" y="2044700"/>
                </a:lnTo>
                <a:lnTo>
                  <a:pt x="374335" y="2019300"/>
                </a:lnTo>
                <a:lnTo>
                  <a:pt x="342051" y="1981200"/>
                </a:lnTo>
                <a:lnTo>
                  <a:pt x="310973" y="1955800"/>
                </a:lnTo>
                <a:lnTo>
                  <a:pt x="281139" y="1917700"/>
                </a:lnTo>
                <a:lnTo>
                  <a:pt x="252588" y="1879600"/>
                </a:lnTo>
                <a:lnTo>
                  <a:pt x="225357" y="1854200"/>
                </a:lnTo>
                <a:lnTo>
                  <a:pt x="199483" y="1816100"/>
                </a:lnTo>
                <a:lnTo>
                  <a:pt x="175006" y="1778000"/>
                </a:lnTo>
                <a:lnTo>
                  <a:pt x="151961" y="1739900"/>
                </a:lnTo>
                <a:lnTo>
                  <a:pt x="130388" y="1701800"/>
                </a:lnTo>
                <a:lnTo>
                  <a:pt x="110324" y="1651000"/>
                </a:lnTo>
                <a:lnTo>
                  <a:pt x="91806" y="1612900"/>
                </a:lnTo>
                <a:lnTo>
                  <a:pt x="74872" y="1574800"/>
                </a:lnTo>
                <a:lnTo>
                  <a:pt x="59561" y="1524000"/>
                </a:lnTo>
                <a:lnTo>
                  <a:pt x="45910" y="1485900"/>
                </a:lnTo>
                <a:lnTo>
                  <a:pt x="33956" y="1435100"/>
                </a:lnTo>
                <a:lnTo>
                  <a:pt x="23738" y="1397000"/>
                </a:lnTo>
                <a:lnTo>
                  <a:pt x="15293" y="1346200"/>
                </a:lnTo>
                <a:lnTo>
                  <a:pt x="8659" y="1308100"/>
                </a:lnTo>
                <a:lnTo>
                  <a:pt x="3873" y="1257300"/>
                </a:lnTo>
                <a:lnTo>
                  <a:pt x="974" y="1206500"/>
                </a:lnTo>
                <a:lnTo>
                  <a:pt x="0" y="1155700"/>
                </a:lnTo>
                <a:lnTo>
                  <a:pt x="974" y="1117600"/>
                </a:lnTo>
                <a:lnTo>
                  <a:pt x="3873" y="1066800"/>
                </a:lnTo>
                <a:lnTo>
                  <a:pt x="8659" y="1016000"/>
                </a:lnTo>
                <a:lnTo>
                  <a:pt x="15293" y="965200"/>
                </a:lnTo>
                <a:lnTo>
                  <a:pt x="23738" y="927100"/>
                </a:lnTo>
                <a:lnTo>
                  <a:pt x="33956" y="876300"/>
                </a:lnTo>
                <a:lnTo>
                  <a:pt x="45910" y="838200"/>
                </a:lnTo>
                <a:lnTo>
                  <a:pt x="59561" y="787400"/>
                </a:lnTo>
                <a:lnTo>
                  <a:pt x="74872" y="749300"/>
                </a:lnTo>
                <a:lnTo>
                  <a:pt x="91806" y="711200"/>
                </a:lnTo>
                <a:lnTo>
                  <a:pt x="110324" y="660400"/>
                </a:lnTo>
                <a:lnTo>
                  <a:pt x="130388" y="622300"/>
                </a:lnTo>
                <a:lnTo>
                  <a:pt x="151961" y="584200"/>
                </a:lnTo>
                <a:lnTo>
                  <a:pt x="175006" y="546100"/>
                </a:lnTo>
                <a:lnTo>
                  <a:pt x="199483" y="508000"/>
                </a:lnTo>
                <a:lnTo>
                  <a:pt x="225357" y="469900"/>
                </a:lnTo>
                <a:lnTo>
                  <a:pt x="252588" y="431800"/>
                </a:lnTo>
                <a:lnTo>
                  <a:pt x="281139" y="406400"/>
                </a:lnTo>
                <a:lnTo>
                  <a:pt x="310973" y="368300"/>
                </a:lnTo>
                <a:lnTo>
                  <a:pt x="342051" y="330200"/>
                </a:lnTo>
                <a:lnTo>
                  <a:pt x="374335" y="304800"/>
                </a:lnTo>
                <a:lnTo>
                  <a:pt x="407789" y="279400"/>
                </a:lnTo>
                <a:lnTo>
                  <a:pt x="442374" y="241300"/>
                </a:lnTo>
                <a:lnTo>
                  <a:pt x="478053" y="215900"/>
                </a:lnTo>
                <a:lnTo>
                  <a:pt x="514787" y="190500"/>
                </a:lnTo>
                <a:lnTo>
                  <a:pt x="552539" y="165100"/>
                </a:lnTo>
                <a:lnTo>
                  <a:pt x="591272" y="139700"/>
                </a:lnTo>
                <a:lnTo>
                  <a:pt x="630947" y="127000"/>
                </a:lnTo>
                <a:lnTo>
                  <a:pt x="671526" y="101600"/>
                </a:lnTo>
                <a:lnTo>
                  <a:pt x="712973" y="88900"/>
                </a:lnTo>
                <a:lnTo>
                  <a:pt x="755249" y="63500"/>
                </a:lnTo>
                <a:lnTo>
                  <a:pt x="931888" y="12700"/>
                </a:lnTo>
                <a:lnTo>
                  <a:pt x="1022295" y="12700"/>
                </a:lnTo>
                <a:lnTo>
                  <a:pt x="975246" y="25400"/>
                </a:lnTo>
                <a:lnTo>
                  <a:pt x="928827" y="25400"/>
                </a:lnTo>
                <a:lnTo>
                  <a:pt x="793746" y="63500"/>
                </a:lnTo>
                <a:lnTo>
                  <a:pt x="750247" y="88900"/>
                </a:lnTo>
                <a:lnTo>
                  <a:pt x="707578" y="101600"/>
                </a:lnTo>
                <a:lnTo>
                  <a:pt x="665781" y="127000"/>
                </a:lnTo>
                <a:lnTo>
                  <a:pt x="624895" y="139700"/>
                </a:lnTo>
                <a:lnTo>
                  <a:pt x="584961" y="165100"/>
                </a:lnTo>
                <a:lnTo>
                  <a:pt x="546020" y="190500"/>
                </a:lnTo>
                <a:lnTo>
                  <a:pt x="508112" y="215900"/>
                </a:lnTo>
                <a:lnTo>
                  <a:pt x="471276" y="241300"/>
                </a:lnTo>
                <a:lnTo>
                  <a:pt x="435554" y="266700"/>
                </a:lnTo>
                <a:lnTo>
                  <a:pt x="400986" y="292100"/>
                </a:lnTo>
                <a:lnTo>
                  <a:pt x="367612" y="330200"/>
                </a:lnTo>
                <a:lnTo>
                  <a:pt x="335472" y="355600"/>
                </a:lnTo>
                <a:lnTo>
                  <a:pt x="304608" y="393700"/>
                </a:lnTo>
                <a:lnTo>
                  <a:pt x="275058" y="431800"/>
                </a:lnTo>
                <a:lnTo>
                  <a:pt x="246865" y="469900"/>
                </a:lnTo>
                <a:lnTo>
                  <a:pt x="220067" y="508000"/>
                </a:lnTo>
                <a:lnTo>
                  <a:pt x="194705" y="533400"/>
                </a:lnTo>
                <a:lnTo>
                  <a:pt x="170821" y="584200"/>
                </a:lnTo>
                <a:lnTo>
                  <a:pt x="148453" y="622300"/>
                </a:lnTo>
                <a:lnTo>
                  <a:pt x="127643" y="660400"/>
                </a:lnTo>
                <a:lnTo>
                  <a:pt x="108431" y="698500"/>
                </a:lnTo>
                <a:lnTo>
                  <a:pt x="90857" y="749300"/>
                </a:lnTo>
                <a:lnTo>
                  <a:pt x="74961" y="787400"/>
                </a:lnTo>
                <a:lnTo>
                  <a:pt x="60785" y="825500"/>
                </a:lnTo>
                <a:lnTo>
                  <a:pt x="48367" y="876300"/>
                </a:lnTo>
                <a:lnTo>
                  <a:pt x="37749" y="927100"/>
                </a:lnTo>
                <a:lnTo>
                  <a:pt x="28972" y="965200"/>
                </a:lnTo>
                <a:lnTo>
                  <a:pt x="22074" y="1016000"/>
                </a:lnTo>
                <a:lnTo>
                  <a:pt x="17098" y="1066800"/>
                </a:lnTo>
                <a:lnTo>
                  <a:pt x="14082" y="1117600"/>
                </a:lnTo>
                <a:lnTo>
                  <a:pt x="13068" y="1155700"/>
                </a:lnTo>
                <a:lnTo>
                  <a:pt x="14082" y="1206500"/>
                </a:lnTo>
                <a:lnTo>
                  <a:pt x="17098" y="1257300"/>
                </a:lnTo>
                <a:lnTo>
                  <a:pt x="22074" y="1308100"/>
                </a:lnTo>
                <a:lnTo>
                  <a:pt x="28972" y="1346200"/>
                </a:lnTo>
                <a:lnTo>
                  <a:pt x="37749" y="1397000"/>
                </a:lnTo>
                <a:lnTo>
                  <a:pt x="48367" y="1447800"/>
                </a:lnTo>
                <a:lnTo>
                  <a:pt x="60785" y="1485900"/>
                </a:lnTo>
                <a:lnTo>
                  <a:pt x="74961" y="1536700"/>
                </a:lnTo>
                <a:lnTo>
                  <a:pt x="90857" y="1574800"/>
                </a:lnTo>
                <a:lnTo>
                  <a:pt x="108431" y="1625600"/>
                </a:lnTo>
                <a:lnTo>
                  <a:pt x="127643" y="1663700"/>
                </a:lnTo>
                <a:lnTo>
                  <a:pt x="148453" y="1701800"/>
                </a:lnTo>
                <a:lnTo>
                  <a:pt x="170821" y="1739900"/>
                </a:lnTo>
                <a:lnTo>
                  <a:pt x="194705" y="1778000"/>
                </a:lnTo>
                <a:lnTo>
                  <a:pt x="220067" y="1816100"/>
                </a:lnTo>
                <a:lnTo>
                  <a:pt x="246865" y="1854200"/>
                </a:lnTo>
                <a:lnTo>
                  <a:pt x="275058" y="1892300"/>
                </a:lnTo>
                <a:lnTo>
                  <a:pt x="304608" y="1930400"/>
                </a:lnTo>
                <a:lnTo>
                  <a:pt x="335472" y="1955800"/>
                </a:lnTo>
                <a:lnTo>
                  <a:pt x="367612" y="1993900"/>
                </a:lnTo>
                <a:lnTo>
                  <a:pt x="400986" y="2019300"/>
                </a:lnTo>
                <a:lnTo>
                  <a:pt x="435554" y="2057400"/>
                </a:lnTo>
                <a:lnTo>
                  <a:pt x="471276" y="2082800"/>
                </a:lnTo>
                <a:lnTo>
                  <a:pt x="508112" y="2108200"/>
                </a:lnTo>
                <a:lnTo>
                  <a:pt x="546020" y="2133600"/>
                </a:lnTo>
                <a:lnTo>
                  <a:pt x="584961" y="2159000"/>
                </a:lnTo>
                <a:lnTo>
                  <a:pt x="624895" y="2184400"/>
                </a:lnTo>
                <a:lnTo>
                  <a:pt x="665781" y="2197100"/>
                </a:lnTo>
                <a:lnTo>
                  <a:pt x="707578" y="2222500"/>
                </a:lnTo>
                <a:lnTo>
                  <a:pt x="838036" y="2260600"/>
                </a:lnTo>
                <a:lnTo>
                  <a:pt x="1022295" y="2311400"/>
                </a:lnTo>
                <a:lnTo>
                  <a:pt x="1355767" y="2311400"/>
                </a:lnTo>
                <a:lnTo>
                  <a:pt x="1309333" y="2324100"/>
                </a:lnTo>
                <a:close/>
              </a:path>
              <a:path w="2333625" h="2324100">
                <a:moveTo>
                  <a:pt x="1355767" y="2311400"/>
                </a:moveTo>
                <a:lnTo>
                  <a:pt x="1311329" y="2311400"/>
                </a:lnTo>
                <a:lnTo>
                  <a:pt x="1495587" y="2260600"/>
                </a:lnTo>
                <a:lnTo>
                  <a:pt x="1626046" y="2222500"/>
                </a:lnTo>
                <a:lnTo>
                  <a:pt x="1667843" y="2197100"/>
                </a:lnTo>
                <a:lnTo>
                  <a:pt x="1708729" y="2184400"/>
                </a:lnTo>
                <a:lnTo>
                  <a:pt x="1748662" y="2159000"/>
                </a:lnTo>
                <a:lnTo>
                  <a:pt x="1787604" y="2133600"/>
                </a:lnTo>
                <a:lnTo>
                  <a:pt x="1825512" y="2108200"/>
                </a:lnTo>
                <a:lnTo>
                  <a:pt x="1862348" y="2082800"/>
                </a:lnTo>
                <a:lnTo>
                  <a:pt x="1898070" y="2057400"/>
                </a:lnTo>
                <a:lnTo>
                  <a:pt x="1932638" y="2019300"/>
                </a:lnTo>
                <a:lnTo>
                  <a:pt x="1966012" y="1993900"/>
                </a:lnTo>
                <a:lnTo>
                  <a:pt x="1998152" y="1955800"/>
                </a:lnTo>
                <a:lnTo>
                  <a:pt x="2029016" y="1930400"/>
                </a:lnTo>
                <a:lnTo>
                  <a:pt x="2058566" y="1892300"/>
                </a:lnTo>
                <a:lnTo>
                  <a:pt x="2086759" y="1854200"/>
                </a:lnTo>
                <a:lnTo>
                  <a:pt x="2113557" y="1816100"/>
                </a:lnTo>
                <a:lnTo>
                  <a:pt x="2138918" y="1778000"/>
                </a:lnTo>
                <a:lnTo>
                  <a:pt x="2162803" y="1739900"/>
                </a:lnTo>
                <a:lnTo>
                  <a:pt x="2185171" y="1701800"/>
                </a:lnTo>
                <a:lnTo>
                  <a:pt x="2205981" y="1663700"/>
                </a:lnTo>
                <a:lnTo>
                  <a:pt x="2225193" y="1625600"/>
                </a:lnTo>
                <a:lnTo>
                  <a:pt x="2242767" y="1574800"/>
                </a:lnTo>
                <a:lnTo>
                  <a:pt x="2258663" y="1536700"/>
                </a:lnTo>
                <a:lnTo>
                  <a:pt x="2272839" y="1485900"/>
                </a:lnTo>
                <a:lnTo>
                  <a:pt x="2285257" y="1447800"/>
                </a:lnTo>
                <a:lnTo>
                  <a:pt x="2295874" y="1397000"/>
                </a:lnTo>
                <a:lnTo>
                  <a:pt x="2304652" y="1346200"/>
                </a:lnTo>
                <a:lnTo>
                  <a:pt x="2311550" y="1308100"/>
                </a:lnTo>
                <a:lnTo>
                  <a:pt x="2316526" y="1257300"/>
                </a:lnTo>
                <a:lnTo>
                  <a:pt x="2319542" y="1206500"/>
                </a:lnTo>
                <a:lnTo>
                  <a:pt x="2320556" y="1155700"/>
                </a:lnTo>
                <a:lnTo>
                  <a:pt x="2319542" y="1117600"/>
                </a:lnTo>
                <a:lnTo>
                  <a:pt x="2316526" y="1066800"/>
                </a:lnTo>
                <a:lnTo>
                  <a:pt x="2311550" y="1016000"/>
                </a:lnTo>
                <a:lnTo>
                  <a:pt x="2304652" y="965200"/>
                </a:lnTo>
                <a:lnTo>
                  <a:pt x="2295874" y="927100"/>
                </a:lnTo>
                <a:lnTo>
                  <a:pt x="2285257" y="876300"/>
                </a:lnTo>
                <a:lnTo>
                  <a:pt x="2272839" y="825500"/>
                </a:lnTo>
                <a:lnTo>
                  <a:pt x="2258663" y="787400"/>
                </a:lnTo>
                <a:lnTo>
                  <a:pt x="2242767" y="749300"/>
                </a:lnTo>
                <a:lnTo>
                  <a:pt x="2225193" y="698500"/>
                </a:lnTo>
                <a:lnTo>
                  <a:pt x="2205981" y="660400"/>
                </a:lnTo>
                <a:lnTo>
                  <a:pt x="2185171" y="622300"/>
                </a:lnTo>
                <a:lnTo>
                  <a:pt x="2162803" y="584200"/>
                </a:lnTo>
                <a:lnTo>
                  <a:pt x="2138918" y="533400"/>
                </a:lnTo>
                <a:lnTo>
                  <a:pt x="2113557" y="508000"/>
                </a:lnTo>
                <a:lnTo>
                  <a:pt x="2086759" y="469900"/>
                </a:lnTo>
                <a:lnTo>
                  <a:pt x="2058566" y="431800"/>
                </a:lnTo>
                <a:lnTo>
                  <a:pt x="2029016" y="393700"/>
                </a:lnTo>
                <a:lnTo>
                  <a:pt x="1998152" y="355600"/>
                </a:lnTo>
                <a:lnTo>
                  <a:pt x="1966012" y="330200"/>
                </a:lnTo>
                <a:lnTo>
                  <a:pt x="1932638" y="292100"/>
                </a:lnTo>
                <a:lnTo>
                  <a:pt x="1898070" y="266700"/>
                </a:lnTo>
                <a:lnTo>
                  <a:pt x="1862348" y="241300"/>
                </a:lnTo>
                <a:lnTo>
                  <a:pt x="1825512" y="215900"/>
                </a:lnTo>
                <a:lnTo>
                  <a:pt x="1787604" y="190500"/>
                </a:lnTo>
                <a:lnTo>
                  <a:pt x="1748662" y="165100"/>
                </a:lnTo>
                <a:lnTo>
                  <a:pt x="1708729" y="139700"/>
                </a:lnTo>
                <a:lnTo>
                  <a:pt x="1667843" y="127000"/>
                </a:lnTo>
                <a:lnTo>
                  <a:pt x="1626046" y="101600"/>
                </a:lnTo>
                <a:lnTo>
                  <a:pt x="1583377" y="88900"/>
                </a:lnTo>
                <a:lnTo>
                  <a:pt x="1539878" y="63500"/>
                </a:lnTo>
                <a:lnTo>
                  <a:pt x="1404797" y="25400"/>
                </a:lnTo>
                <a:lnTo>
                  <a:pt x="1358378" y="25400"/>
                </a:lnTo>
                <a:lnTo>
                  <a:pt x="1311329" y="12700"/>
                </a:lnTo>
                <a:lnTo>
                  <a:pt x="1401602" y="12700"/>
                </a:lnTo>
                <a:lnTo>
                  <a:pt x="1578186" y="63500"/>
                </a:lnTo>
                <a:lnTo>
                  <a:pt x="1620454" y="88900"/>
                </a:lnTo>
                <a:lnTo>
                  <a:pt x="1661895" y="101600"/>
                </a:lnTo>
                <a:lnTo>
                  <a:pt x="1702471" y="127000"/>
                </a:lnTo>
                <a:lnTo>
                  <a:pt x="1742145" y="139700"/>
                </a:lnTo>
                <a:lnTo>
                  <a:pt x="1780877" y="165100"/>
                </a:lnTo>
                <a:lnTo>
                  <a:pt x="1818632" y="190500"/>
                </a:lnTo>
                <a:lnTo>
                  <a:pt x="1855369" y="215900"/>
                </a:lnTo>
                <a:lnTo>
                  <a:pt x="1891053" y="241300"/>
                </a:lnTo>
                <a:lnTo>
                  <a:pt x="1925644" y="279400"/>
                </a:lnTo>
                <a:lnTo>
                  <a:pt x="1959105" y="304800"/>
                </a:lnTo>
                <a:lnTo>
                  <a:pt x="1991398" y="330200"/>
                </a:lnTo>
                <a:lnTo>
                  <a:pt x="2022485" y="368300"/>
                </a:lnTo>
                <a:lnTo>
                  <a:pt x="2052329" y="406400"/>
                </a:lnTo>
                <a:lnTo>
                  <a:pt x="2080891" y="431800"/>
                </a:lnTo>
                <a:lnTo>
                  <a:pt x="2108133" y="469900"/>
                </a:lnTo>
                <a:lnTo>
                  <a:pt x="2134017" y="508000"/>
                </a:lnTo>
                <a:lnTo>
                  <a:pt x="2158507" y="546100"/>
                </a:lnTo>
                <a:lnTo>
                  <a:pt x="2181563" y="584200"/>
                </a:lnTo>
                <a:lnTo>
                  <a:pt x="2203148" y="622300"/>
                </a:lnTo>
                <a:lnTo>
                  <a:pt x="2223224" y="660400"/>
                </a:lnTo>
                <a:lnTo>
                  <a:pt x="2241752" y="711200"/>
                </a:lnTo>
                <a:lnTo>
                  <a:pt x="2258697" y="749300"/>
                </a:lnTo>
                <a:lnTo>
                  <a:pt x="2274018" y="787400"/>
                </a:lnTo>
                <a:lnTo>
                  <a:pt x="2287679" y="838200"/>
                </a:lnTo>
                <a:lnTo>
                  <a:pt x="2299641" y="876300"/>
                </a:lnTo>
                <a:lnTo>
                  <a:pt x="2309867" y="927100"/>
                </a:lnTo>
                <a:lnTo>
                  <a:pt x="2318319" y="965200"/>
                </a:lnTo>
                <a:lnTo>
                  <a:pt x="2324958" y="1016000"/>
                </a:lnTo>
                <a:lnTo>
                  <a:pt x="2329747" y="1066800"/>
                </a:lnTo>
                <a:lnTo>
                  <a:pt x="2332649" y="1117600"/>
                </a:lnTo>
                <a:lnTo>
                  <a:pt x="2333624" y="1155700"/>
                </a:lnTo>
                <a:lnTo>
                  <a:pt x="2332649" y="1206500"/>
                </a:lnTo>
                <a:lnTo>
                  <a:pt x="2329747" y="1257300"/>
                </a:lnTo>
                <a:lnTo>
                  <a:pt x="2324958" y="1308100"/>
                </a:lnTo>
                <a:lnTo>
                  <a:pt x="2318319" y="1346200"/>
                </a:lnTo>
                <a:lnTo>
                  <a:pt x="2309867" y="1397000"/>
                </a:lnTo>
                <a:lnTo>
                  <a:pt x="2299641" y="1435100"/>
                </a:lnTo>
                <a:lnTo>
                  <a:pt x="2287679" y="1485900"/>
                </a:lnTo>
                <a:lnTo>
                  <a:pt x="2274018" y="1524000"/>
                </a:lnTo>
                <a:lnTo>
                  <a:pt x="2258697" y="1574800"/>
                </a:lnTo>
                <a:lnTo>
                  <a:pt x="2241752" y="1612900"/>
                </a:lnTo>
                <a:lnTo>
                  <a:pt x="2223224" y="1651000"/>
                </a:lnTo>
                <a:lnTo>
                  <a:pt x="2203148" y="1701800"/>
                </a:lnTo>
                <a:lnTo>
                  <a:pt x="2181563" y="1739900"/>
                </a:lnTo>
                <a:lnTo>
                  <a:pt x="2158507" y="1778000"/>
                </a:lnTo>
                <a:lnTo>
                  <a:pt x="2134017" y="1816100"/>
                </a:lnTo>
                <a:lnTo>
                  <a:pt x="2108133" y="1854200"/>
                </a:lnTo>
                <a:lnTo>
                  <a:pt x="2080891" y="1879600"/>
                </a:lnTo>
                <a:lnTo>
                  <a:pt x="2052329" y="1917700"/>
                </a:lnTo>
                <a:lnTo>
                  <a:pt x="2022485" y="1955800"/>
                </a:lnTo>
                <a:lnTo>
                  <a:pt x="1991398" y="1981200"/>
                </a:lnTo>
                <a:lnTo>
                  <a:pt x="1959105" y="2019300"/>
                </a:lnTo>
                <a:lnTo>
                  <a:pt x="1925644" y="2044700"/>
                </a:lnTo>
                <a:lnTo>
                  <a:pt x="1891053" y="2070100"/>
                </a:lnTo>
                <a:lnTo>
                  <a:pt x="1855369" y="2108200"/>
                </a:lnTo>
                <a:lnTo>
                  <a:pt x="1818632" y="2133600"/>
                </a:lnTo>
                <a:lnTo>
                  <a:pt x="1780877" y="2146300"/>
                </a:lnTo>
                <a:lnTo>
                  <a:pt x="1742145" y="2171700"/>
                </a:lnTo>
                <a:lnTo>
                  <a:pt x="1702471" y="2197100"/>
                </a:lnTo>
                <a:lnTo>
                  <a:pt x="1661895" y="2222500"/>
                </a:lnTo>
                <a:lnTo>
                  <a:pt x="1578186" y="2247900"/>
                </a:lnTo>
                <a:lnTo>
                  <a:pt x="1535129" y="2273300"/>
                </a:lnTo>
                <a:lnTo>
                  <a:pt x="1446799" y="2298700"/>
                </a:lnTo>
                <a:lnTo>
                  <a:pt x="1401602" y="2298700"/>
                </a:lnTo>
                <a:lnTo>
                  <a:pt x="1355767" y="2311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2775" y="2721017"/>
            <a:ext cx="10877549" cy="2474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678375" cy="102869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85264" y="688099"/>
            <a:ext cx="561974" cy="29527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72083" y="1210046"/>
            <a:ext cx="5515915" cy="15585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4414845" y="767062"/>
            <a:ext cx="292735" cy="147320"/>
          </a:xfrm>
          <a:custGeom>
            <a:avLst/>
            <a:gdLst/>
            <a:ahLst/>
            <a:cxnLst/>
            <a:rect l="l" t="t" r="r" b="b"/>
            <a:pathLst>
              <a:path w="292734" h="147319">
                <a:moveTo>
                  <a:pt x="0" y="0"/>
                </a:moveTo>
                <a:lnTo>
                  <a:pt x="292647" y="0"/>
                </a:lnTo>
                <a:lnTo>
                  <a:pt x="292647" y="146852"/>
                </a:lnTo>
                <a:lnTo>
                  <a:pt x="0" y="146852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487742" y="694164"/>
            <a:ext cx="147320" cy="292735"/>
          </a:xfrm>
          <a:custGeom>
            <a:avLst/>
            <a:gdLst/>
            <a:ahLst/>
            <a:cxnLst/>
            <a:rect l="l" t="t" r="r" b="b"/>
            <a:pathLst>
              <a:path w="147319" h="292734">
                <a:moveTo>
                  <a:pt x="146852" y="0"/>
                </a:moveTo>
                <a:lnTo>
                  <a:pt x="146852" y="292647"/>
                </a:lnTo>
                <a:lnTo>
                  <a:pt x="0" y="292647"/>
                </a:lnTo>
                <a:lnTo>
                  <a:pt x="0" y="0"/>
                </a:lnTo>
                <a:lnTo>
                  <a:pt x="146852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450236" y="729555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0"/>
                </a:moveTo>
                <a:lnTo>
                  <a:pt x="221865" y="0"/>
                </a:lnTo>
                <a:lnTo>
                  <a:pt x="221865" y="221865"/>
                </a:lnTo>
                <a:lnTo>
                  <a:pt x="0" y="221865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04116" y="4885297"/>
            <a:ext cx="2590799" cy="17525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634753" y="4974379"/>
            <a:ext cx="1495424" cy="149542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47028" y="4829755"/>
            <a:ext cx="1514474" cy="1771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2AE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2AE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6846423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64096" y="0"/>
            <a:ext cx="6823903" cy="10286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192314" y="612412"/>
            <a:ext cx="561974" cy="2952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65810" y="839560"/>
            <a:ext cx="292735" cy="147320"/>
          </a:xfrm>
          <a:custGeom>
            <a:avLst/>
            <a:gdLst/>
            <a:ahLst/>
            <a:cxnLst/>
            <a:rect l="l" t="t" r="r" b="b"/>
            <a:pathLst>
              <a:path w="292734" h="147319">
                <a:moveTo>
                  <a:pt x="0" y="0"/>
                </a:moveTo>
                <a:lnTo>
                  <a:pt x="292647" y="0"/>
                </a:lnTo>
                <a:lnTo>
                  <a:pt x="292647" y="146852"/>
                </a:lnTo>
                <a:lnTo>
                  <a:pt x="0" y="146852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8707" y="766662"/>
            <a:ext cx="147320" cy="292735"/>
          </a:xfrm>
          <a:custGeom>
            <a:avLst/>
            <a:gdLst/>
            <a:ahLst/>
            <a:cxnLst/>
            <a:rect l="l" t="t" r="r" b="b"/>
            <a:pathLst>
              <a:path w="147319" h="292734">
                <a:moveTo>
                  <a:pt x="146852" y="0"/>
                </a:moveTo>
                <a:lnTo>
                  <a:pt x="146852" y="292647"/>
                </a:lnTo>
                <a:lnTo>
                  <a:pt x="0" y="292647"/>
                </a:lnTo>
                <a:lnTo>
                  <a:pt x="0" y="0"/>
                </a:lnTo>
                <a:lnTo>
                  <a:pt x="146852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01201" y="802053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0"/>
                </a:moveTo>
                <a:lnTo>
                  <a:pt x="221865" y="0"/>
                </a:lnTo>
                <a:lnTo>
                  <a:pt x="221865" y="221865"/>
                </a:lnTo>
                <a:lnTo>
                  <a:pt x="0" y="221865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9398" y="597313"/>
            <a:ext cx="632920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2AE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510" y="4937861"/>
            <a:ext cx="17332978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.png"/><Relationship Id="rId7" Type="http://schemas.openxmlformats.org/officeDocument/2006/relationships/image" Target="../media/image7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image" Target="../media/image4.png"/><Relationship Id="rId7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jp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2.png"/><Relationship Id="rId7" Type="http://schemas.openxmlformats.org/officeDocument/2006/relationships/image" Target="../media/image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826" y="0"/>
            <a:ext cx="7274172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3477" y="791127"/>
            <a:ext cx="8401050" cy="4245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500"/>
              </a:lnSpc>
              <a:spcBef>
                <a:spcPts val="90"/>
              </a:spcBef>
            </a:pPr>
            <a:r>
              <a:rPr sz="14350" spc="2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350" spc="24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350" spc="30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350" spc="15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350" spc="24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350" spc="15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4350">
              <a:latin typeface="Trebuchet MS"/>
              <a:cs typeface="Trebuchet MS"/>
            </a:endParaRPr>
          </a:p>
          <a:p>
            <a:pPr marL="12700">
              <a:lnSpc>
                <a:spcPts val="16740"/>
              </a:lnSpc>
            </a:pPr>
            <a:r>
              <a:rPr sz="14550" spc="42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550" spc="-14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550" spc="-2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550" spc="29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550" spc="-14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5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014168"/>
            <a:ext cx="12275820" cy="4783455"/>
            <a:chOff x="0" y="5014168"/>
            <a:chExt cx="12275820" cy="47834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14168"/>
              <a:ext cx="12275589" cy="2930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5960" y="9399580"/>
              <a:ext cx="2171065" cy="397510"/>
            </a:xfrm>
            <a:custGeom>
              <a:avLst/>
              <a:gdLst/>
              <a:ahLst/>
              <a:cxnLst/>
              <a:rect l="l" t="t" r="r" b="b"/>
              <a:pathLst>
                <a:path w="2171065" h="397509">
                  <a:moveTo>
                    <a:pt x="2071244" y="397509"/>
                  </a:moveTo>
                  <a:lnTo>
                    <a:pt x="99291" y="397509"/>
                  </a:lnTo>
                  <a:lnTo>
                    <a:pt x="60642" y="389700"/>
                  </a:lnTo>
                  <a:lnTo>
                    <a:pt x="29081" y="368402"/>
                  </a:lnTo>
                  <a:lnTo>
                    <a:pt x="7802" y="336814"/>
                  </a:lnTo>
                  <a:lnTo>
                    <a:pt x="0" y="298132"/>
                  </a:lnTo>
                  <a:lnTo>
                    <a:pt x="0" y="99377"/>
                  </a:lnTo>
                  <a:lnTo>
                    <a:pt x="7802" y="60695"/>
                  </a:lnTo>
                  <a:lnTo>
                    <a:pt x="29081" y="29106"/>
                  </a:lnTo>
                  <a:lnTo>
                    <a:pt x="60642" y="7809"/>
                  </a:lnTo>
                  <a:lnTo>
                    <a:pt x="99291" y="0"/>
                  </a:lnTo>
                  <a:lnTo>
                    <a:pt x="2071244" y="0"/>
                  </a:lnTo>
                  <a:lnTo>
                    <a:pt x="2109241" y="7564"/>
                  </a:lnTo>
                  <a:lnTo>
                    <a:pt x="2141453" y="29106"/>
                  </a:lnTo>
                  <a:lnTo>
                    <a:pt x="2162977" y="61347"/>
                  </a:lnTo>
                  <a:lnTo>
                    <a:pt x="2170535" y="99377"/>
                  </a:lnTo>
                  <a:lnTo>
                    <a:pt x="2170535" y="298132"/>
                  </a:lnTo>
                  <a:lnTo>
                    <a:pt x="2162977" y="336162"/>
                  </a:lnTo>
                  <a:lnTo>
                    <a:pt x="2141453" y="368402"/>
                  </a:lnTo>
                  <a:lnTo>
                    <a:pt x="2109241" y="389945"/>
                  </a:lnTo>
                  <a:lnTo>
                    <a:pt x="2071244" y="397509"/>
                  </a:lnTo>
                  <a:close/>
                </a:path>
              </a:pathLst>
            </a:custGeom>
            <a:solidFill>
              <a:srgbClr val="C37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774" y="6455325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774" y="6845850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774" y="7236375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774" y="7626900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774" y="8017425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774" y="8407950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4923" y="5575269"/>
            <a:ext cx="7955915" cy="417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  <a:tabLst>
                <a:tab pos="1353185" algn="l"/>
                <a:tab pos="1682114" algn="l"/>
                <a:tab pos="4544060" algn="l"/>
                <a:tab pos="5088255" algn="l"/>
              </a:tabLst>
            </a:pPr>
            <a:r>
              <a:rPr sz="2500" b="1" spc="120" dirty="0">
                <a:solidFill>
                  <a:srgbClr val="FFFFFF"/>
                </a:solidFill>
                <a:latin typeface="Arial"/>
                <a:cs typeface="Arial"/>
              </a:rPr>
              <a:t>Redes	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500" b="1" spc="95" dirty="0">
                <a:solidFill>
                  <a:srgbClr val="FFFFFF"/>
                </a:solidFill>
                <a:latin typeface="Arial"/>
                <a:cs typeface="Arial"/>
              </a:rPr>
              <a:t>Comunicaciones	</a:t>
            </a:r>
            <a:r>
              <a:rPr sz="2500" b="1" spc="125" dirty="0">
                <a:solidFill>
                  <a:srgbClr val="FFFFFF"/>
                </a:solidFill>
                <a:latin typeface="Arial"/>
                <a:cs typeface="Arial"/>
              </a:rPr>
              <a:t>de	</a:t>
            </a:r>
            <a:r>
              <a:rPr sz="2500" b="1" spc="120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marL="748665" marR="5080">
              <a:lnSpc>
                <a:spcPct val="116500"/>
              </a:lnSpc>
              <a:spcBef>
                <a:spcPts val="5"/>
              </a:spcBef>
            </a:pP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Avila</a:t>
            </a:r>
            <a:r>
              <a:rPr sz="220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15" dirty="0">
                <a:solidFill>
                  <a:srgbClr val="FFFFFF"/>
                </a:solidFill>
                <a:latin typeface="Tahoma"/>
                <a:cs typeface="Tahoma"/>
              </a:rPr>
              <a:t>Rabanal,</a:t>
            </a: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55" dirty="0">
                <a:solidFill>
                  <a:srgbClr val="FFFFFF"/>
                </a:solidFill>
                <a:latin typeface="Tahoma"/>
                <a:cs typeface="Tahoma"/>
              </a:rPr>
              <a:t>José</a:t>
            </a: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Fernando</a:t>
            </a:r>
            <a:r>
              <a:rPr sz="220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Tahoma"/>
                <a:cs typeface="Tahoma"/>
              </a:rPr>
              <a:t>U202112411 </a:t>
            </a:r>
            <a:r>
              <a:rPr sz="22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40" dirty="0">
                <a:solidFill>
                  <a:srgbClr val="FFFFFF"/>
                </a:solidFill>
                <a:latin typeface="Tahoma"/>
                <a:cs typeface="Tahoma"/>
              </a:rPr>
              <a:t>Carrillo Guevara, </a:t>
            </a: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Andreé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Rodrigo </a:t>
            </a:r>
            <a:r>
              <a:rPr sz="2200" b="1" spc="-250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U20211B589 </a:t>
            </a:r>
            <a:r>
              <a:rPr sz="22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Coronado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Morante,</a:t>
            </a:r>
            <a:r>
              <a:rPr sz="22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Xiomara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Stefany</a:t>
            </a:r>
            <a:r>
              <a:rPr sz="22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Tahoma"/>
                <a:cs typeface="Tahoma"/>
              </a:rPr>
              <a:t>U202111754 </a:t>
            </a:r>
            <a:r>
              <a:rPr sz="2200" b="1" spc="-6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Espinoza Rodriguez, </a:t>
            </a:r>
            <a:r>
              <a:rPr sz="2200" b="1" spc="50" dirty="0">
                <a:solidFill>
                  <a:srgbClr val="FFFFFF"/>
                </a:solidFill>
                <a:latin typeface="Tahoma"/>
                <a:cs typeface="Tahoma"/>
              </a:rPr>
              <a:t>Nicolás 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Antonio </a:t>
            </a:r>
            <a:r>
              <a:rPr sz="2200" b="1" spc="-250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2200" b="1" spc="-105" dirty="0">
                <a:solidFill>
                  <a:srgbClr val="FFFFFF"/>
                </a:solidFill>
                <a:latin typeface="Tahoma"/>
                <a:cs typeface="Tahoma"/>
              </a:rPr>
              <a:t>U202110278 </a:t>
            </a:r>
            <a:r>
              <a:rPr sz="2200" b="1" spc="-6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hu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9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20211246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2  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4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200" b="1" spc="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b="1" spc="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20211</a:t>
            </a:r>
            <a:r>
              <a:rPr sz="2200" b="1" spc="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47</a:t>
            </a:r>
            <a:r>
              <a:rPr sz="2200" b="1" spc="-114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  <a:tabLst>
                <a:tab pos="1160780" algn="l"/>
              </a:tabLst>
            </a:pPr>
            <a:r>
              <a:rPr sz="2200" b="1" spc="-13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4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1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194" y="1747840"/>
            <a:ext cx="7200899" cy="3819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3623" y="1751364"/>
            <a:ext cx="7153274" cy="3819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194" y="5850918"/>
            <a:ext cx="7200899" cy="3838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3623" y="5871936"/>
            <a:ext cx="7153274" cy="3819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3066" y="758711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35190" y="468315"/>
            <a:ext cx="84918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  <a:tab pos="6994525" algn="l"/>
                <a:tab pos="7516495" algn="l"/>
              </a:tabLst>
            </a:pPr>
            <a:r>
              <a:rPr sz="6600" spc="15" dirty="0">
                <a:solidFill>
                  <a:srgbClr val="FFFFFF"/>
                </a:solidFill>
              </a:rPr>
              <a:t>Piura	</a:t>
            </a:r>
            <a:r>
              <a:rPr sz="6600" spc="-5" dirty="0">
                <a:solidFill>
                  <a:srgbClr val="FFFFFF"/>
                </a:solidFill>
              </a:rPr>
              <a:t>172.22.32.0	</a:t>
            </a:r>
            <a:r>
              <a:rPr sz="6600" spc="-195" dirty="0">
                <a:solidFill>
                  <a:srgbClr val="FFFFFF"/>
                </a:solidFill>
              </a:rPr>
              <a:t>/	20</a:t>
            </a:r>
            <a:endParaRPr sz="6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766" y="2101777"/>
            <a:ext cx="6991349" cy="372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1160" y="2106557"/>
            <a:ext cx="6981824" cy="3714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766" y="6057189"/>
            <a:ext cx="6991349" cy="3705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1160" y="6057189"/>
            <a:ext cx="6981824" cy="37052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6505" y="468312"/>
            <a:ext cx="99136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9660" algn="l"/>
                <a:tab pos="8416290" algn="l"/>
                <a:tab pos="8938260" algn="l"/>
              </a:tabLst>
            </a:pPr>
            <a:r>
              <a:rPr sz="6600" spc="45" dirty="0">
                <a:solidFill>
                  <a:srgbClr val="FFFFFF"/>
                </a:solidFill>
              </a:rPr>
              <a:t>Arequipa	</a:t>
            </a:r>
            <a:r>
              <a:rPr sz="6600" spc="-5" dirty="0">
                <a:solidFill>
                  <a:srgbClr val="FFFFFF"/>
                </a:solidFill>
              </a:rPr>
              <a:t>172.22.48.0	</a:t>
            </a:r>
            <a:r>
              <a:rPr sz="6600" spc="-195" dirty="0">
                <a:solidFill>
                  <a:srgbClr val="FFFFFF"/>
                </a:solidFill>
              </a:rPr>
              <a:t>/	20</a:t>
            </a:r>
            <a:endParaRPr sz="6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834" y="2019421"/>
            <a:ext cx="6915149" cy="3695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2026" y="2019421"/>
            <a:ext cx="69341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4834" y="6006645"/>
            <a:ext cx="6915149" cy="3695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2026" y="5967658"/>
            <a:ext cx="6934199" cy="37147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3066" y="758709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61272" y="468313"/>
            <a:ext cx="88639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0640" algn="l"/>
                <a:tab pos="7367270" algn="l"/>
                <a:tab pos="7888605" algn="l"/>
              </a:tabLst>
            </a:pPr>
            <a:r>
              <a:rPr sz="6600" spc="20" dirty="0">
                <a:solidFill>
                  <a:srgbClr val="FFFFFF"/>
                </a:solidFill>
              </a:rPr>
              <a:t>Cusco	</a:t>
            </a:r>
            <a:r>
              <a:rPr sz="6600" spc="-5" dirty="0">
                <a:solidFill>
                  <a:srgbClr val="FFFFFF"/>
                </a:solidFill>
              </a:rPr>
              <a:t>172.22.64.0	</a:t>
            </a:r>
            <a:r>
              <a:rPr sz="6600" spc="-195" dirty="0">
                <a:solidFill>
                  <a:srgbClr val="FFFFFF"/>
                </a:solidFill>
              </a:rPr>
              <a:t>/	20</a:t>
            </a:r>
            <a:endParaRPr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753" y="1926967"/>
            <a:ext cx="6953249" cy="3695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0261" y="1926967"/>
            <a:ext cx="72389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753" y="6120266"/>
            <a:ext cx="6953249" cy="4029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50261" y="6015491"/>
            <a:ext cx="7238999" cy="4057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83534" y="468314"/>
            <a:ext cx="10536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230" algn="l"/>
                <a:tab pos="9039860" algn="l"/>
                <a:tab pos="9561830" algn="l"/>
              </a:tabLst>
            </a:pPr>
            <a:r>
              <a:rPr sz="6600" spc="20" dirty="0">
                <a:solidFill>
                  <a:srgbClr val="FFFFFF"/>
                </a:solidFill>
              </a:rPr>
              <a:t>Cajamarca	</a:t>
            </a:r>
            <a:r>
              <a:rPr sz="6600" spc="-5" dirty="0">
                <a:solidFill>
                  <a:srgbClr val="FFFFFF"/>
                </a:solidFill>
              </a:rPr>
              <a:t>172.22.80.0	</a:t>
            </a:r>
            <a:r>
              <a:rPr sz="6600" spc="-195" dirty="0">
                <a:solidFill>
                  <a:srgbClr val="FFFFFF"/>
                </a:solidFill>
              </a:rPr>
              <a:t>/	20</a:t>
            </a:r>
            <a:endParaRPr sz="6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845" y="2214324"/>
            <a:ext cx="6791324" cy="3629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102" y="2214324"/>
            <a:ext cx="6829424" cy="3629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2845" y="6114225"/>
            <a:ext cx="6791324" cy="3619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82102" y="6091306"/>
            <a:ext cx="6829424" cy="3638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04965" y="468312"/>
            <a:ext cx="104940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0" algn="l"/>
                <a:tab pos="8996680" algn="l"/>
                <a:tab pos="9518650" algn="l"/>
              </a:tabLst>
            </a:pPr>
            <a:r>
              <a:rPr sz="6600" spc="20" dirty="0">
                <a:solidFill>
                  <a:srgbClr val="FFFFFF"/>
                </a:solidFill>
              </a:rPr>
              <a:t>Amazonas	</a:t>
            </a:r>
            <a:r>
              <a:rPr sz="6600" spc="-5" dirty="0">
                <a:solidFill>
                  <a:srgbClr val="FFFFFF"/>
                </a:solidFill>
              </a:rPr>
              <a:t>172.22.96.0	</a:t>
            </a:r>
            <a:r>
              <a:rPr sz="6600" spc="-195" dirty="0">
                <a:solidFill>
                  <a:srgbClr val="FFFFFF"/>
                </a:solidFill>
              </a:rPr>
              <a:t>/	20</a:t>
            </a:r>
            <a:endParaRPr sz="6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066" y="758711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8903" y="4273022"/>
            <a:ext cx="7264697" cy="1491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00" spc="434" dirty="0"/>
              <a:t>T</a:t>
            </a:r>
            <a:r>
              <a:rPr sz="9600" spc="15" dirty="0"/>
              <a:t>o</a:t>
            </a:r>
            <a:r>
              <a:rPr sz="9600" spc="-10" dirty="0"/>
              <a:t>p</a:t>
            </a:r>
            <a:r>
              <a:rPr sz="9600" spc="15" dirty="0"/>
              <a:t>o</a:t>
            </a:r>
            <a:r>
              <a:rPr sz="9600" spc="-1540" dirty="0"/>
              <a:t>l</a:t>
            </a:r>
            <a:r>
              <a:rPr sz="14400" spc="-1567" baseline="-4918" dirty="0">
                <a:solidFill>
                  <a:srgbClr val="000000"/>
                </a:solidFill>
              </a:rPr>
              <a:t>l</a:t>
            </a:r>
            <a:r>
              <a:rPr sz="9600" spc="15" dirty="0"/>
              <a:t>o</a:t>
            </a:r>
            <a:r>
              <a:rPr sz="9600" spc="65" dirty="0"/>
              <a:t>g</a:t>
            </a:r>
            <a:r>
              <a:rPr sz="9600" spc="-1540" dirty="0"/>
              <a:t>i</a:t>
            </a:r>
            <a:r>
              <a:rPr sz="14400" spc="-1567" baseline="-4918" dirty="0">
                <a:solidFill>
                  <a:srgbClr val="000000"/>
                </a:solidFill>
              </a:rPr>
              <a:t>i</a:t>
            </a:r>
            <a:r>
              <a:rPr sz="9600" dirty="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6550" y="1989758"/>
            <a:ext cx="14497049" cy="7477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68990" y="485278"/>
            <a:ext cx="81994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200" algn="l"/>
              </a:tabLst>
            </a:pPr>
            <a:r>
              <a:rPr sz="6600" spc="35" dirty="0">
                <a:solidFill>
                  <a:srgbClr val="FFFFFF"/>
                </a:solidFill>
              </a:rPr>
              <a:t>Topología	</a:t>
            </a:r>
            <a:r>
              <a:rPr sz="6600" spc="50" dirty="0">
                <a:solidFill>
                  <a:srgbClr val="FFFFFF"/>
                </a:solidFill>
              </a:rPr>
              <a:t>General</a:t>
            </a:r>
            <a:endParaRPr sz="6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17" y="2449997"/>
            <a:ext cx="17268822" cy="6810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3066" y="758709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54444" y="485278"/>
            <a:ext cx="39795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4550" algn="l"/>
              </a:tabLst>
            </a:pPr>
            <a:r>
              <a:rPr sz="6600" spc="50" dirty="0">
                <a:solidFill>
                  <a:srgbClr val="FFFFFF"/>
                </a:solidFill>
              </a:rPr>
              <a:t>Sede	</a:t>
            </a:r>
            <a:r>
              <a:rPr sz="6600" spc="-30" dirty="0">
                <a:solidFill>
                  <a:srgbClr val="FFFFFF"/>
                </a:solidFill>
              </a:rPr>
              <a:t>Lima</a:t>
            </a:r>
            <a:endParaRPr sz="6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672" y="1764805"/>
            <a:ext cx="15678147" cy="8181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86430" y="485280"/>
            <a:ext cx="41154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4550" algn="l"/>
              </a:tabLst>
            </a:pPr>
            <a:r>
              <a:rPr sz="6600" spc="50" dirty="0">
                <a:solidFill>
                  <a:srgbClr val="FFFFFF"/>
                </a:solidFill>
              </a:rPr>
              <a:t>Sede	</a:t>
            </a:r>
            <a:r>
              <a:rPr sz="6600" spc="15" dirty="0">
                <a:solidFill>
                  <a:srgbClr val="FFFFFF"/>
                </a:solidFill>
              </a:rPr>
              <a:t>Piura</a:t>
            </a:r>
            <a:endParaRPr sz="6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814" y="1917203"/>
            <a:ext cx="17649824" cy="66484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5626" y="485278"/>
            <a:ext cx="718797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4550" algn="l"/>
              </a:tabLst>
            </a:pPr>
            <a:r>
              <a:rPr sz="6600" spc="50" dirty="0">
                <a:solidFill>
                  <a:srgbClr val="FFFFFF"/>
                </a:solidFill>
              </a:rPr>
              <a:t>Sede	</a:t>
            </a:r>
            <a:r>
              <a:rPr sz="6600" spc="45" dirty="0">
                <a:solidFill>
                  <a:srgbClr val="FFFFFF"/>
                </a:solidFill>
              </a:rPr>
              <a:t>Arequipa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4" name="object 4"/>
            <p:cNvSpPr/>
            <p:nvPr/>
          </p:nvSpPr>
          <p:spPr>
            <a:xfrm>
              <a:off x="106581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8707" y="766663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1201" y="802054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2260028"/>
            <a:ext cx="10072370" cy="8027034"/>
            <a:chOff x="0" y="2260028"/>
            <a:chExt cx="10072370" cy="802703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7034"/>
              <a:ext cx="7313052" cy="72099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033151"/>
              <a:ext cx="7355840" cy="7254240"/>
            </a:xfrm>
            <a:custGeom>
              <a:avLst/>
              <a:gdLst/>
              <a:ahLst/>
              <a:cxnLst/>
              <a:rect l="l" t="t" r="r" b="b"/>
              <a:pathLst>
                <a:path w="7355840" h="7254240">
                  <a:moveTo>
                    <a:pt x="7355342" y="7253847"/>
                  </a:moveTo>
                  <a:lnTo>
                    <a:pt x="7267524" y="7253847"/>
                  </a:lnTo>
                  <a:lnTo>
                    <a:pt x="0" y="88726"/>
                  </a:lnTo>
                  <a:lnTo>
                    <a:pt x="0" y="0"/>
                  </a:lnTo>
                  <a:lnTo>
                    <a:pt x="7355342" y="725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2718" y="2260028"/>
              <a:ext cx="8239124" cy="67722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4650" y="7757637"/>
              <a:ext cx="3574839" cy="252936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666994" y="2046856"/>
            <a:ext cx="49803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0425" algn="l"/>
              </a:tabLst>
            </a:pPr>
            <a:r>
              <a:rPr sz="6600" spc="70" dirty="0">
                <a:solidFill>
                  <a:srgbClr val="17072A"/>
                </a:solidFill>
              </a:rPr>
              <a:t>UPCTEC	</a:t>
            </a:r>
            <a:r>
              <a:rPr sz="6600" spc="50" dirty="0">
                <a:solidFill>
                  <a:srgbClr val="17072A"/>
                </a:solidFill>
              </a:rPr>
              <a:t>S.A.</a:t>
            </a:r>
            <a:endParaRPr sz="6600"/>
          </a:p>
        </p:txBody>
      </p:sp>
      <p:sp>
        <p:nvSpPr>
          <p:cNvPr id="14" name="object 14"/>
          <p:cNvSpPr txBox="1"/>
          <p:nvPr/>
        </p:nvSpPr>
        <p:spPr>
          <a:xfrm>
            <a:off x="10829241" y="3673747"/>
            <a:ext cx="34994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7635" algn="l"/>
                <a:tab pos="2113915" algn="l"/>
                <a:tab pos="3148330" algn="l"/>
              </a:tabLst>
            </a:pPr>
            <a:r>
              <a:rPr sz="2500" spc="-229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-22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spc="-100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spc="-229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30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9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22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-100" dirty="0">
                <a:solidFill>
                  <a:srgbClr val="17072A"/>
                </a:solidFill>
                <a:latin typeface="Arial MT"/>
                <a:cs typeface="Arial MT"/>
              </a:rPr>
              <a:t>.</a:t>
            </a:r>
            <a:r>
              <a:rPr sz="2500" spc="16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9241" y="3616559"/>
            <a:ext cx="658622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96970">
              <a:lnSpc>
                <a:spcPct val="114999"/>
              </a:lnSpc>
              <a:spcBef>
                <a:spcPts val="100"/>
              </a:spcBef>
              <a:tabLst>
                <a:tab pos="1481455" algn="l"/>
                <a:tab pos="2033270" algn="l"/>
                <a:tab pos="3658870" algn="l"/>
                <a:tab pos="5131435" algn="l"/>
                <a:tab pos="5150485" algn="l"/>
                <a:tab pos="5600065" algn="l"/>
                <a:tab pos="6332855" algn="l"/>
              </a:tabLst>
            </a:pPr>
            <a:r>
              <a:rPr sz="2500" spc="-245" dirty="0">
                <a:solidFill>
                  <a:srgbClr val="17072A"/>
                </a:solidFill>
                <a:latin typeface="Arial MT"/>
                <a:cs typeface="Arial MT"/>
              </a:rPr>
              <a:t>m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ú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1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125" dirty="0">
                <a:solidFill>
                  <a:srgbClr val="17072A"/>
                </a:solidFill>
                <a:latin typeface="Arial MT"/>
                <a:cs typeface="Arial MT"/>
              </a:rPr>
              <a:t>s  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60" dirty="0">
                <a:solidFill>
                  <a:srgbClr val="17072A"/>
                </a:solidFill>
                <a:latin typeface="Arial MT"/>
                <a:cs typeface="Arial MT"/>
              </a:rPr>
              <a:t>b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1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250" dirty="0">
                <a:solidFill>
                  <a:srgbClr val="17072A"/>
                </a:solidFill>
                <a:latin typeface="Arial MT"/>
                <a:cs typeface="Arial MT"/>
              </a:rPr>
              <a:t>f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80" dirty="0">
                <a:solidFill>
                  <a:srgbClr val="17072A"/>
                </a:solidFill>
                <a:latin typeface="Arial MT"/>
                <a:cs typeface="Arial MT"/>
              </a:rPr>
              <a:t>g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35" dirty="0">
                <a:solidFill>
                  <a:srgbClr val="17072A"/>
                </a:solidFill>
                <a:latin typeface="Arial MT"/>
                <a:cs typeface="Arial MT"/>
              </a:rPr>
              <a:t>,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20" dirty="0">
                <a:solidFill>
                  <a:srgbClr val="17072A"/>
                </a:solidFill>
                <a:latin typeface="Arial MT"/>
                <a:cs typeface="Arial MT"/>
              </a:rPr>
              <a:t>q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29241" y="4492859"/>
            <a:ext cx="658685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permite 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tener 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una </a:t>
            </a:r>
            <a:r>
              <a:rPr sz="2500" spc="30" dirty="0">
                <a:solidFill>
                  <a:srgbClr val="17072A"/>
                </a:solidFill>
                <a:latin typeface="Arial MT"/>
                <a:cs typeface="Arial MT"/>
              </a:rPr>
              <a:t>gran </a:t>
            </a:r>
            <a:r>
              <a:rPr sz="2500" spc="20" dirty="0">
                <a:solidFill>
                  <a:srgbClr val="17072A"/>
                </a:solidFill>
                <a:latin typeface="Arial MT"/>
                <a:cs typeface="Arial MT"/>
              </a:rPr>
              <a:t>cantidad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de 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clientes </a:t>
            </a:r>
            <a:r>
              <a:rPr sz="2500" spc="85" dirty="0">
                <a:solidFill>
                  <a:srgbClr val="17072A"/>
                </a:solidFill>
                <a:latin typeface="Arial MT"/>
                <a:cs typeface="Arial MT"/>
              </a:rPr>
              <a:t>y </a:t>
            </a:r>
            <a:r>
              <a:rPr sz="2500" spc="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trabajadores</a:t>
            </a:r>
            <a:r>
              <a:rPr sz="2500" spc="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en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varios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lugares.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90" dirty="0">
                <a:solidFill>
                  <a:srgbClr val="17072A"/>
                </a:solidFill>
                <a:latin typeface="Arial MT"/>
                <a:cs typeface="Arial MT"/>
              </a:rPr>
              <a:t>Asimismo,</a:t>
            </a:r>
            <a:r>
              <a:rPr sz="2500" spc="-8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la </a:t>
            </a:r>
            <a:r>
              <a:rPr sz="2500" spc="-6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55" dirty="0">
                <a:solidFill>
                  <a:srgbClr val="17072A"/>
                </a:solidFill>
                <a:latin typeface="Arial MT"/>
                <a:cs typeface="Arial MT"/>
              </a:rPr>
              <a:t>compañía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cuenta</a:t>
            </a:r>
            <a:r>
              <a:rPr sz="2500" spc="6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con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varias</a:t>
            </a:r>
            <a:r>
              <a:rPr sz="2500" spc="6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áreas.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Por</a:t>
            </a:r>
            <a:r>
              <a:rPr sz="2500" spc="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ello,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9241" y="5807309"/>
            <a:ext cx="6579234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640205" algn="l"/>
                <a:tab pos="2598420" algn="l"/>
                <a:tab pos="2626995" algn="l"/>
                <a:tab pos="3893185" algn="l"/>
                <a:tab pos="6050915" algn="l"/>
              </a:tabLst>
            </a:pPr>
            <a:r>
              <a:rPr sz="2500" spc="-229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-22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spc="-100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spc="-229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30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9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22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-100" dirty="0">
                <a:solidFill>
                  <a:srgbClr val="17072A"/>
                </a:solidFill>
                <a:latin typeface="Arial MT"/>
                <a:cs typeface="Arial MT"/>
              </a:rPr>
              <a:t>.</a:t>
            </a:r>
            <a:r>
              <a:rPr sz="2500" spc="16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60" dirty="0">
                <a:solidFill>
                  <a:srgbClr val="17072A"/>
                </a:solidFill>
                <a:latin typeface="Arial MT"/>
                <a:cs typeface="Arial MT"/>
              </a:rPr>
              <a:t>b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1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245" dirty="0">
                <a:solidFill>
                  <a:srgbClr val="17072A"/>
                </a:solidFill>
                <a:latin typeface="Arial MT"/>
                <a:cs typeface="Arial MT"/>
              </a:rPr>
              <a:t>m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245" dirty="0">
                <a:solidFill>
                  <a:srgbClr val="17072A"/>
                </a:solidFill>
                <a:latin typeface="Arial MT"/>
                <a:cs typeface="Arial MT"/>
              </a:rPr>
              <a:t>m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110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  </a:t>
            </a:r>
            <a:r>
              <a:rPr sz="2500" spc="25" dirty="0">
                <a:solidFill>
                  <a:srgbClr val="17072A"/>
                </a:solidFill>
                <a:latin typeface="Arial MT"/>
                <a:cs typeface="Arial MT"/>
              </a:rPr>
              <a:t>infraestructura		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tecnológica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29241" y="6740797"/>
            <a:ext cx="4395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9430" algn="l"/>
                <a:tab pos="3863340" algn="l"/>
              </a:tabLst>
            </a:pPr>
            <a:r>
              <a:rPr sz="250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1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nn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125" dirty="0">
                <a:solidFill>
                  <a:srgbClr val="17072A"/>
                </a:solidFill>
                <a:latin typeface="Arial MT"/>
                <a:cs typeface="Arial MT"/>
              </a:rPr>
              <a:t>v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20" dirty="0">
                <a:solidFill>
                  <a:srgbClr val="17072A"/>
                </a:solidFill>
                <a:latin typeface="Arial MT"/>
                <a:cs typeface="Arial MT"/>
              </a:rPr>
              <a:t>q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64932" y="6245459"/>
            <a:ext cx="1849120" cy="9017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550"/>
              </a:spcBef>
              <a:tabLst>
                <a:tab pos="720725" algn="l"/>
              </a:tabLst>
            </a:pPr>
            <a:r>
              <a:rPr sz="2500" spc="85" dirty="0">
                <a:solidFill>
                  <a:srgbClr val="17072A"/>
                </a:solidFill>
                <a:latin typeface="Arial MT"/>
                <a:cs typeface="Arial MT"/>
              </a:rPr>
              <a:t>y	</a:t>
            </a:r>
            <a:r>
              <a:rPr sz="2500" spc="30" dirty="0">
                <a:solidFill>
                  <a:srgbClr val="17072A"/>
                </a:solidFill>
                <a:latin typeface="Arial MT"/>
                <a:cs typeface="Arial MT"/>
              </a:rPr>
              <a:t>adoptar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614045" algn="l"/>
              </a:tabLst>
            </a:pPr>
            <a:r>
              <a:rPr sz="2500" spc="-50" dirty="0">
                <a:solidFill>
                  <a:srgbClr val="17072A"/>
                </a:solidFill>
                <a:latin typeface="Arial MT"/>
                <a:cs typeface="Arial MT"/>
              </a:rPr>
              <a:t>le	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permitan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29241" y="7121759"/>
            <a:ext cx="658749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facilitar 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la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coordinación, colaboración 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entre </a:t>
            </a:r>
            <a:r>
              <a:rPr sz="2500" spc="-95" dirty="0">
                <a:solidFill>
                  <a:srgbClr val="17072A"/>
                </a:solidFill>
                <a:latin typeface="Arial MT"/>
                <a:cs typeface="Arial MT"/>
              </a:rPr>
              <a:t>los </a:t>
            </a:r>
            <a:r>
              <a:rPr sz="2500" spc="-6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empleados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85" dirty="0">
                <a:solidFill>
                  <a:srgbClr val="17072A"/>
                </a:solidFill>
                <a:latin typeface="Arial MT"/>
                <a:cs typeface="Arial MT"/>
              </a:rPr>
              <a:t>y 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la 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optimización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de </a:t>
            </a:r>
            <a:r>
              <a:rPr sz="2500" spc="-95" dirty="0">
                <a:solidFill>
                  <a:srgbClr val="17072A"/>
                </a:solidFill>
                <a:latin typeface="Arial MT"/>
                <a:cs typeface="Arial MT"/>
              </a:rPr>
              <a:t>los</a:t>
            </a:r>
            <a:r>
              <a:rPr sz="2500" spc="-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55" dirty="0">
                <a:solidFill>
                  <a:srgbClr val="17072A"/>
                </a:solidFill>
                <a:latin typeface="Arial MT"/>
                <a:cs typeface="Arial MT"/>
              </a:rPr>
              <a:t>procesos </a:t>
            </a:r>
            <a:r>
              <a:rPr sz="250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internos</a:t>
            </a:r>
            <a:r>
              <a:rPr sz="2500" spc="-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de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la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empresa.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3066" y="758709"/>
            <a:ext cx="35941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5" dirty="0">
                <a:solidFill>
                  <a:srgbClr val="28094A"/>
                </a:solidFill>
                <a:latin typeface="Arial"/>
                <a:cs typeface="Arial"/>
              </a:rPr>
              <a:t>PRESENTACION</a:t>
            </a:r>
            <a:r>
              <a:rPr sz="1700" b="1" spc="114" dirty="0">
                <a:solidFill>
                  <a:srgbClr val="28094A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28094A"/>
                </a:solidFill>
                <a:latin typeface="Arial"/>
                <a:cs typeface="Arial"/>
              </a:rPr>
              <a:t>DE</a:t>
            </a:r>
            <a:r>
              <a:rPr sz="1700" b="1" spc="120" dirty="0">
                <a:solidFill>
                  <a:srgbClr val="28094A"/>
                </a:solidFill>
                <a:latin typeface="Arial"/>
                <a:cs typeface="Arial"/>
              </a:rPr>
              <a:t> </a:t>
            </a:r>
            <a:r>
              <a:rPr sz="1700" b="1" spc="5" dirty="0">
                <a:solidFill>
                  <a:srgbClr val="28094A"/>
                </a:solidFill>
                <a:latin typeface="Arial"/>
                <a:cs typeface="Arial"/>
              </a:rPr>
              <a:t>LA</a:t>
            </a:r>
            <a:r>
              <a:rPr sz="1700" b="1" spc="114" dirty="0">
                <a:solidFill>
                  <a:srgbClr val="28094A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28094A"/>
                </a:solidFill>
                <a:latin typeface="Arial"/>
                <a:cs typeface="Arial"/>
              </a:rPr>
              <a:t>EMPRESA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4884" y="3355690"/>
            <a:ext cx="5886449" cy="137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920" y="2125051"/>
            <a:ext cx="16411574" cy="7238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3066" y="758711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0246" y="485282"/>
            <a:ext cx="44875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4550" algn="l"/>
              </a:tabLst>
            </a:pPr>
            <a:r>
              <a:rPr sz="6600" spc="50" dirty="0">
                <a:solidFill>
                  <a:srgbClr val="FFFFFF"/>
                </a:solidFill>
              </a:rPr>
              <a:t>Sede	</a:t>
            </a:r>
            <a:r>
              <a:rPr sz="6600" spc="20" dirty="0">
                <a:solidFill>
                  <a:srgbClr val="FFFFFF"/>
                </a:solidFill>
              </a:rPr>
              <a:t>Cusco</a:t>
            </a:r>
            <a:endParaRPr sz="6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651" y="1764802"/>
            <a:ext cx="14697074" cy="80486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3980" y="485278"/>
            <a:ext cx="77282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4550" algn="l"/>
              </a:tabLst>
            </a:pPr>
            <a:r>
              <a:rPr sz="6600" spc="50" dirty="0">
                <a:solidFill>
                  <a:srgbClr val="FFFFFF"/>
                </a:solidFill>
              </a:rPr>
              <a:t>Sede	</a:t>
            </a:r>
            <a:r>
              <a:rPr sz="6600" spc="20" dirty="0">
                <a:solidFill>
                  <a:srgbClr val="FFFFFF"/>
                </a:solidFill>
              </a:rPr>
              <a:t>Cajamarca</a:t>
            </a:r>
            <a:endParaRPr sz="6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94" y="2099043"/>
            <a:ext cx="16678274" cy="7162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3066" y="758709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5410" y="485278"/>
            <a:ext cx="702098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4550" algn="l"/>
              </a:tabLst>
            </a:pPr>
            <a:r>
              <a:rPr sz="6600" spc="50" dirty="0">
                <a:solidFill>
                  <a:srgbClr val="FFFFFF"/>
                </a:solidFill>
              </a:rPr>
              <a:t>Sede	</a:t>
            </a:r>
            <a:r>
              <a:rPr sz="6600" spc="20" dirty="0">
                <a:solidFill>
                  <a:srgbClr val="FFFFFF"/>
                </a:solidFill>
              </a:rPr>
              <a:t>Amazonas</a:t>
            </a:r>
            <a:endParaRPr sz="6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344" y="2716805"/>
            <a:ext cx="5915024" cy="7305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2285" y="2777891"/>
            <a:ext cx="5295899" cy="7248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Enr</a:t>
            </a:r>
            <a:r>
              <a:rPr sz="12000" spc="-997" baseline="-4861" dirty="0">
                <a:solidFill>
                  <a:srgbClr val="000000"/>
                </a:solidFill>
              </a:rPr>
              <a:t>r</a:t>
            </a:r>
            <a:r>
              <a:rPr sz="8000" spc="-665" dirty="0"/>
              <a:t>ut</a:t>
            </a:r>
            <a:r>
              <a:rPr sz="12000" spc="-997" baseline="-4861" dirty="0">
                <a:solidFill>
                  <a:srgbClr val="000000"/>
                </a:solidFill>
              </a:rPr>
              <a:t>t</a:t>
            </a:r>
            <a:r>
              <a:rPr sz="8000" spc="-665" dirty="0"/>
              <a:t>ami</a:t>
            </a:r>
            <a:r>
              <a:rPr sz="12000" spc="-997" baseline="-4861" dirty="0">
                <a:solidFill>
                  <a:srgbClr val="000000"/>
                </a:solidFill>
              </a:rPr>
              <a:t>i</a:t>
            </a:r>
            <a:r>
              <a:rPr sz="8000" spc="-665" dirty="0"/>
              <a:t>ent</a:t>
            </a:r>
            <a:r>
              <a:rPr sz="12000" spc="-997" baseline="-4861" dirty="0">
                <a:solidFill>
                  <a:srgbClr val="000000"/>
                </a:solidFill>
              </a:rPr>
              <a:t>t</a:t>
            </a:r>
            <a:r>
              <a:rPr sz="8000" spc="-665" dirty="0"/>
              <a:t>o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194" y="1963091"/>
            <a:ext cx="11182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9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3400" b="1" spc="4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400" b="1" spc="3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9107" y="1963091"/>
            <a:ext cx="11995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400" b="1" spc="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400" b="1" spc="2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400" b="1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00" b="1" spc="3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5972" y="2982244"/>
            <a:ext cx="5867399" cy="6819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1155" y="2982244"/>
            <a:ext cx="5591174" cy="6819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Enr</a:t>
            </a:r>
            <a:r>
              <a:rPr sz="12000" spc="-997" baseline="-4861" dirty="0">
                <a:solidFill>
                  <a:srgbClr val="000000"/>
                </a:solidFill>
              </a:rPr>
              <a:t>r</a:t>
            </a:r>
            <a:r>
              <a:rPr sz="8000" spc="-665" dirty="0"/>
              <a:t>ut</a:t>
            </a:r>
            <a:r>
              <a:rPr sz="12000" spc="-997" baseline="-4861" dirty="0">
                <a:solidFill>
                  <a:srgbClr val="000000"/>
                </a:solidFill>
              </a:rPr>
              <a:t>t</a:t>
            </a:r>
            <a:r>
              <a:rPr sz="8000" spc="-665" dirty="0"/>
              <a:t>ami</a:t>
            </a:r>
            <a:r>
              <a:rPr sz="12000" spc="-997" baseline="-4861" dirty="0">
                <a:solidFill>
                  <a:srgbClr val="000000"/>
                </a:solidFill>
              </a:rPr>
              <a:t>i</a:t>
            </a:r>
            <a:r>
              <a:rPr sz="8000" spc="-665" dirty="0"/>
              <a:t>ent</a:t>
            </a:r>
            <a:r>
              <a:rPr sz="12000" spc="-997" baseline="-4861" dirty="0">
                <a:solidFill>
                  <a:srgbClr val="000000"/>
                </a:solidFill>
              </a:rPr>
              <a:t>t</a:t>
            </a:r>
            <a:r>
              <a:rPr sz="8000" spc="-665" dirty="0"/>
              <a:t>o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962" y="1963088"/>
            <a:ext cx="2062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00" b="1" spc="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400" b="1" spc="19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400" b="1" spc="2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400" b="1" spc="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400" b="1" spc="2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400" b="1" spc="3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24609" y="1963088"/>
            <a:ext cx="13335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400" b="1" spc="2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400" b="1" spc="3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400" b="1" spc="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400" b="1" spc="2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3596" y="2982247"/>
            <a:ext cx="6181724" cy="6581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0641" y="2982247"/>
            <a:ext cx="5962649" cy="6581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398" y="597313"/>
            <a:ext cx="7355602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Enr</a:t>
            </a:r>
            <a:r>
              <a:rPr sz="12000" spc="-997" baseline="-4861" dirty="0">
                <a:solidFill>
                  <a:srgbClr val="000000"/>
                </a:solidFill>
              </a:rPr>
              <a:t>r</a:t>
            </a:r>
            <a:r>
              <a:rPr sz="8000" spc="-665" dirty="0"/>
              <a:t>ut</a:t>
            </a:r>
            <a:r>
              <a:rPr sz="12000" spc="-997" baseline="-4861" dirty="0">
                <a:solidFill>
                  <a:srgbClr val="000000"/>
                </a:solidFill>
              </a:rPr>
              <a:t>t</a:t>
            </a:r>
            <a:r>
              <a:rPr sz="8000" spc="-665" dirty="0"/>
              <a:t>ami</a:t>
            </a:r>
            <a:r>
              <a:rPr sz="12000" spc="-997" baseline="-4861" dirty="0">
                <a:solidFill>
                  <a:srgbClr val="000000"/>
                </a:solidFill>
              </a:rPr>
              <a:t>i</a:t>
            </a:r>
            <a:r>
              <a:rPr sz="8000" spc="-665" dirty="0"/>
              <a:t>ent</a:t>
            </a:r>
            <a:r>
              <a:rPr sz="12000" spc="-997" baseline="-4861" dirty="0">
                <a:solidFill>
                  <a:srgbClr val="000000"/>
                </a:solidFill>
              </a:rPr>
              <a:t>t</a:t>
            </a:r>
            <a:r>
              <a:rPr sz="8000" spc="-665" dirty="0"/>
              <a:t>o</a:t>
            </a:r>
            <a:endParaRPr sz="8000" dirty="0"/>
          </a:p>
        </p:txBody>
      </p:sp>
      <p:sp>
        <p:nvSpPr>
          <p:cNvPr id="5" name="object 5"/>
          <p:cNvSpPr txBox="1"/>
          <p:nvPr/>
        </p:nvSpPr>
        <p:spPr>
          <a:xfrm>
            <a:off x="1523066" y="758711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698" y="1963094"/>
            <a:ext cx="2388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4" dirty="0">
                <a:solidFill>
                  <a:srgbClr val="FFFFFF"/>
                </a:solidFill>
                <a:latin typeface="Trebuchet MS"/>
                <a:cs typeface="Trebuchet MS"/>
              </a:rPr>
              <a:t>Cajamarca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8187" y="2199963"/>
            <a:ext cx="23221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4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400" b="1" spc="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-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4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400" b="1" spc="2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400" b="1" spc="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3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832" y="6324600"/>
            <a:ext cx="10239374" cy="218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2346" y="276888"/>
            <a:ext cx="6267449" cy="9648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0064" y="2528071"/>
            <a:ext cx="665988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4495" marR="5080" indent="-39243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Encapsul</a:t>
            </a:r>
            <a:r>
              <a:rPr sz="12000" spc="-442" baseline="-4861" dirty="0">
                <a:solidFill>
                  <a:srgbClr val="000000"/>
                </a:solidFill>
              </a:rPr>
              <a:t>l</a:t>
            </a:r>
            <a:r>
              <a:rPr sz="8000" spc="-295" dirty="0"/>
              <a:t>aci</a:t>
            </a:r>
            <a:r>
              <a:rPr sz="12000" spc="-442" baseline="-4861" dirty="0">
                <a:solidFill>
                  <a:srgbClr val="000000"/>
                </a:solidFill>
              </a:rPr>
              <a:t>i</a:t>
            </a:r>
            <a:r>
              <a:rPr sz="8000" spc="-295" dirty="0"/>
              <a:t>on </a:t>
            </a:r>
            <a:r>
              <a:rPr sz="8000" spc="-1980" dirty="0"/>
              <a:t> </a:t>
            </a:r>
            <a:r>
              <a:rPr sz="8000" spc="135" dirty="0"/>
              <a:t>PAP</a:t>
            </a:r>
            <a:r>
              <a:rPr sz="8000" spc="-30" dirty="0"/>
              <a:t> </a:t>
            </a:r>
            <a:r>
              <a:rPr sz="8000" spc="-145" dirty="0"/>
              <a:t>Y</a:t>
            </a:r>
            <a:r>
              <a:rPr sz="8000" spc="-30" dirty="0"/>
              <a:t> </a:t>
            </a:r>
            <a:r>
              <a:rPr sz="8000" spc="120" dirty="0"/>
              <a:t>CHAP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5" name="object 5"/>
            <p:cNvSpPr/>
            <p:nvPr/>
          </p:nvSpPr>
          <p:spPr>
            <a:xfrm>
              <a:off x="106581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707" y="766663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1201" y="802054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8381251"/>
            <a:ext cx="8197850" cy="1906270"/>
            <a:chOff x="0" y="8381251"/>
            <a:chExt cx="8197850" cy="19062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414402"/>
              <a:ext cx="8156126" cy="18725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8381251"/>
              <a:ext cx="8197850" cy="1905000"/>
            </a:xfrm>
            <a:custGeom>
              <a:avLst/>
              <a:gdLst/>
              <a:ahLst/>
              <a:cxnLst/>
              <a:rect l="l" t="t" r="r" b="b"/>
              <a:pathLst>
                <a:path w="8197850" h="1905000">
                  <a:moveTo>
                    <a:pt x="4287007" y="12699"/>
                  </a:moveTo>
                  <a:lnTo>
                    <a:pt x="3413448" y="12699"/>
                  </a:lnTo>
                  <a:lnTo>
                    <a:pt x="3461594" y="0"/>
                  </a:lnTo>
                  <a:lnTo>
                    <a:pt x="4238891" y="0"/>
                  </a:lnTo>
                  <a:lnTo>
                    <a:pt x="4287007" y="12699"/>
                  </a:lnTo>
                  <a:close/>
                </a:path>
                <a:path w="8197850" h="1905000">
                  <a:moveTo>
                    <a:pt x="4430721" y="25399"/>
                  </a:moveTo>
                  <a:lnTo>
                    <a:pt x="3269649" y="25399"/>
                  </a:lnTo>
                  <a:lnTo>
                    <a:pt x="3317474" y="12699"/>
                  </a:lnTo>
                  <a:lnTo>
                    <a:pt x="4382924" y="12699"/>
                  </a:lnTo>
                  <a:lnTo>
                    <a:pt x="4430721" y="25399"/>
                  </a:lnTo>
                  <a:close/>
                </a:path>
                <a:path w="8197850" h="1905000">
                  <a:moveTo>
                    <a:pt x="4525986" y="38099"/>
                  </a:moveTo>
                  <a:lnTo>
                    <a:pt x="3174330" y="38099"/>
                  </a:lnTo>
                  <a:lnTo>
                    <a:pt x="3221934" y="25399"/>
                  </a:lnTo>
                  <a:lnTo>
                    <a:pt x="4478409" y="25399"/>
                  </a:lnTo>
                  <a:lnTo>
                    <a:pt x="4525986" y="38099"/>
                  </a:lnTo>
                  <a:close/>
                </a:path>
                <a:path w="8197850" h="1905000">
                  <a:moveTo>
                    <a:pt x="4668036" y="50799"/>
                  </a:moveTo>
                  <a:lnTo>
                    <a:pt x="3032205" y="50799"/>
                  </a:lnTo>
                  <a:lnTo>
                    <a:pt x="3079464" y="38099"/>
                  </a:lnTo>
                  <a:lnTo>
                    <a:pt x="4620801" y="38099"/>
                  </a:lnTo>
                  <a:lnTo>
                    <a:pt x="4668036" y="50799"/>
                  </a:lnTo>
                  <a:close/>
                </a:path>
                <a:path w="8197850" h="1905000">
                  <a:moveTo>
                    <a:pt x="3466094" y="76199"/>
                  </a:moveTo>
                  <a:lnTo>
                    <a:pt x="2891138" y="76199"/>
                  </a:lnTo>
                  <a:lnTo>
                    <a:pt x="2985063" y="50799"/>
                  </a:lnTo>
                  <a:lnTo>
                    <a:pt x="4715154" y="50799"/>
                  </a:lnTo>
                  <a:lnTo>
                    <a:pt x="4762154" y="63499"/>
                  </a:lnTo>
                  <a:lnTo>
                    <a:pt x="3513786" y="63499"/>
                  </a:lnTo>
                  <a:lnTo>
                    <a:pt x="3466094" y="76199"/>
                  </a:lnTo>
                  <a:close/>
                </a:path>
                <a:path w="8197850" h="1905000">
                  <a:moveTo>
                    <a:pt x="4809033" y="76199"/>
                  </a:moveTo>
                  <a:lnTo>
                    <a:pt x="4234653" y="76199"/>
                  </a:lnTo>
                  <a:lnTo>
                    <a:pt x="4186960" y="63499"/>
                  </a:lnTo>
                  <a:lnTo>
                    <a:pt x="4762154" y="63499"/>
                  </a:lnTo>
                  <a:lnTo>
                    <a:pt x="4809033" y="76199"/>
                  </a:lnTo>
                  <a:close/>
                </a:path>
                <a:path w="8197850" h="1905000">
                  <a:moveTo>
                    <a:pt x="3182141" y="101599"/>
                  </a:moveTo>
                  <a:lnTo>
                    <a:pt x="2751172" y="101599"/>
                  </a:lnTo>
                  <a:lnTo>
                    <a:pt x="2844358" y="76199"/>
                  </a:lnTo>
                  <a:lnTo>
                    <a:pt x="3371017" y="76199"/>
                  </a:lnTo>
                  <a:lnTo>
                    <a:pt x="3323636" y="88899"/>
                  </a:lnTo>
                  <a:lnTo>
                    <a:pt x="3229196" y="88899"/>
                  </a:lnTo>
                  <a:lnTo>
                    <a:pt x="3182141" y="101599"/>
                  </a:lnTo>
                  <a:close/>
                </a:path>
                <a:path w="8197850" h="1905000">
                  <a:moveTo>
                    <a:pt x="4948934" y="101599"/>
                  </a:moveTo>
                  <a:lnTo>
                    <a:pt x="4518606" y="101599"/>
                  </a:lnTo>
                  <a:lnTo>
                    <a:pt x="4471550" y="88899"/>
                  </a:lnTo>
                  <a:lnTo>
                    <a:pt x="4377110" y="88899"/>
                  </a:lnTo>
                  <a:lnTo>
                    <a:pt x="4329729" y="76199"/>
                  </a:lnTo>
                  <a:lnTo>
                    <a:pt x="4855791" y="76199"/>
                  </a:lnTo>
                  <a:lnTo>
                    <a:pt x="4948934" y="101599"/>
                  </a:lnTo>
                  <a:close/>
                </a:path>
                <a:path w="8197850" h="1905000">
                  <a:moveTo>
                    <a:pt x="2902201" y="139699"/>
                  </a:moveTo>
                  <a:lnTo>
                    <a:pt x="2566335" y="139699"/>
                  </a:lnTo>
                  <a:lnTo>
                    <a:pt x="2704769" y="101599"/>
                  </a:lnTo>
                  <a:lnTo>
                    <a:pt x="3135197" y="101599"/>
                  </a:lnTo>
                  <a:lnTo>
                    <a:pt x="3088365" y="114299"/>
                  </a:lnTo>
                  <a:lnTo>
                    <a:pt x="3041649" y="114299"/>
                  </a:lnTo>
                  <a:lnTo>
                    <a:pt x="2995048" y="126999"/>
                  </a:lnTo>
                  <a:lnTo>
                    <a:pt x="2948565" y="126999"/>
                  </a:lnTo>
                  <a:lnTo>
                    <a:pt x="2902201" y="139699"/>
                  </a:lnTo>
                  <a:close/>
                </a:path>
                <a:path w="8197850" h="1905000">
                  <a:moveTo>
                    <a:pt x="5133694" y="139699"/>
                  </a:moveTo>
                  <a:lnTo>
                    <a:pt x="4798546" y="139699"/>
                  </a:lnTo>
                  <a:lnTo>
                    <a:pt x="4752181" y="126999"/>
                  </a:lnTo>
                  <a:lnTo>
                    <a:pt x="4705698" y="126999"/>
                  </a:lnTo>
                  <a:lnTo>
                    <a:pt x="4659098" y="114299"/>
                  </a:lnTo>
                  <a:lnTo>
                    <a:pt x="4612381" y="114299"/>
                  </a:lnTo>
                  <a:lnTo>
                    <a:pt x="4565550" y="101599"/>
                  </a:lnTo>
                  <a:lnTo>
                    <a:pt x="4995318" y="101599"/>
                  </a:lnTo>
                  <a:lnTo>
                    <a:pt x="5133694" y="139699"/>
                  </a:lnTo>
                  <a:close/>
                </a:path>
                <a:path w="8197850" h="1905000">
                  <a:moveTo>
                    <a:pt x="0" y="1511299"/>
                  </a:moveTo>
                  <a:lnTo>
                    <a:pt x="0" y="1422399"/>
                  </a:lnTo>
                  <a:lnTo>
                    <a:pt x="34135" y="1384299"/>
                  </a:lnTo>
                  <a:lnTo>
                    <a:pt x="139418" y="1308099"/>
                  </a:lnTo>
                  <a:lnTo>
                    <a:pt x="174961" y="1269999"/>
                  </a:lnTo>
                  <a:lnTo>
                    <a:pt x="210726" y="1244599"/>
                  </a:lnTo>
                  <a:lnTo>
                    <a:pt x="355975" y="1142999"/>
                  </a:lnTo>
                  <a:lnTo>
                    <a:pt x="392827" y="1104899"/>
                  </a:lnTo>
                  <a:lnTo>
                    <a:pt x="542345" y="1003299"/>
                  </a:lnTo>
                  <a:lnTo>
                    <a:pt x="733880" y="876299"/>
                  </a:lnTo>
                  <a:lnTo>
                    <a:pt x="772790" y="863599"/>
                  </a:lnTo>
                  <a:lnTo>
                    <a:pt x="970270" y="736599"/>
                  </a:lnTo>
                  <a:lnTo>
                    <a:pt x="1010341" y="723899"/>
                  </a:lnTo>
                  <a:lnTo>
                    <a:pt x="1091047" y="673099"/>
                  </a:lnTo>
                  <a:lnTo>
                    <a:pt x="1131678" y="660399"/>
                  </a:lnTo>
                  <a:lnTo>
                    <a:pt x="1213489" y="609599"/>
                  </a:lnTo>
                  <a:lnTo>
                    <a:pt x="1254667" y="596899"/>
                  </a:lnTo>
                  <a:lnTo>
                    <a:pt x="1296023" y="571499"/>
                  </a:lnTo>
                  <a:lnTo>
                    <a:pt x="1337557" y="558799"/>
                  </a:lnTo>
                  <a:lnTo>
                    <a:pt x="1379267" y="533399"/>
                  </a:lnTo>
                  <a:lnTo>
                    <a:pt x="1421151" y="520699"/>
                  </a:lnTo>
                  <a:lnTo>
                    <a:pt x="1463208" y="495299"/>
                  </a:lnTo>
                  <a:lnTo>
                    <a:pt x="1505437" y="482599"/>
                  </a:lnTo>
                  <a:lnTo>
                    <a:pt x="1547835" y="457199"/>
                  </a:lnTo>
                  <a:lnTo>
                    <a:pt x="1590401" y="444499"/>
                  </a:lnTo>
                  <a:lnTo>
                    <a:pt x="1633135" y="419099"/>
                  </a:lnTo>
                  <a:lnTo>
                    <a:pt x="1719095" y="393699"/>
                  </a:lnTo>
                  <a:lnTo>
                    <a:pt x="1762319" y="368299"/>
                  </a:lnTo>
                  <a:lnTo>
                    <a:pt x="1892950" y="330199"/>
                  </a:lnTo>
                  <a:lnTo>
                    <a:pt x="1936807" y="304799"/>
                  </a:lnTo>
                  <a:lnTo>
                    <a:pt x="2520454" y="139699"/>
                  </a:lnTo>
                  <a:lnTo>
                    <a:pt x="2855957" y="139699"/>
                  </a:lnTo>
                  <a:lnTo>
                    <a:pt x="2763838" y="165099"/>
                  </a:lnTo>
                  <a:lnTo>
                    <a:pt x="2717966" y="165099"/>
                  </a:lnTo>
                  <a:lnTo>
                    <a:pt x="2581114" y="203199"/>
                  </a:lnTo>
                  <a:lnTo>
                    <a:pt x="2535757" y="203199"/>
                  </a:lnTo>
                  <a:lnTo>
                    <a:pt x="1958750" y="368299"/>
                  </a:lnTo>
                  <a:lnTo>
                    <a:pt x="1915390" y="393699"/>
                  </a:lnTo>
                  <a:lnTo>
                    <a:pt x="1786239" y="431799"/>
                  </a:lnTo>
                  <a:lnTo>
                    <a:pt x="1743503" y="457199"/>
                  </a:lnTo>
                  <a:lnTo>
                    <a:pt x="1658514" y="482599"/>
                  </a:lnTo>
                  <a:lnTo>
                    <a:pt x="1616264" y="507999"/>
                  </a:lnTo>
                  <a:lnTo>
                    <a:pt x="1532258" y="533399"/>
                  </a:lnTo>
                  <a:lnTo>
                    <a:pt x="1490506" y="558799"/>
                  </a:lnTo>
                  <a:lnTo>
                    <a:pt x="1448923" y="571499"/>
                  </a:lnTo>
                  <a:lnTo>
                    <a:pt x="1407511" y="596899"/>
                  </a:lnTo>
                  <a:lnTo>
                    <a:pt x="1366271" y="609599"/>
                  </a:lnTo>
                  <a:lnTo>
                    <a:pt x="1325205" y="634999"/>
                  </a:lnTo>
                  <a:lnTo>
                    <a:pt x="1284313" y="647699"/>
                  </a:lnTo>
                  <a:lnTo>
                    <a:pt x="1203063" y="698499"/>
                  </a:lnTo>
                  <a:lnTo>
                    <a:pt x="1162707" y="711199"/>
                  </a:lnTo>
                  <a:lnTo>
                    <a:pt x="1082540" y="761999"/>
                  </a:lnTo>
                  <a:lnTo>
                    <a:pt x="1042732" y="774699"/>
                  </a:lnTo>
                  <a:lnTo>
                    <a:pt x="924431" y="850899"/>
                  </a:lnTo>
                  <a:lnTo>
                    <a:pt x="885376" y="863599"/>
                  </a:lnTo>
                  <a:lnTo>
                    <a:pt x="693010" y="990599"/>
                  </a:lnTo>
                  <a:lnTo>
                    <a:pt x="505633" y="1117599"/>
                  </a:lnTo>
                  <a:lnTo>
                    <a:pt x="359451" y="1219199"/>
                  </a:lnTo>
                  <a:lnTo>
                    <a:pt x="252047" y="1295399"/>
                  </a:lnTo>
                  <a:lnTo>
                    <a:pt x="216680" y="1333499"/>
                  </a:lnTo>
                  <a:lnTo>
                    <a:pt x="111899" y="1409699"/>
                  </a:lnTo>
                  <a:lnTo>
                    <a:pt x="77417" y="1447799"/>
                  </a:lnTo>
                  <a:lnTo>
                    <a:pt x="9132" y="1498599"/>
                  </a:lnTo>
                  <a:lnTo>
                    <a:pt x="0" y="1511299"/>
                  </a:lnTo>
                  <a:close/>
                </a:path>
                <a:path w="8197850" h="1905000">
                  <a:moveTo>
                    <a:pt x="8197646" y="1904999"/>
                  </a:moveTo>
                  <a:lnTo>
                    <a:pt x="8106865" y="1904999"/>
                  </a:lnTo>
                  <a:lnTo>
                    <a:pt x="8081715" y="1866899"/>
                  </a:lnTo>
                  <a:lnTo>
                    <a:pt x="8050527" y="1841499"/>
                  </a:lnTo>
                  <a:lnTo>
                    <a:pt x="8019093" y="1803399"/>
                  </a:lnTo>
                  <a:lnTo>
                    <a:pt x="7987417" y="1777999"/>
                  </a:lnTo>
                  <a:lnTo>
                    <a:pt x="7955498" y="1739899"/>
                  </a:lnTo>
                  <a:lnTo>
                    <a:pt x="7923338" y="1714499"/>
                  </a:lnTo>
                  <a:lnTo>
                    <a:pt x="7890940" y="1676399"/>
                  </a:lnTo>
                  <a:lnTo>
                    <a:pt x="7825432" y="1625599"/>
                  </a:lnTo>
                  <a:lnTo>
                    <a:pt x="7792325" y="1587499"/>
                  </a:lnTo>
                  <a:lnTo>
                    <a:pt x="7758986" y="1562099"/>
                  </a:lnTo>
                  <a:lnTo>
                    <a:pt x="7725415" y="1523999"/>
                  </a:lnTo>
                  <a:lnTo>
                    <a:pt x="7623329" y="1447799"/>
                  </a:lnTo>
                  <a:lnTo>
                    <a:pt x="7588848" y="1409699"/>
                  </a:lnTo>
                  <a:lnTo>
                    <a:pt x="7484067" y="1333499"/>
                  </a:lnTo>
                  <a:lnTo>
                    <a:pt x="7448699" y="1295399"/>
                  </a:lnTo>
                  <a:lnTo>
                    <a:pt x="7341296" y="1219199"/>
                  </a:lnTo>
                  <a:lnTo>
                    <a:pt x="7195114" y="1117599"/>
                  </a:lnTo>
                  <a:lnTo>
                    <a:pt x="7007737" y="990599"/>
                  </a:lnTo>
                  <a:lnTo>
                    <a:pt x="6815371" y="863599"/>
                  </a:lnTo>
                  <a:lnTo>
                    <a:pt x="6776316" y="850899"/>
                  </a:lnTo>
                  <a:lnTo>
                    <a:pt x="6658014" y="774699"/>
                  </a:lnTo>
                  <a:lnTo>
                    <a:pt x="6618206" y="761999"/>
                  </a:lnTo>
                  <a:lnTo>
                    <a:pt x="6538039" y="711199"/>
                  </a:lnTo>
                  <a:lnTo>
                    <a:pt x="6497683" y="698499"/>
                  </a:lnTo>
                  <a:lnTo>
                    <a:pt x="6416433" y="647699"/>
                  </a:lnTo>
                  <a:lnTo>
                    <a:pt x="6375542" y="634999"/>
                  </a:lnTo>
                  <a:lnTo>
                    <a:pt x="6334476" y="609599"/>
                  </a:lnTo>
                  <a:lnTo>
                    <a:pt x="6293236" y="596899"/>
                  </a:lnTo>
                  <a:lnTo>
                    <a:pt x="6251823" y="571499"/>
                  </a:lnTo>
                  <a:lnTo>
                    <a:pt x="6210240" y="558799"/>
                  </a:lnTo>
                  <a:lnTo>
                    <a:pt x="6168488" y="533399"/>
                  </a:lnTo>
                  <a:lnTo>
                    <a:pt x="6084482" y="507999"/>
                  </a:lnTo>
                  <a:lnTo>
                    <a:pt x="6042232" y="482599"/>
                  </a:lnTo>
                  <a:lnTo>
                    <a:pt x="5957243" y="457199"/>
                  </a:lnTo>
                  <a:lnTo>
                    <a:pt x="5914508" y="431799"/>
                  </a:lnTo>
                  <a:lnTo>
                    <a:pt x="5785357" y="393699"/>
                  </a:lnTo>
                  <a:lnTo>
                    <a:pt x="5741996" y="368299"/>
                  </a:lnTo>
                  <a:lnTo>
                    <a:pt x="5164989" y="203199"/>
                  </a:lnTo>
                  <a:lnTo>
                    <a:pt x="5119632" y="203199"/>
                  </a:lnTo>
                  <a:lnTo>
                    <a:pt x="4982781" y="165099"/>
                  </a:lnTo>
                  <a:lnTo>
                    <a:pt x="4936908" y="165099"/>
                  </a:lnTo>
                  <a:lnTo>
                    <a:pt x="4844789" y="139699"/>
                  </a:lnTo>
                  <a:lnTo>
                    <a:pt x="5179557" y="139699"/>
                  </a:lnTo>
                  <a:lnTo>
                    <a:pt x="5763019" y="304799"/>
                  </a:lnTo>
                  <a:lnTo>
                    <a:pt x="5806866" y="330199"/>
                  </a:lnTo>
                  <a:lnTo>
                    <a:pt x="5937467" y="368299"/>
                  </a:lnTo>
                  <a:lnTo>
                    <a:pt x="5980682" y="393699"/>
                  </a:lnTo>
                  <a:lnTo>
                    <a:pt x="6066627" y="419099"/>
                  </a:lnTo>
                  <a:lnTo>
                    <a:pt x="6109353" y="444499"/>
                  </a:lnTo>
                  <a:lnTo>
                    <a:pt x="6151912" y="457199"/>
                  </a:lnTo>
                  <a:lnTo>
                    <a:pt x="6194304" y="482599"/>
                  </a:lnTo>
                  <a:lnTo>
                    <a:pt x="6236527" y="495299"/>
                  </a:lnTo>
                  <a:lnTo>
                    <a:pt x="6278578" y="520699"/>
                  </a:lnTo>
                  <a:lnTo>
                    <a:pt x="6320457" y="533399"/>
                  </a:lnTo>
                  <a:lnTo>
                    <a:pt x="6362162" y="558799"/>
                  </a:lnTo>
                  <a:lnTo>
                    <a:pt x="6403692" y="571499"/>
                  </a:lnTo>
                  <a:lnTo>
                    <a:pt x="6445044" y="596899"/>
                  </a:lnTo>
                  <a:lnTo>
                    <a:pt x="6486218" y="609599"/>
                  </a:lnTo>
                  <a:lnTo>
                    <a:pt x="6568024" y="660399"/>
                  </a:lnTo>
                  <a:lnTo>
                    <a:pt x="6608653" y="673099"/>
                  </a:lnTo>
                  <a:lnTo>
                    <a:pt x="6689355" y="723899"/>
                  </a:lnTo>
                  <a:lnTo>
                    <a:pt x="6729425" y="736599"/>
                  </a:lnTo>
                  <a:lnTo>
                    <a:pt x="6926905" y="863599"/>
                  </a:lnTo>
                  <a:lnTo>
                    <a:pt x="6965816" y="876299"/>
                  </a:lnTo>
                  <a:lnTo>
                    <a:pt x="7157361" y="1003299"/>
                  </a:lnTo>
                  <a:lnTo>
                    <a:pt x="7306893" y="1104899"/>
                  </a:lnTo>
                  <a:lnTo>
                    <a:pt x="7343749" y="1142999"/>
                  </a:lnTo>
                  <a:lnTo>
                    <a:pt x="7489017" y="1244599"/>
                  </a:lnTo>
                  <a:lnTo>
                    <a:pt x="7524787" y="1269999"/>
                  </a:lnTo>
                  <a:lnTo>
                    <a:pt x="7560336" y="1308099"/>
                  </a:lnTo>
                  <a:lnTo>
                    <a:pt x="7665638" y="1384299"/>
                  </a:lnTo>
                  <a:lnTo>
                    <a:pt x="7700285" y="1422399"/>
                  </a:lnTo>
                  <a:lnTo>
                    <a:pt x="7734702" y="1447799"/>
                  </a:lnTo>
                  <a:lnTo>
                    <a:pt x="7768889" y="1485899"/>
                  </a:lnTo>
                  <a:lnTo>
                    <a:pt x="7836564" y="1536699"/>
                  </a:lnTo>
                  <a:lnTo>
                    <a:pt x="7870049" y="1574799"/>
                  </a:lnTo>
                  <a:lnTo>
                    <a:pt x="7903297" y="1600199"/>
                  </a:lnTo>
                  <a:lnTo>
                    <a:pt x="7936306" y="1638299"/>
                  </a:lnTo>
                  <a:lnTo>
                    <a:pt x="7969075" y="1663699"/>
                  </a:lnTo>
                  <a:lnTo>
                    <a:pt x="8001602" y="1701799"/>
                  </a:lnTo>
                  <a:lnTo>
                    <a:pt x="8033887" y="1727199"/>
                  </a:lnTo>
                  <a:lnTo>
                    <a:pt x="8065926" y="1765299"/>
                  </a:lnTo>
                  <a:lnTo>
                    <a:pt x="8097720" y="1790699"/>
                  </a:lnTo>
                  <a:lnTo>
                    <a:pt x="8129265" y="1828799"/>
                  </a:lnTo>
                  <a:lnTo>
                    <a:pt x="8160561" y="1854199"/>
                  </a:lnTo>
                  <a:lnTo>
                    <a:pt x="8191607" y="1892299"/>
                  </a:lnTo>
                  <a:lnTo>
                    <a:pt x="8197646" y="1904999"/>
                  </a:lnTo>
                  <a:close/>
                </a:path>
              </a:pathLst>
            </a:custGeom>
            <a:solidFill>
              <a:srgbClr val="280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4286" y="8989511"/>
            <a:ext cx="2133715" cy="129748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458655" y="591239"/>
            <a:ext cx="8201025" cy="8423275"/>
            <a:chOff x="9458655" y="591239"/>
            <a:chExt cx="8201025" cy="84232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818" y="591239"/>
              <a:ext cx="7029449" cy="49021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8655" y="5537323"/>
              <a:ext cx="8201023" cy="34766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4060" y="5217908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4060" y="6589508"/>
            <a:ext cx="85725" cy="8572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9750" y="1421473"/>
            <a:ext cx="10514450" cy="3084830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0"/>
              </a:spcBef>
              <a:tabLst>
                <a:tab pos="4031615" algn="l"/>
                <a:tab pos="5337810" algn="l"/>
              </a:tabLst>
            </a:pPr>
            <a:r>
              <a:rPr sz="7600" spc="50" dirty="0"/>
              <a:t>P</a:t>
            </a:r>
            <a:r>
              <a:rPr sz="7600" dirty="0"/>
              <a:t>o</a:t>
            </a:r>
            <a:r>
              <a:rPr sz="7600" spc="-15" dirty="0"/>
              <a:t>li</a:t>
            </a:r>
            <a:r>
              <a:rPr sz="7600" spc="-80" dirty="0"/>
              <a:t>t</a:t>
            </a:r>
            <a:r>
              <a:rPr sz="7600" spc="-15" dirty="0"/>
              <a:t>i</a:t>
            </a:r>
            <a:r>
              <a:rPr sz="7600" spc="35" dirty="0"/>
              <a:t>c</a:t>
            </a:r>
            <a:r>
              <a:rPr sz="7600" spc="-15" dirty="0"/>
              <a:t>as</a:t>
            </a:r>
            <a:r>
              <a:rPr sz="7600" dirty="0"/>
              <a:t>	</a:t>
            </a:r>
            <a:r>
              <a:rPr sz="7600" spc="-15" dirty="0"/>
              <a:t>d</a:t>
            </a:r>
            <a:r>
              <a:rPr sz="7600" spc="130" dirty="0"/>
              <a:t>e</a:t>
            </a:r>
            <a:r>
              <a:rPr sz="7600" dirty="0"/>
              <a:t>	</a:t>
            </a:r>
            <a:r>
              <a:rPr sz="7600" spc="-35" dirty="0"/>
              <a:t>S</a:t>
            </a:r>
            <a:r>
              <a:rPr sz="7600" spc="125" dirty="0"/>
              <a:t>e</a:t>
            </a:r>
            <a:r>
              <a:rPr sz="7600" spc="40" dirty="0"/>
              <a:t>g</a:t>
            </a:r>
            <a:r>
              <a:rPr sz="7600" spc="-45" dirty="0"/>
              <a:t>u</a:t>
            </a:r>
            <a:r>
              <a:rPr sz="7600" spc="90" dirty="0"/>
              <a:t>r</a:t>
            </a:r>
            <a:r>
              <a:rPr sz="7600" spc="-15" dirty="0"/>
              <a:t>ida</a:t>
            </a:r>
            <a:r>
              <a:rPr sz="7600" spc="-10" dirty="0"/>
              <a:t>d</a:t>
            </a:r>
            <a:endParaRPr sz="7600" dirty="0"/>
          </a:p>
          <a:p>
            <a:pPr marL="260350" marR="1125855" algn="just">
              <a:lnSpc>
                <a:spcPct val="115399"/>
              </a:lnSpc>
              <a:spcBef>
                <a:spcPts val="705"/>
              </a:spcBef>
            </a:pPr>
            <a:r>
              <a:rPr sz="2600" b="0" spc="-150" dirty="0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sz="2600" b="0" spc="-50" dirty="0">
                <a:solidFill>
                  <a:srgbClr val="FFFFFF"/>
                </a:solidFill>
                <a:latin typeface="Arial MT"/>
                <a:cs typeface="Arial MT"/>
              </a:rPr>
              <a:t>implementaron </a:t>
            </a:r>
            <a:r>
              <a:rPr sz="2600" b="0" spc="-70" dirty="0">
                <a:solidFill>
                  <a:srgbClr val="FFFFFF"/>
                </a:solidFill>
                <a:latin typeface="Arial MT"/>
                <a:cs typeface="Arial MT"/>
              </a:rPr>
              <a:t>dos </a:t>
            </a:r>
            <a:r>
              <a:rPr sz="2600" b="0" spc="-25" dirty="0">
                <a:solidFill>
                  <a:srgbClr val="FFFFFF"/>
                </a:solidFill>
                <a:latin typeface="Arial MT"/>
                <a:cs typeface="Arial MT"/>
              </a:rPr>
              <a:t>lista </a:t>
            </a:r>
            <a:r>
              <a:rPr sz="2600" b="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600" b="0" spc="-55" dirty="0">
                <a:solidFill>
                  <a:srgbClr val="FFFFFF"/>
                </a:solidFill>
                <a:latin typeface="Arial MT"/>
                <a:cs typeface="Arial MT"/>
              </a:rPr>
              <a:t>acceso </a:t>
            </a:r>
            <a:r>
              <a:rPr sz="2600" b="0" spc="-1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600" b="0" spc="-100" dirty="0">
                <a:solidFill>
                  <a:srgbClr val="FFFFFF"/>
                </a:solidFill>
                <a:latin typeface="Arial MT"/>
                <a:cs typeface="Arial MT"/>
              </a:rPr>
              <a:t>los </a:t>
            </a:r>
            <a:r>
              <a:rPr sz="2600" b="0" spc="-5" dirty="0">
                <a:solidFill>
                  <a:srgbClr val="FFFFFF"/>
                </a:solidFill>
                <a:latin typeface="Arial MT"/>
                <a:cs typeface="Arial MT"/>
              </a:rPr>
              <a:t>routers </a:t>
            </a:r>
            <a:r>
              <a:rPr sz="2600" b="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600" b="0" spc="-80" dirty="0">
                <a:solidFill>
                  <a:srgbClr val="FFFFFF"/>
                </a:solidFill>
                <a:latin typeface="Arial MT"/>
                <a:cs typeface="Arial MT"/>
              </a:rPr>
              <a:t>las </a:t>
            </a:r>
            <a:r>
              <a:rPr sz="2600" b="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-70" dirty="0">
                <a:solidFill>
                  <a:srgbClr val="FFFFFF"/>
                </a:solidFill>
                <a:latin typeface="Arial MT"/>
                <a:cs typeface="Arial MT"/>
              </a:rPr>
              <a:t>sucursales</a:t>
            </a:r>
            <a:r>
              <a:rPr sz="2600" b="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25" dirty="0">
                <a:solidFill>
                  <a:srgbClr val="FFFFFF"/>
                </a:solidFill>
                <a:latin typeface="Arial MT"/>
                <a:cs typeface="Arial MT"/>
              </a:rPr>
              <a:t>para </a:t>
            </a:r>
            <a:r>
              <a:rPr sz="2600" b="0" spc="-35" dirty="0">
                <a:solidFill>
                  <a:srgbClr val="FFFFFF"/>
                </a:solidFill>
                <a:latin typeface="Arial MT"/>
                <a:cs typeface="Arial MT"/>
              </a:rPr>
              <a:t>cumplir</a:t>
            </a:r>
            <a:r>
              <a:rPr sz="2600"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-40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6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-80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2600" b="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-25" dirty="0">
                <a:solidFill>
                  <a:srgbClr val="FFFFFF"/>
                </a:solidFill>
                <a:latin typeface="Arial MT"/>
                <a:cs typeface="Arial MT"/>
              </a:rPr>
              <a:t>políticas</a:t>
            </a:r>
            <a:r>
              <a:rPr sz="26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600" b="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-10" dirty="0">
                <a:solidFill>
                  <a:srgbClr val="FFFFFF"/>
                </a:solidFill>
                <a:latin typeface="Arial MT"/>
                <a:cs typeface="Arial MT"/>
              </a:rPr>
              <a:t>seguridad </a:t>
            </a:r>
            <a:r>
              <a:rPr sz="2600" b="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b="0" spc="-25" dirty="0">
                <a:solidFill>
                  <a:srgbClr val="FFFFFF"/>
                </a:solidFill>
                <a:latin typeface="Arial MT"/>
                <a:cs typeface="Arial MT"/>
              </a:rPr>
              <a:t>solicitadas: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510" y="4937861"/>
            <a:ext cx="839851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marR="5080">
              <a:lnSpc>
                <a:spcPct val="115399"/>
              </a:lnSpc>
              <a:spcBef>
                <a:spcPts val="100"/>
              </a:spcBef>
              <a:tabLst>
                <a:tab pos="1136015" algn="l"/>
                <a:tab pos="2495550" algn="l"/>
                <a:tab pos="3215005" algn="l"/>
                <a:tab pos="4306570" algn="l"/>
                <a:tab pos="4849495" algn="l"/>
                <a:tab pos="5749925" algn="l"/>
                <a:tab pos="7108825" algn="l"/>
                <a:tab pos="7824470" algn="l"/>
              </a:tabLst>
            </a:pPr>
            <a:r>
              <a:rPr sz="2600" spc="-23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3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600" spc="-2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-2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podrá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ser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visitado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hosts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locales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sede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Arial MT"/>
                <a:cs typeface="Arial MT"/>
              </a:rPr>
              <a:t>Lima.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Arial MT"/>
              <a:cs typeface="Arial MT"/>
            </a:endParaRPr>
          </a:p>
          <a:p>
            <a:pPr marL="573405" marR="5715">
              <a:lnSpc>
                <a:spcPct val="115399"/>
              </a:lnSpc>
              <a:spcBef>
                <a:spcPts val="5"/>
              </a:spcBef>
              <a:tabLst>
                <a:tab pos="1122680" algn="l"/>
                <a:tab pos="2469515" algn="l"/>
                <a:tab pos="3408679" algn="l"/>
                <a:tab pos="4236720" algn="l"/>
                <a:tab pos="4939030" algn="l"/>
                <a:tab pos="6006465" algn="l"/>
                <a:tab pos="6611620" algn="l"/>
                <a:tab pos="7898765" algn="l"/>
              </a:tabLst>
            </a:pPr>
            <a:r>
              <a:rPr sz="2600" spc="-23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3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600" spc="-240" dirty="0">
                <a:solidFill>
                  <a:srgbClr val="FFFFFF"/>
                </a:solidFill>
                <a:latin typeface="Arial MT"/>
                <a:cs typeface="Arial MT"/>
              </a:rPr>
              <a:t>TT</a:t>
            </a:r>
            <a:r>
              <a:rPr sz="2600" spc="-2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13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00" spc="1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100" dirty="0">
                <a:solidFill>
                  <a:srgbClr val="FFFFFF"/>
                </a:solidFill>
                <a:latin typeface="Arial MT"/>
                <a:cs typeface="Arial MT"/>
              </a:rPr>
              <a:t>r 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cualquier</a:t>
            </a: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empresa.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Arial MT"/>
              <a:cs typeface="Arial MT"/>
            </a:endParaRPr>
          </a:p>
          <a:p>
            <a:pPr marL="12700" marR="6350">
              <a:lnSpc>
                <a:spcPct val="115399"/>
              </a:lnSpc>
              <a:spcBef>
                <a:spcPts val="5"/>
              </a:spcBef>
              <a:tabLst>
                <a:tab pos="925830" algn="l"/>
                <a:tab pos="1395730" algn="l"/>
                <a:tab pos="3415665" algn="l"/>
                <a:tab pos="3919854" algn="l"/>
                <a:tab pos="4425315" algn="l"/>
                <a:tab pos="5657850" algn="l"/>
                <a:tab pos="6176645" algn="l"/>
                <a:tab pos="7075805" algn="l"/>
                <a:tab pos="8017509" algn="l"/>
              </a:tabLst>
            </a:pPr>
            <a:r>
              <a:rPr sz="2600" spc="-3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1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1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00" spc="26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00" spc="13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1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2600" spc="1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00" spc="1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1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aplicarlas.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3066" y="758709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59746" y="760599"/>
            <a:ext cx="304800" cy="304800"/>
            <a:chOff x="1059746" y="760599"/>
            <a:chExt cx="304800" cy="304800"/>
          </a:xfrm>
        </p:grpSpPr>
        <p:sp>
          <p:nvSpPr>
            <p:cNvPr id="5" name="object 5"/>
            <p:cNvSpPr/>
            <p:nvPr/>
          </p:nvSpPr>
          <p:spPr>
            <a:xfrm>
              <a:off x="106581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707" y="7666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1201" y="8020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3"/>
            <a:ext cx="4033741" cy="1547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7439761"/>
            <a:ext cx="8919210" cy="2847340"/>
            <a:chOff x="0" y="7439761"/>
            <a:chExt cx="8919210" cy="28473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472912"/>
              <a:ext cx="8881408" cy="28140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7439761"/>
              <a:ext cx="8919210" cy="2844800"/>
            </a:xfrm>
            <a:custGeom>
              <a:avLst/>
              <a:gdLst/>
              <a:ahLst/>
              <a:cxnLst/>
              <a:rect l="l" t="t" r="r" b="b"/>
              <a:pathLst>
                <a:path w="8919210" h="2844800">
                  <a:moveTo>
                    <a:pt x="4296918" y="12699"/>
                  </a:moveTo>
                  <a:lnTo>
                    <a:pt x="3423359" y="12699"/>
                  </a:lnTo>
                  <a:lnTo>
                    <a:pt x="3471504" y="0"/>
                  </a:lnTo>
                  <a:lnTo>
                    <a:pt x="4248801" y="0"/>
                  </a:lnTo>
                  <a:lnTo>
                    <a:pt x="4296918" y="12699"/>
                  </a:lnTo>
                  <a:close/>
                </a:path>
                <a:path w="8919210" h="2844800">
                  <a:moveTo>
                    <a:pt x="4440632" y="25399"/>
                  </a:moveTo>
                  <a:lnTo>
                    <a:pt x="3279559" y="25399"/>
                  </a:lnTo>
                  <a:lnTo>
                    <a:pt x="3327384" y="12699"/>
                  </a:lnTo>
                  <a:lnTo>
                    <a:pt x="4392834" y="12699"/>
                  </a:lnTo>
                  <a:lnTo>
                    <a:pt x="4440632" y="25399"/>
                  </a:lnTo>
                  <a:close/>
                </a:path>
                <a:path w="8919210" h="2844800">
                  <a:moveTo>
                    <a:pt x="4535897" y="38099"/>
                  </a:moveTo>
                  <a:lnTo>
                    <a:pt x="3184241" y="38099"/>
                  </a:lnTo>
                  <a:lnTo>
                    <a:pt x="3231844" y="25399"/>
                  </a:lnTo>
                  <a:lnTo>
                    <a:pt x="4488320" y="25399"/>
                  </a:lnTo>
                  <a:lnTo>
                    <a:pt x="4535897" y="38099"/>
                  </a:lnTo>
                  <a:close/>
                </a:path>
                <a:path w="8919210" h="2844800">
                  <a:moveTo>
                    <a:pt x="4677947" y="50799"/>
                  </a:moveTo>
                  <a:lnTo>
                    <a:pt x="3042115" y="50799"/>
                  </a:lnTo>
                  <a:lnTo>
                    <a:pt x="3089375" y="38099"/>
                  </a:lnTo>
                  <a:lnTo>
                    <a:pt x="4630712" y="38099"/>
                  </a:lnTo>
                  <a:lnTo>
                    <a:pt x="4677947" y="50799"/>
                  </a:lnTo>
                  <a:close/>
                </a:path>
                <a:path w="8919210" h="2844800">
                  <a:moveTo>
                    <a:pt x="3476004" y="76199"/>
                  </a:moveTo>
                  <a:lnTo>
                    <a:pt x="2901049" y="76199"/>
                  </a:lnTo>
                  <a:lnTo>
                    <a:pt x="2994973" y="50799"/>
                  </a:lnTo>
                  <a:lnTo>
                    <a:pt x="4725065" y="50799"/>
                  </a:lnTo>
                  <a:lnTo>
                    <a:pt x="4772064" y="63499"/>
                  </a:lnTo>
                  <a:lnTo>
                    <a:pt x="3523697" y="63499"/>
                  </a:lnTo>
                  <a:lnTo>
                    <a:pt x="3476004" y="76199"/>
                  </a:lnTo>
                  <a:close/>
                </a:path>
                <a:path w="8919210" h="2844800">
                  <a:moveTo>
                    <a:pt x="4818944" y="76199"/>
                  </a:moveTo>
                  <a:lnTo>
                    <a:pt x="4244563" y="76199"/>
                  </a:lnTo>
                  <a:lnTo>
                    <a:pt x="4196871" y="63499"/>
                  </a:lnTo>
                  <a:lnTo>
                    <a:pt x="4772064" y="63499"/>
                  </a:lnTo>
                  <a:lnTo>
                    <a:pt x="4818944" y="76199"/>
                  </a:lnTo>
                  <a:close/>
                </a:path>
                <a:path w="8919210" h="2844800">
                  <a:moveTo>
                    <a:pt x="3192051" y="101599"/>
                  </a:moveTo>
                  <a:lnTo>
                    <a:pt x="2761083" y="101599"/>
                  </a:lnTo>
                  <a:lnTo>
                    <a:pt x="2854269" y="76199"/>
                  </a:lnTo>
                  <a:lnTo>
                    <a:pt x="3380928" y="76199"/>
                  </a:lnTo>
                  <a:lnTo>
                    <a:pt x="3333547" y="88899"/>
                  </a:lnTo>
                  <a:lnTo>
                    <a:pt x="3239107" y="88899"/>
                  </a:lnTo>
                  <a:lnTo>
                    <a:pt x="3192051" y="101599"/>
                  </a:lnTo>
                  <a:close/>
                </a:path>
                <a:path w="8919210" h="2844800">
                  <a:moveTo>
                    <a:pt x="4958845" y="101599"/>
                  </a:moveTo>
                  <a:lnTo>
                    <a:pt x="4528516" y="101599"/>
                  </a:lnTo>
                  <a:lnTo>
                    <a:pt x="4481461" y="88899"/>
                  </a:lnTo>
                  <a:lnTo>
                    <a:pt x="4387021" y="88899"/>
                  </a:lnTo>
                  <a:lnTo>
                    <a:pt x="4339640" y="76199"/>
                  </a:lnTo>
                  <a:lnTo>
                    <a:pt x="4865701" y="76199"/>
                  </a:lnTo>
                  <a:lnTo>
                    <a:pt x="4958845" y="101599"/>
                  </a:lnTo>
                  <a:close/>
                </a:path>
                <a:path w="8919210" h="2844800">
                  <a:moveTo>
                    <a:pt x="2912112" y="139699"/>
                  </a:moveTo>
                  <a:lnTo>
                    <a:pt x="2576245" y="139699"/>
                  </a:lnTo>
                  <a:lnTo>
                    <a:pt x="2714679" y="101599"/>
                  </a:lnTo>
                  <a:lnTo>
                    <a:pt x="3145107" y="101599"/>
                  </a:lnTo>
                  <a:lnTo>
                    <a:pt x="3098276" y="114299"/>
                  </a:lnTo>
                  <a:lnTo>
                    <a:pt x="3051559" y="114299"/>
                  </a:lnTo>
                  <a:lnTo>
                    <a:pt x="3004959" y="126999"/>
                  </a:lnTo>
                  <a:lnTo>
                    <a:pt x="2958476" y="126999"/>
                  </a:lnTo>
                  <a:lnTo>
                    <a:pt x="2912112" y="139699"/>
                  </a:lnTo>
                  <a:close/>
                </a:path>
                <a:path w="8919210" h="2844800">
                  <a:moveTo>
                    <a:pt x="5143605" y="139699"/>
                  </a:moveTo>
                  <a:lnTo>
                    <a:pt x="4808456" y="139699"/>
                  </a:lnTo>
                  <a:lnTo>
                    <a:pt x="4762092" y="126999"/>
                  </a:lnTo>
                  <a:lnTo>
                    <a:pt x="4715609" y="126999"/>
                  </a:lnTo>
                  <a:lnTo>
                    <a:pt x="4669008" y="114299"/>
                  </a:lnTo>
                  <a:lnTo>
                    <a:pt x="4622292" y="114299"/>
                  </a:lnTo>
                  <a:lnTo>
                    <a:pt x="4575461" y="101599"/>
                  </a:lnTo>
                  <a:lnTo>
                    <a:pt x="5005228" y="101599"/>
                  </a:lnTo>
                  <a:lnTo>
                    <a:pt x="5143605" y="139699"/>
                  </a:lnTo>
                  <a:close/>
                </a:path>
                <a:path w="8919210" h="2844800">
                  <a:moveTo>
                    <a:pt x="0" y="1511299"/>
                  </a:moveTo>
                  <a:lnTo>
                    <a:pt x="0" y="1422399"/>
                  </a:lnTo>
                  <a:lnTo>
                    <a:pt x="9405" y="1422399"/>
                  </a:lnTo>
                  <a:lnTo>
                    <a:pt x="44045" y="1384299"/>
                  </a:lnTo>
                  <a:lnTo>
                    <a:pt x="149328" y="1308099"/>
                  </a:lnTo>
                  <a:lnTo>
                    <a:pt x="184871" y="1269999"/>
                  </a:lnTo>
                  <a:lnTo>
                    <a:pt x="220637" y="1244599"/>
                  </a:lnTo>
                  <a:lnTo>
                    <a:pt x="365886" y="1142999"/>
                  </a:lnTo>
                  <a:lnTo>
                    <a:pt x="402737" y="1104899"/>
                  </a:lnTo>
                  <a:lnTo>
                    <a:pt x="552256" y="1003299"/>
                  </a:lnTo>
                  <a:lnTo>
                    <a:pt x="743791" y="876299"/>
                  </a:lnTo>
                  <a:lnTo>
                    <a:pt x="782701" y="863599"/>
                  </a:lnTo>
                  <a:lnTo>
                    <a:pt x="980180" y="736599"/>
                  </a:lnTo>
                  <a:lnTo>
                    <a:pt x="1020252" y="723899"/>
                  </a:lnTo>
                  <a:lnTo>
                    <a:pt x="1100957" y="673099"/>
                  </a:lnTo>
                  <a:lnTo>
                    <a:pt x="1141588" y="660399"/>
                  </a:lnTo>
                  <a:lnTo>
                    <a:pt x="1223400" y="609599"/>
                  </a:lnTo>
                  <a:lnTo>
                    <a:pt x="1264578" y="596899"/>
                  </a:lnTo>
                  <a:lnTo>
                    <a:pt x="1305934" y="571499"/>
                  </a:lnTo>
                  <a:lnTo>
                    <a:pt x="1347468" y="558799"/>
                  </a:lnTo>
                  <a:lnTo>
                    <a:pt x="1389178" y="533399"/>
                  </a:lnTo>
                  <a:lnTo>
                    <a:pt x="1431062" y="520699"/>
                  </a:lnTo>
                  <a:lnTo>
                    <a:pt x="1473119" y="495299"/>
                  </a:lnTo>
                  <a:lnTo>
                    <a:pt x="1515347" y="482599"/>
                  </a:lnTo>
                  <a:lnTo>
                    <a:pt x="1557746" y="457199"/>
                  </a:lnTo>
                  <a:lnTo>
                    <a:pt x="1600312" y="444499"/>
                  </a:lnTo>
                  <a:lnTo>
                    <a:pt x="1643045" y="419099"/>
                  </a:lnTo>
                  <a:lnTo>
                    <a:pt x="1729006" y="393699"/>
                  </a:lnTo>
                  <a:lnTo>
                    <a:pt x="1772230" y="368299"/>
                  </a:lnTo>
                  <a:lnTo>
                    <a:pt x="1902860" y="330199"/>
                  </a:lnTo>
                  <a:lnTo>
                    <a:pt x="1946718" y="304799"/>
                  </a:lnTo>
                  <a:lnTo>
                    <a:pt x="2530364" y="139699"/>
                  </a:lnTo>
                  <a:lnTo>
                    <a:pt x="2865868" y="139699"/>
                  </a:lnTo>
                  <a:lnTo>
                    <a:pt x="2773749" y="165099"/>
                  </a:lnTo>
                  <a:lnTo>
                    <a:pt x="2727876" y="165099"/>
                  </a:lnTo>
                  <a:lnTo>
                    <a:pt x="2591025" y="203199"/>
                  </a:lnTo>
                  <a:lnTo>
                    <a:pt x="2545668" y="203199"/>
                  </a:lnTo>
                  <a:lnTo>
                    <a:pt x="1968661" y="368299"/>
                  </a:lnTo>
                  <a:lnTo>
                    <a:pt x="1925300" y="393699"/>
                  </a:lnTo>
                  <a:lnTo>
                    <a:pt x="1796149" y="431799"/>
                  </a:lnTo>
                  <a:lnTo>
                    <a:pt x="1753414" y="457199"/>
                  </a:lnTo>
                  <a:lnTo>
                    <a:pt x="1668425" y="482599"/>
                  </a:lnTo>
                  <a:lnTo>
                    <a:pt x="1626175" y="507999"/>
                  </a:lnTo>
                  <a:lnTo>
                    <a:pt x="1542169" y="533399"/>
                  </a:lnTo>
                  <a:lnTo>
                    <a:pt x="1500417" y="558799"/>
                  </a:lnTo>
                  <a:lnTo>
                    <a:pt x="1458834" y="571499"/>
                  </a:lnTo>
                  <a:lnTo>
                    <a:pt x="1417421" y="596899"/>
                  </a:lnTo>
                  <a:lnTo>
                    <a:pt x="1376181" y="609599"/>
                  </a:lnTo>
                  <a:lnTo>
                    <a:pt x="1335115" y="634999"/>
                  </a:lnTo>
                  <a:lnTo>
                    <a:pt x="1294224" y="647699"/>
                  </a:lnTo>
                  <a:lnTo>
                    <a:pt x="1212974" y="698499"/>
                  </a:lnTo>
                  <a:lnTo>
                    <a:pt x="1172618" y="711199"/>
                  </a:lnTo>
                  <a:lnTo>
                    <a:pt x="1092451" y="761999"/>
                  </a:lnTo>
                  <a:lnTo>
                    <a:pt x="1052643" y="774699"/>
                  </a:lnTo>
                  <a:lnTo>
                    <a:pt x="934341" y="850899"/>
                  </a:lnTo>
                  <a:lnTo>
                    <a:pt x="895286" y="863599"/>
                  </a:lnTo>
                  <a:lnTo>
                    <a:pt x="702920" y="990599"/>
                  </a:lnTo>
                  <a:lnTo>
                    <a:pt x="515543" y="1117599"/>
                  </a:lnTo>
                  <a:lnTo>
                    <a:pt x="369361" y="1219199"/>
                  </a:lnTo>
                  <a:lnTo>
                    <a:pt x="261958" y="1295399"/>
                  </a:lnTo>
                  <a:lnTo>
                    <a:pt x="226590" y="1333499"/>
                  </a:lnTo>
                  <a:lnTo>
                    <a:pt x="121809" y="1409699"/>
                  </a:lnTo>
                  <a:lnTo>
                    <a:pt x="87328" y="1447799"/>
                  </a:lnTo>
                  <a:lnTo>
                    <a:pt x="19043" y="1498599"/>
                  </a:lnTo>
                  <a:lnTo>
                    <a:pt x="0" y="1511299"/>
                  </a:lnTo>
                  <a:close/>
                </a:path>
                <a:path w="8919210" h="2844800">
                  <a:moveTo>
                    <a:pt x="8918649" y="2844799"/>
                  </a:moveTo>
                  <a:lnTo>
                    <a:pt x="8840722" y="2844799"/>
                  </a:lnTo>
                  <a:lnTo>
                    <a:pt x="8835511" y="2832099"/>
                  </a:lnTo>
                  <a:lnTo>
                    <a:pt x="8811515" y="2793999"/>
                  </a:lnTo>
                  <a:lnTo>
                    <a:pt x="8787232" y="2755899"/>
                  </a:lnTo>
                  <a:lnTo>
                    <a:pt x="8762665" y="2717799"/>
                  </a:lnTo>
                  <a:lnTo>
                    <a:pt x="8737815" y="2679699"/>
                  </a:lnTo>
                  <a:lnTo>
                    <a:pt x="8712683" y="2641599"/>
                  </a:lnTo>
                  <a:lnTo>
                    <a:pt x="8687271" y="2603499"/>
                  </a:lnTo>
                  <a:lnTo>
                    <a:pt x="8661580" y="2565399"/>
                  </a:lnTo>
                  <a:lnTo>
                    <a:pt x="8635613" y="2527299"/>
                  </a:lnTo>
                  <a:lnTo>
                    <a:pt x="8609370" y="2489199"/>
                  </a:lnTo>
                  <a:lnTo>
                    <a:pt x="8582853" y="2463799"/>
                  </a:lnTo>
                  <a:lnTo>
                    <a:pt x="8556064" y="2425699"/>
                  </a:lnTo>
                  <a:lnTo>
                    <a:pt x="8529004" y="2387599"/>
                  </a:lnTo>
                  <a:lnTo>
                    <a:pt x="8501675" y="2349499"/>
                  </a:lnTo>
                  <a:lnTo>
                    <a:pt x="8474077" y="2311399"/>
                  </a:lnTo>
                  <a:lnTo>
                    <a:pt x="8446213" y="2285999"/>
                  </a:lnTo>
                  <a:lnTo>
                    <a:pt x="8418085" y="2247899"/>
                  </a:lnTo>
                  <a:lnTo>
                    <a:pt x="8389693" y="2209799"/>
                  </a:lnTo>
                  <a:lnTo>
                    <a:pt x="8361039" y="2171699"/>
                  </a:lnTo>
                  <a:lnTo>
                    <a:pt x="8332125" y="2146299"/>
                  </a:lnTo>
                  <a:lnTo>
                    <a:pt x="8302953" y="2108199"/>
                  </a:lnTo>
                  <a:lnTo>
                    <a:pt x="8273523" y="2070099"/>
                  </a:lnTo>
                  <a:lnTo>
                    <a:pt x="8243837" y="2044699"/>
                  </a:lnTo>
                  <a:lnTo>
                    <a:pt x="8213897" y="2006599"/>
                  </a:lnTo>
                  <a:lnTo>
                    <a:pt x="8183704" y="1968499"/>
                  </a:lnTo>
                  <a:lnTo>
                    <a:pt x="8153261" y="1943099"/>
                  </a:lnTo>
                  <a:lnTo>
                    <a:pt x="8091626" y="1866899"/>
                  </a:lnTo>
                  <a:lnTo>
                    <a:pt x="8060437" y="1841499"/>
                  </a:lnTo>
                  <a:lnTo>
                    <a:pt x="8029004" y="1803399"/>
                  </a:lnTo>
                  <a:lnTo>
                    <a:pt x="7997327" y="1777999"/>
                  </a:lnTo>
                  <a:lnTo>
                    <a:pt x="7965408" y="1739899"/>
                  </a:lnTo>
                  <a:lnTo>
                    <a:pt x="7933249" y="1714499"/>
                  </a:lnTo>
                  <a:lnTo>
                    <a:pt x="7900850" y="1676399"/>
                  </a:lnTo>
                  <a:lnTo>
                    <a:pt x="7835342" y="1625599"/>
                  </a:lnTo>
                  <a:lnTo>
                    <a:pt x="7802236" y="1587499"/>
                  </a:lnTo>
                  <a:lnTo>
                    <a:pt x="7768897" y="1562099"/>
                  </a:lnTo>
                  <a:lnTo>
                    <a:pt x="7735326" y="1523999"/>
                  </a:lnTo>
                  <a:lnTo>
                    <a:pt x="7633240" y="1447799"/>
                  </a:lnTo>
                  <a:lnTo>
                    <a:pt x="7598759" y="1409699"/>
                  </a:lnTo>
                  <a:lnTo>
                    <a:pt x="7493977" y="1333499"/>
                  </a:lnTo>
                  <a:lnTo>
                    <a:pt x="7458610" y="1295399"/>
                  </a:lnTo>
                  <a:lnTo>
                    <a:pt x="7351207" y="1219199"/>
                  </a:lnTo>
                  <a:lnTo>
                    <a:pt x="7205024" y="1117599"/>
                  </a:lnTo>
                  <a:lnTo>
                    <a:pt x="7017647" y="990599"/>
                  </a:lnTo>
                  <a:lnTo>
                    <a:pt x="6825281" y="863599"/>
                  </a:lnTo>
                  <a:lnTo>
                    <a:pt x="6786226" y="850899"/>
                  </a:lnTo>
                  <a:lnTo>
                    <a:pt x="6667925" y="774699"/>
                  </a:lnTo>
                  <a:lnTo>
                    <a:pt x="6628117" y="761999"/>
                  </a:lnTo>
                  <a:lnTo>
                    <a:pt x="6547950" y="711199"/>
                  </a:lnTo>
                  <a:lnTo>
                    <a:pt x="6507594" y="698499"/>
                  </a:lnTo>
                  <a:lnTo>
                    <a:pt x="6426344" y="647699"/>
                  </a:lnTo>
                  <a:lnTo>
                    <a:pt x="6385452" y="634999"/>
                  </a:lnTo>
                  <a:lnTo>
                    <a:pt x="6344386" y="609599"/>
                  </a:lnTo>
                  <a:lnTo>
                    <a:pt x="6303146" y="596899"/>
                  </a:lnTo>
                  <a:lnTo>
                    <a:pt x="6261734" y="571499"/>
                  </a:lnTo>
                  <a:lnTo>
                    <a:pt x="6220151" y="558799"/>
                  </a:lnTo>
                  <a:lnTo>
                    <a:pt x="6178399" y="533399"/>
                  </a:lnTo>
                  <a:lnTo>
                    <a:pt x="6094393" y="507999"/>
                  </a:lnTo>
                  <a:lnTo>
                    <a:pt x="6052143" y="482599"/>
                  </a:lnTo>
                  <a:lnTo>
                    <a:pt x="5967154" y="457199"/>
                  </a:lnTo>
                  <a:lnTo>
                    <a:pt x="5924418" y="431799"/>
                  </a:lnTo>
                  <a:lnTo>
                    <a:pt x="5795267" y="393699"/>
                  </a:lnTo>
                  <a:lnTo>
                    <a:pt x="5751907" y="368299"/>
                  </a:lnTo>
                  <a:lnTo>
                    <a:pt x="5174900" y="203199"/>
                  </a:lnTo>
                  <a:lnTo>
                    <a:pt x="5129543" y="203199"/>
                  </a:lnTo>
                  <a:lnTo>
                    <a:pt x="4992691" y="165099"/>
                  </a:lnTo>
                  <a:lnTo>
                    <a:pt x="4946819" y="165099"/>
                  </a:lnTo>
                  <a:lnTo>
                    <a:pt x="4854700" y="139699"/>
                  </a:lnTo>
                  <a:lnTo>
                    <a:pt x="5189468" y="139699"/>
                  </a:lnTo>
                  <a:lnTo>
                    <a:pt x="5772929" y="304799"/>
                  </a:lnTo>
                  <a:lnTo>
                    <a:pt x="5816776" y="330199"/>
                  </a:lnTo>
                  <a:lnTo>
                    <a:pt x="5947377" y="368299"/>
                  </a:lnTo>
                  <a:lnTo>
                    <a:pt x="5990593" y="393699"/>
                  </a:lnTo>
                  <a:lnTo>
                    <a:pt x="6076538" y="419099"/>
                  </a:lnTo>
                  <a:lnTo>
                    <a:pt x="6119263" y="444499"/>
                  </a:lnTo>
                  <a:lnTo>
                    <a:pt x="6161823" y="457199"/>
                  </a:lnTo>
                  <a:lnTo>
                    <a:pt x="6204215" y="482599"/>
                  </a:lnTo>
                  <a:lnTo>
                    <a:pt x="6246437" y="495299"/>
                  </a:lnTo>
                  <a:lnTo>
                    <a:pt x="6288489" y="520699"/>
                  </a:lnTo>
                  <a:lnTo>
                    <a:pt x="6330368" y="533399"/>
                  </a:lnTo>
                  <a:lnTo>
                    <a:pt x="6372073" y="558799"/>
                  </a:lnTo>
                  <a:lnTo>
                    <a:pt x="6413603" y="571499"/>
                  </a:lnTo>
                  <a:lnTo>
                    <a:pt x="6454955" y="596899"/>
                  </a:lnTo>
                  <a:lnTo>
                    <a:pt x="6496129" y="609599"/>
                  </a:lnTo>
                  <a:lnTo>
                    <a:pt x="6577935" y="660399"/>
                  </a:lnTo>
                  <a:lnTo>
                    <a:pt x="6618564" y="673099"/>
                  </a:lnTo>
                  <a:lnTo>
                    <a:pt x="6699266" y="723899"/>
                  </a:lnTo>
                  <a:lnTo>
                    <a:pt x="6739336" y="736599"/>
                  </a:lnTo>
                  <a:lnTo>
                    <a:pt x="6936815" y="863599"/>
                  </a:lnTo>
                  <a:lnTo>
                    <a:pt x="6975726" y="876299"/>
                  </a:lnTo>
                  <a:lnTo>
                    <a:pt x="7167271" y="1003299"/>
                  </a:lnTo>
                  <a:lnTo>
                    <a:pt x="7316803" y="1104899"/>
                  </a:lnTo>
                  <a:lnTo>
                    <a:pt x="7353659" y="1142999"/>
                  </a:lnTo>
                  <a:lnTo>
                    <a:pt x="7498927" y="1244599"/>
                  </a:lnTo>
                  <a:lnTo>
                    <a:pt x="7534698" y="1269999"/>
                  </a:lnTo>
                  <a:lnTo>
                    <a:pt x="7570247" y="1308099"/>
                  </a:lnTo>
                  <a:lnTo>
                    <a:pt x="7675549" y="1384299"/>
                  </a:lnTo>
                  <a:lnTo>
                    <a:pt x="7710195" y="1422399"/>
                  </a:lnTo>
                  <a:lnTo>
                    <a:pt x="7744613" y="1447799"/>
                  </a:lnTo>
                  <a:lnTo>
                    <a:pt x="7778800" y="1485899"/>
                  </a:lnTo>
                  <a:lnTo>
                    <a:pt x="7846475" y="1536699"/>
                  </a:lnTo>
                  <a:lnTo>
                    <a:pt x="7879959" y="1574799"/>
                  </a:lnTo>
                  <a:lnTo>
                    <a:pt x="7913207" y="1600199"/>
                  </a:lnTo>
                  <a:lnTo>
                    <a:pt x="7946216" y="1638299"/>
                  </a:lnTo>
                  <a:lnTo>
                    <a:pt x="7978986" y="1663699"/>
                  </a:lnTo>
                  <a:lnTo>
                    <a:pt x="8011513" y="1701799"/>
                  </a:lnTo>
                  <a:lnTo>
                    <a:pt x="8043797" y="1727199"/>
                  </a:lnTo>
                  <a:lnTo>
                    <a:pt x="8075837" y="1765299"/>
                  </a:lnTo>
                  <a:lnTo>
                    <a:pt x="8107630" y="1790699"/>
                  </a:lnTo>
                  <a:lnTo>
                    <a:pt x="8139176" y="1828799"/>
                  </a:lnTo>
                  <a:lnTo>
                    <a:pt x="8170472" y="1854199"/>
                  </a:lnTo>
                  <a:lnTo>
                    <a:pt x="8201517" y="1892299"/>
                  </a:lnTo>
                  <a:lnTo>
                    <a:pt x="8232310" y="1930399"/>
                  </a:lnTo>
                  <a:lnTo>
                    <a:pt x="8262849" y="1955799"/>
                  </a:lnTo>
                  <a:lnTo>
                    <a:pt x="8293133" y="1993899"/>
                  </a:lnTo>
                  <a:lnTo>
                    <a:pt x="8323159" y="2031999"/>
                  </a:lnTo>
                  <a:lnTo>
                    <a:pt x="8352927" y="2057399"/>
                  </a:lnTo>
                  <a:lnTo>
                    <a:pt x="8382435" y="2095499"/>
                  </a:lnTo>
                  <a:lnTo>
                    <a:pt x="8411681" y="2133599"/>
                  </a:lnTo>
                  <a:lnTo>
                    <a:pt x="8440664" y="2171699"/>
                  </a:lnTo>
                  <a:lnTo>
                    <a:pt x="8469382" y="2197099"/>
                  </a:lnTo>
                  <a:lnTo>
                    <a:pt x="8497834" y="2235199"/>
                  </a:lnTo>
                  <a:lnTo>
                    <a:pt x="8526018" y="2273299"/>
                  </a:lnTo>
                  <a:lnTo>
                    <a:pt x="8553933" y="2311399"/>
                  </a:lnTo>
                  <a:lnTo>
                    <a:pt x="8581577" y="2349499"/>
                  </a:lnTo>
                  <a:lnTo>
                    <a:pt x="8608948" y="2387599"/>
                  </a:lnTo>
                  <a:lnTo>
                    <a:pt x="8636046" y="2412999"/>
                  </a:lnTo>
                  <a:lnTo>
                    <a:pt x="8662868" y="2451099"/>
                  </a:lnTo>
                  <a:lnTo>
                    <a:pt x="8689413" y="2489199"/>
                  </a:lnTo>
                  <a:lnTo>
                    <a:pt x="8715680" y="2527299"/>
                  </a:lnTo>
                  <a:lnTo>
                    <a:pt x="8741666" y="2565399"/>
                  </a:lnTo>
                  <a:lnTo>
                    <a:pt x="8767371" y="2603499"/>
                  </a:lnTo>
                  <a:lnTo>
                    <a:pt x="8792793" y="2641599"/>
                  </a:lnTo>
                  <a:lnTo>
                    <a:pt x="8817930" y="2679699"/>
                  </a:lnTo>
                  <a:lnTo>
                    <a:pt x="8842780" y="2717799"/>
                  </a:lnTo>
                  <a:lnTo>
                    <a:pt x="8867343" y="2755899"/>
                  </a:lnTo>
                  <a:lnTo>
                    <a:pt x="8891617" y="2793999"/>
                  </a:lnTo>
                  <a:lnTo>
                    <a:pt x="8915600" y="2832099"/>
                  </a:lnTo>
                  <a:lnTo>
                    <a:pt x="8918649" y="2844799"/>
                  </a:lnTo>
                  <a:close/>
                </a:path>
              </a:pathLst>
            </a:custGeom>
            <a:solidFill>
              <a:srgbClr val="280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4286" y="8810526"/>
            <a:ext cx="2133713" cy="14764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6038" y="2970788"/>
            <a:ext cx="9010649" cy="38290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50821" y="2970788"/>
            <a:ext cx="4429124" cy="61055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6038" y="7177651"/>
            <a:ext cx="6696074" cy="295274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168458" y="179581"/>
            <a:ext cx="8259445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  <a:tabLst>
                <a:tab pos="1146175" algn="l"/>
                <a:tab pos="2921635" algn="l"/>
                <a:tab pos="3256915" algn="l"/>
                <a:tab pos="4391025" algn="l"/>
              </a:tabLst>
            </a:pPr>
            <a:r>
              <a:rPr sz="6600" spc="15" dirty="0"/>
              <a:t>Ejemplo	</a:t>
            </a:r>
            <a:r>
              <a:rPr sz="6600" spc="50" dirty="0"/>
              <a:t>de	</a:t>
            </a:r>
            <a:r>
              <a:rPr sz="6600" spc="-5" dirty="0"/>
              <a:t>aplicación  </a:t>
            </a:r>
            <a:r>
              <a:rPr sz="6600" spc="50" dirty="0"/>
              <a:t>de	</a:t>
            </a:r>
            <a:r>
              <a:rPr sz="6600" spc="85" dirty="0"/>
              <a:t>ACL	</a:t>
            </a:r>
            <a:r>
              <a:rPr sz="6600" spc="10" dirty="0"/>
              <a:t>extendida</a:t>
            </a:r>
            <a:endParaRPr sz="6600"/>
          </a:p>
        </p:txBody>
      </p:sp>
      <p:sp>
        <p:nvSpPr>
          <p:cNvPr id="17" name="object 17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082" y="3597595"/>
            <a:ext cx="12759718" cy="299312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306195">
              <a:lnSpc>
                <a:spcPts val="11470"/>
              </a:lnSpc>
              <a:spcBef>
                <a:spcPts val="340"/>
              </a:spcBef>
            </a:pPr>
            <a:r>
              <a:rPr sz="9600" spc="355" dirty="0"/>
              <a:t>A</a:t>
            </a:r>
            <a:r>
              <a:rPr sz="9600" spc="-1914" dirty="0"/>
              <a:t>l</a:t>
            </a:r>
            <a:r>
              <a:rPr sz="14400" spc="-1005" baseline="-3472" dirty="0">
                <a:solidFill>
                  <a:srgbClr val="000000"/>
                </a:solidFill>
              </a:rPr>
              <a:t>l</a:t>
            </a:r>
            <a:r>
              <a:rPr sz="9600" spc="-2695" dirty="0"/>
              <a:t>t</a:t>
            </a:r>
            <a:r>
              <a:rPr sz="14400" spc="-1125" baseline="-3472" dirty="0">
                <a:solidFill>
                  <a:srgbClr val="000000"/>
                </a:solidFill>
              </a:rPr>
              <a:t>t</a:t>
            </a:r>
            <a:r>
              <a:rPr sz="9600" spc="170" dirty="0"/>
              <a:t>e</a:t>
            </a:r>
            <a:r>
              <a:rPr sz="9600" spc="120" dirty="0"/>
              <a:t>r</a:t>
            </a:r>
            <a:r>
              <a:rPr sz="9600" spc="-40" dirty="0"/>
              <a:t>n</a:t>
            </a:r>
            <a:r>
              <a:rPr sz="9600" spc="-5" dirty="0"/>
              <a:t>a</a:t>
            </a:r>
            <a:r>
              <a:rPr sz="9600" spc="-2695" dirty="0"/>
              <a:t>t</a:t>
            </a:r>
            <a:r>
              <a:rPr sz="14400" spc="-1125" baseline="-3472" dirty="0">
                <a:solidFill>
                  <a:srgbClr val="000000"/>
                </a:solidFill>
              </a:rPr>
              <a:t>t</a:t>
            </a:r>
            <a:r>
              <a:rPr sz="9600" spc="-1914" dirty="0"/>
              <a:t>i</a:t>
            </a:r>
            <a:r>
              <a:rPr sz="14400" spc="-1005" baseline="-3472" dirty="0">
                <a:solidFill>
                  <a:srgbClr val="000000"/>
                </a:solidFill>
              </a:rPr>
              <a:t>i</a:t>
            </a:r>
            <a:r>
              <a:rPr sz="9600" spc="-50" dirty="0"/>
              <a:t>v</a:t>
            </a:r>
            <a:r>
              <a:rPr sz="9600" spc="-5" dirty="0"/>
              <a:t>as</a:t>
            </a:r>
            <a:r>
              <a:rPr sz="9600" dirty="0"/>
              <a:t> </a:t>
            </a:r>
            <a:r>
              <a:rPr sz="9600" spc="-5" dirty="0"/>
              <a:t>d</a:t>
            </a:r>
            <a:r>
              <a:rPr sz="9600" spc="130" dirty="0"/>
              <a:t>e </a:t>
            </a:r>
            <a:r>
              <a:rPr sz="9600" spc="85" dirty="0"/>
              <a:t> </a:t>
            </a:r>
            <a:r>
              <a:rPr sz="9600" spc="-10" dirty="0"/>
              <a:t>s</a:t>
            </a:r>
            <a:r>
              <a:rPr sz="9600" spc="170" dirty="0"/>
              <a:t>e</a:t>
            </a:r>
            <a:r>
              <a:rPr sz="9600" spc="125" dirty="0"/>
              <a:t>r</a:t>
            </a:r>
            <a:r>
              <a:rPr sz="9600" spc="-50" dirty="0"/>
              <a:t>v</a:t>
            </a:r>
            <a:r>
              <a:rPr sz="9600" spc="-1914" dirty="0"/>
              <a:t>i</a:t>
            </a:r>
            <a:r>
              <a:rPr sz="14400" spc="-1005" baseline="-3472" dirty="0">
                <a:solidFill>
                  <a:srgbClr val="000000"/>
                </a:solidFill>
              </a:rPr>
              <a:t>i</a:t>
            </a:r>
            <a:r>
              <a:rPr sz="9600" spc="60" dirty="0"/>
              <a:t>c</a:t>
            </a:r>
            <a:r>
              <a:rPr sz="9600" spc="-1914" dirty="0"/>
              <a:t>i</a:t>
            </a:r>
            <a:r>
              <a:rPr sz="14400" spc="-1005" baseline="-3472" dirty="0">
                <a:solidFill>
                  <a:srgbClr val="000000"/>
                </a:solidFill>
              </a:rPr>
              <a:t>i</a:t>
            </a:r>
            <a:r>
              <a:rPr sz="9600" spc="15" dirty="0"/>
              <a:t>o</a:t>
            </a:r>
            <a:r>
              <a:rPr sz="9600" spc="-5" dirty="0"/>
              <a:t>s</a:t>
            </a:r>
            <a:r>
              <a:rPr sz="9600" dirty="0"/>
              <a:t> </a:t>
            </a:r>
            <a:r>
              <a:rPr sz="9600" spc="170" dirty="0"/>
              <a:t>e</a:t>
            </a:r>
            <a:r>
              <a:rPr sz="9600" spc="-35" dirty="0"/>
              <a:t>n</a:t>
            </a:r>
            <a:r>
              <a:rPr sz="9600" dirty="0"/>
              <a:t> </a:t>
            </a:r>
            <a:r>
              <a:rPr sz="9600" spc="-1914" dirty="0"/>
              <a:t>l</a:t>
            </a:r>
            <a:r>
              <a:rPr sz="14400" spc="-1005" baseline="-3472" dirty="0">
                <a:solidFill>
                  <a:srgbClr val="000000"/>
                </a:solidFill>
              </a:rPr>
              <a:t>l</a:t>
            </a:r>
            <a:r>
              <a:rPr sz="9600" dirty="0"/>
              <a:t>a </a:t>
            </a:r>
            <a:r>
              <a:rPr sz="9600" spc="-40" dirty="0"/>
              <a:t>n</a:t>
            </a:r>
            <a:r>
              <a:rPr sz="9600" spc="-45" dirty="0"/>
              <a:t>u</a:t>
            </a:r>
            <a:r>
              <a:rPr sz="9600" spc="-10" dirty="0"/>
              <a:t>b</a:t>
            </a:r>
            <a:r>
              <a:rPr sz="9600" spc="175" dirty="0"/>
              <a:t>e</a:t>
            </a:r>
            <a:endParaRPr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3026" y="1670886"/>
            <a:ext cx="8296275" cy="7619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977" y="3640344"/>
            <a:ext cx="807656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Tabl</a:t>
            </a:r>
            <a:r>
              <a:rPr sz="12000" spc="-465" baseline="-4166" dirty="0">
                <a:solidFill>
                  <a:srgbClr val="000000"/>
                </a:solidFill>
              </a:rPr>
              <a:t>l</a:t>
            </a:r>
            <a:r>
              <a:rPr sz="8000" spc="-310" dirty="0"/>
              <a:t>a</a:t>
            </a:r>
            <a:r>
              <a:rPr sz="8000" spc="-10" dirty="0"/>
              <a:t> </a:t>
            </a:r>
            <a:r>
              <a:rPr sz="8000" spc="60" dirty="0"/>
              <a:t>de </a:t>
            </a:r>
            <a:r>
              <a:rPr sz="8000" spc="65" dirty="0"/>
              <a:t> </a:t>
            </a:r>
            <a:r>
              <a:rPr sz="8000" spc="-570" dirty="0"/>
              <a:t>Di</a:t>
            </a:r>
            <a:r>
              <a:rPr sz="12000" spc="-855" baseline="-4166" dirty="0">
                <a:solidFill>
                  <a:srgbClr val="000000"/>
                </a:solidFill>
              </a:rPr>
              <a:t>i</a:t>
            </a:r>
            <a:r>
              <a:rPr sz="8000" spc="-570" dirty="0"/>
              <a:t>r</a:t>
            </a:r>
            <a:r>
              <a:rPr sz="12000" spc="-855" baseline="-4166" dirty="0">
                <a:solidFill>
                  <a:srgbClr val="000000"/>
                </a:solidFill>
              </a:rPr>
              <a:t>r</a:t>
            </a:r>
            <a:r>
              <a:rPr sz="8000" spc="-570" dirty="0"/>
              <a:t>ecci</a:t>
            </a:r>
            <a:r>
              <a:rPr sz="12000" spc="-855" baseline="-4166" dirty="0">
                <a:solidFill>
                  <a:srgbClr val="000000"/>
                </a:solidFill>
              </a:rPr>
              <a:t>i</a:t>
            </a:r>
            <a:r>
              <a:rPr sz="8000" spc="-570" dirty="0"/>
              <a:t>onami</a:t>
            </a:r>
            <a:r>
              <a:rPr sz="12000" spc="-855" baseline="-4166" dirty="0">
                <a:solidFill>
                  <a:srgbClr val="000000"/>
                </a:solidFill>
              </a:rPr>
              <a:t>i</a:t>
            </a:r>
            <a:r>
              <a:rPr sz="8000" spc="-570" dirty="0"/>
              <a:t>ent</a:t>
            </a:r>
            <a:r>
              <a:rPr sz="12000" spc="-855" baseline="-4166" dirty="0">
                <a:solidFill>
                  <a:srgbClr val="000000"/>
                </a:solidFill>
              </a:rPr>
              <a:t>t</a:t>
            </a:r>
            <a:r>
              <a:rPr sz="8000" spc="-570" dirty="0"/>
              <a:t>o </a:t>
            </a:r>
            <a:r>
              <a:rPr sz="8000" spc="-1980" dirty="0"/>
              <a:t> </a:t>
            </a:r>
            <a:r>
              <a:rPr sz="8000" spc="-20" dirty="0"/>
              <a:t>p</a:t>
            </a:r>
            <a:r>
              <a:rPr sz="8000" spc="-15" dirty="0"/>
              <a:t>a</a:t>
            </a:r>
            <a:r>
              <a:rPr sz="8000" spc="-2070" dirty="0"/>
              <a:t>r</a:t>
            </a:r>
            <a:r>
              <a:rPr sz="12000" spc="-982" baseline="-4166" dirty="0">
                <a:solidFill>
                  <a:srgbClr val="000000"/>
                </a:solidFill>
              </a:rPr>
              <a:t>r</a:t>
            </a:r>
            <a:r>
              <a:rPr sz="8000" spc="-10" dirty="0"/>
              <a:t>a</a:t>
            </a:r>
            <a:r>
              <a:rPr sz="8000" spc="-5" dirty="0"/>
              <a:t> </a:t>
            </a:r>
            <a:r>
              <a:rPr sz="8000" spc="-1395" dirty="0"/>
              <a:t>l</a:t>
            </a:r>
            <a:r>
              <a:rPr sz="12000" spc="-1162" baseline="-4166" dirty="0">
                <a:solidFill>
                  <a:srgbClr val="000000"/>
                </a:solidFill>
              </a:rPr>
              <a:t>l</a:t>
            </a:r>
            <a:r>
              <a:rPr sz="8000" spc="-15" dirty="0"/>
              <a:t>as</a:t>
            </a:r>
            <a:r>
              <a:rPr sz="8000" spc="-5" dirty="0"/>
              <a:t> </a:t>
            </a:r>
            <a:r>
              <a:rPr sz="8000" spc="-20" dirty="0"/>
              <a:t>s</a:t>
            </a:r>
            <a:r>
              <a:rPr sz="8000" spc="135" dirty="0"/>
              <a:t>e</a:t>
            </a:r>
            <a:r>
              <a:rPr sz="8000" spc="-15" dirty="0"/>
              <a:t>d</a:t>
            </a:r>
            <a:r>
              <a:rPr sz="8000" spc="135" dirty="0"/>
              <a:t>e</a:t>
            </a:r>
            <a:r>
              <a:rPr sz="8000" spc="-15" dirty="0"/>
              <a:t>s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60119" y="4365369"/>
            <a:ext cx="2333625" cy="2327275"/>
            <a:chOff x="960119" y="4365369"/>
            <a:chExt cx="2333625" cy="2327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653" y="4371904"/>
              <a:ext cx="2320556" cy="2320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0119" y="4365369"/>
              <a:ext cx="2333625" cy="2324100"/>
            </a:xfrm>
            <a:custGeom>
              <a:avLst/>
              <a:gdLst/>
              <a:ahLst/>
              <a:cxnLst/>
              <a:rect l="l" t="t" r="r" b="b"/>
              <a:pathLst>
                <a:path w="2333625" h="2324100">
                  <a:moveTo>
                    <a:pt x="1355767" y="12700"/>
                  </a:moveTo>
                  <a:lnTo>
                    <a:pt x="977743" y="12700"/>
                  </a:lnTo>
                  <a:lnTo>
                    <a:pt x="1024201" y="0"/>
                  </a:lnTo>
                  <a:lnTo>
                    <a:pt x="1309333" y="0"/>
                  </a:lnTo>
                  <a:lnTo>
                    <a:pt x="1355767" y="12700"/>
                  </a:lnTo>
                  <a:close/>
                </a:path>
                <a:path w="2333625" h="2324100">
                  <a:moveTo>
                    <a:pt x="1309333" y="2324100"/>
                  </a:moveTo>
                  <a:lnTo>
                    <a:pt x="1024201" y="2324100"/>
                  </a:lnTo>
                  <a:lnTo>
                    <a:pt x="931888" y="2298700"/>
                  </a:lnTo>
                  <a:lnTo>
                    <a:pt x="886673" y="2298700"/>
                  </a:lnTo>
                  <a:lnTo>
                    <a:pt x="798316" y="2273300"/>
                  </a:lnTo>
                  <a:lnTo>
                    <a:pt x="755249" y="2247900"/>
                  </a:lnTo>
                  <a:lnTo>
                    <a:pt x="671526" y="2222500"/>
                  </a:lnTo>
                  <a:lnTo>
                    <a:pt x="630947" y="2197100"/>
                  </a:lnTo>
                  <a:lnTo>
                    <a:pt x="591272" y="2171700"/>
                  </a:lnTo>
                  <a:lnTo>
                    <a:pt x="552539" y="2146300"/>
                  </a:lnTo>
                  <a:lnTo>
                    <a:pt x="514787" y="2133600"/>
                  </a:lnTo>
                  <a:lnTo>
                    <a:pt x="478053" y="2108200"/>
                  </a:lnTo>
                  <a:lnTo>
                    <a:pt x="442374" y="2070100"/>
                  </a:lnTo>
                  <a:lnTo>
                    <a:pt x="407789" y="2044700"/>
                  </a:lnTo>
                  <a:lnTo>
                    <a:pt x="374335" y="2019300"/>
                  </a:lnTo>
                  <a:lnTo>
                    <a:pt x="342051" y="1981200"/>
                  </a:lnTo>
                  <a:lnTo>
                    <a:pt x="310973" y="1955800"/>
                  </a:lnTo>
                  <a:lnTo>
                    <a:pt x="281139" y="1917700"/>
                  </a:lnTo>
                  <a:lnTo>
                    <a:pt x="252588" y="1879600"/>
                  </a:lnTo>
                  <a:lnTo>
                    <a:pt x="225357" y="1854200"/>
                  </a:lnTo>
                  <a:lnTo>
                    <a:pt x="199483" y="1816100"/>
                  </a:lnTo>
                  <a:lnTo>
                    <a:pt x="175006" y="1778000"/>
                  </a:lnTo>
                  <a:lnTo>
                    <a:pt x="151961" y="1739900"/>
                  </a:lnTo>
                  <a:lnTo>
                    <a:pt x="130388" y="1701800"/>
                  </a:lnTo>
                  <a:lnTo>
                    <a:pt x="110324" y="1651000"/>
                  </a:lnTo>
                  <a:lnTo>
                    <a:pt x="91806" y="1612900"/>
                  </a:lnTo>
                  <a:lnTo>
                    <a:pt x="74872" y="1574800"/>
                  </a:lnTo>
                  <a:lnTo>
                    <a:pt x="59561" y="1524000"/>
                  </a:lnTo>
                  <a:lnTo>
                    <a:pt x="45910" y="1485900"/>
                  </a:lnTo>
                  <a:lnTo>
                    <a:pt x="33956" y="1435100"/>
                  </a:lnTo>
                  <a:lnTo>
                    <a:pt x="23738" y="1397000"/>
                  </a:lnTo>
                  <a:lnTo>
                    <a:pt x="15293" y="1346200"/>
                  </a:lnTo>
                  <a:lnTo>
                    <a:pt x="8659" y="1308100"/>
                  </a:lnTo>
                  <a:lnTo>
                    <a:pt x="3873" y="1257300"/>
                  </a:lnTo>
                  <a:lnTo>
                    <a:pt x="974" y="1206500"/>
                  </a:lnTo>
                  <a:lnTo>
                    <a:pt x="0" y="1155700"/>
                  </a:lnTo>
                  <a:lnTo>
                    <a:pt x="974" y="1117600"/>
                  </a:lnTo>
                  <a:lnTo>
                    <a:pt x="3873" y="1066800"/>
                  </a:lnTo>
                  <a:lnTo>
                    <a:pt x="8659" y="1016000"/>
                  </a:lnTo>
                  <a:lnTo>
                    <a:pt x="15293" y="965200"/>
                  </a:lnTo>
                  <a:lnTo>
                    <a:pt x="23738" y="927100"/>
                  </a:lnTo>
                  <a:lnTo>
                    <a:pt x="33956" y="876300"/>
                  </a:lnTo>
                  <a:lnTo>
                    <a:pt x="45910" y="838200"/>
                  </a:lnTo>
                  <a:lnTo>
                    <a:pt x="59561" y="787400"/>
                  </a:lnTo>
                  <a:lnTo>
                    <a:pt x="74872" y="749300"/>
                  </a:lnTo>
                  <a:lnTo>
                    <a:pt x="91806" y="711200"/>
                  </a:lnTo>
                  <a:lnTo>
                    <a:pt x="110324" y="660400"/>
                  </a:lnTo>
                  <a:lnTo>
                    <a:pt x="130388" y="622300"/>
                  </a:lnTo>
                  <a:lnTo>
                    <a:pt x="151961" y="584200"/>
                  </a:lnTo>
                  <a:lnTo>
                    <a:pt x="175006" y="546100"/>
                  </a:lnTo>
                  <a:lnTo>
                    <a:pt x="199483" y="508000"/>
                  </a:lnTo>
                  <a:lnTo>
                    <a:pt x="225357" y="469900"/>
                  </a:lnTo>
                  <a:lnTo>
                    <a:pt x="252588" y="431800"/>
                  </a:lnTo>
                  <a:lnTo>
                    <a:pt x="281139" y="406400"/>
                  </a:lnTo>
                  <a:lnTo>
                    <a:pt x="310973" y="368300"/>
                  </a:lnTo>
                  <a:lnTo>
                    <a:pt x="342051" y="330200"/>
                  </a:lnTo>
                  <a:lnTo>
                    <a:pt x="374335" y="304800"/>
                  </a:lnTo>
                  <a:lnTo>
                    <a:pt x="407789" y="279400"/>
                  </a:lnTo>
                  <a:lnTo>
                    <a:pt x="442374" y="241300"/>
                  </a:lnTo>
                  <a:lnTo>
                    <a:pt x="478053" y="215900"/>
                  </a:lnTo>
                  <a:lnTo>
                    <a:pt x="514787" y="190500"/>
                  </a:lnTo>
                  <a:lnTo>
                    <a:pt x="552539" y="165100"/>
                  </a:lnTo>
                  <a:lnTo>
                    <a:pt x="591272" y="139700"/>
                  </a:lnTo>
                  <a:lnTo>
                    <a:pt x="630947" y="127000"/>
                  </a:lnTo>
                  <a:lnTo>
                    <a:pt x="671526" y="101600"/>
                  </a:lnTo>
                  <a:lnTo>
                    <a:pt x="712973" y="88900"/>
                  </a:lnTo>
                  <a:lnTo>
                    <a:pt x="755249" y="63500"/>
                  </a:lnTo>
                  <a:lnTo>
                    <a:pt x="931888" y="12700"/>
                  </a:lnTo>
                  <a:lnTo>
                    <a:pt x="1022295" y="12700"/>
                  </a:lnTo>
                  <a:lnTo>
                    <a:pt x="975246" y="25400"/>
                  </a:lnTo>
                  <a:lnTo>
                    <a:pt x="928827" y="25400"/>
                  </a:lnTo>
                  <a:lnTo>
                    <a:pt x="793746" y="63500"/>
                  </a:lnTo>
                  <a:lnTo>
                    <a:pt x="750247" y="88900"/>
                  </a:lnTo>
                  <a:lnTo>
                    <a:pt x="707578" y="101600"/>
                  </a:lnTo>
                  <a:lnTo>
                    <a:pt x="665781" y="127000"/>
                  </a:lnTo>
                  <a:lnTo>
                    <a:pt x="624895" y="139700"/>
                  </a:lnTo>
                  <a:lnTo>
                    <a:pt x="584961" y="165100"/>
                  </a:lnTo>
                  <a:lnTo>
                    <a:pt x="546020" y="190500"/>
                  </a:lnTo>
                  <a:lnTo>
                    <a:pt x="508112" y="215900"/>
                  </a:lnTo>
                  <a:lnTo>
                    <a:pt x="471276" y="241300"/>
                  </a:lnTo>
                  <a:lnTo>
                    <a:pt x="435554" y="266700"/>
                  </a:lnTo>
                  <a:lnTo>
                    <a:pt x="400986" y="292100"/>
                  </a:lnTo>
                  <a:lnTo>
                    <a:pt x="367612" y="330200"/>
                  </a:lnTo>
                  <a:lnTo>
                    <a:pt x="335472" y="355600"/>
                  </a:lnTo>
                  <a:lnTo>
                    <a:pt x="304608" y="393700"/>
                  </a:lnTo>
                  <a:lnTo>
                    <a:pt x="275058" y="431800"/>
                  </a:lnTo>
                  <a:lnTo>
                    <a:pt x="246865" y="469900"/>
                  </a:lnTo>
                  <a:lnTo>
                    <a:pt x="220067" y="508000"/>
                  </a:lnTo>
                  <a:lnTo>
                    <a:pt x="194705" y="533400"/>
                  </a:lnTo>
                  <a:lnTo>
                    <a:pt x="170821" y="584200"/>
                  </a:lnTo>
                  <a:lnTo>
                    <a:pt x="148453" y="622300"/>
                  </a:lnTo>
                  <a:lnTo>
                    <a:pt x="127643" y="660400"/>
                  </a:lnTo>
                  <a:lnTo>
                    <a:pt x="108431" y="698500"/>
                  </a:lnTo>
                  <a:lnTo>
                    <a:pt x="90857" y="749300"/>
                  </a:lnTo>
                  <a:lnTo>
                    <a:pt x="74961" y="787400"/>
                  </a:lnTo>
                  <a:lnTo>
                    <a:pt x="60785" y="825500"/>
                  </a:lnTo>
                  <a:lnTo>
                    <a:pt x="48367" y="876300"/>
                  </a:lnTo>
                  <a:lnTo>
                    <a:pt x="37749" y="927100"/>
                  </a:lnTo>
                  <a:lnTo>
                    <a:pt x="28972" y="965200"/>
                  </a:lnTo>
                  <a:lnTo>
                    <a:pt x="22074" y="1016000"/>
                  </a:lnTo>
                  <a:lnTo>
                    <a:pt x="17098" y="1066800"/>
                  </a:lnTo>
                  <a:lnTo>
                    <a:pt x="14082" y="1117600"/>
                  </a:lnTo>
                  <a:lnTo>
                    <a:pt x="13068" y="1155700"/>
                  </a:lnTo>
                  <a:lnTo>
                    <a:pt x="14082" y="1206500"/>
                  </a:lnTo>
                  <a:lnTo>
                    <a:pt x="17098" y="1257300"/>
                  </a:lnTo>
                  <a:lnTo>
                    <a:pt x="22074" y="1308100"/>
                  </a:lnTo>
                  <a:lnTo>
                    <a:pt x="28972" y="1346200"/>
                  </a:lnTo>
                  <a:lnTo>
                    <a:pt x="37749" y="1397000"/>
                  </a:lnTo>
                  <a:lnTo>
                    <a:pt x="48367" y="1447800"/>
                  </a:lnTo>
                  <a:lnTo>
                    <a:pt x="60785" y="1485900"/>
                  </a:lnTo>
                  <a:lnTo>
                    <a:pt x="74961" y="1536700"/>
                  </a:lnTo>
                  <a:lnTo>
                    <a:pt x="90857" y="1574800"/>
                  </a:lnTo>
                  <a:lnTo>
                    <a:pt x="108431" y="1625600"/>
                  </a:lnTo>
                  <a:lnTo>
                    <a:pt x="127643" y="1663700"/>
                  </a:lnTo>
                  <a:lnTo>
                    <a:pt x="148453" y="1701800"/>
                  </a:lnTo>
                  <a:lnTo>
                    <a:pt x="170821" y="1739900"/>
                  </a:lnTo>
                  <a:lnTo>
                    <a:pt x="194705" y="1778000"/>
                  </a:lnTo>
                  <a:lnTo>
                    <a:pt x="220067" y="1816100"/>
                  </a:lnTo>
                  <a:lnTo>
                    <a:pt x="246865" y="1854200"/>
                  </a:lnTo>
                  <a:lnTo>
                    <a:pt x="275058" y="1892300"/>
                  </a:lnTo>
                  <a:lnTo>
                    <a:pt x="304608" y="1930400"/>
                  </a:lnTo>
                  <a:lnTo>
                    <a:pt x="335472" y="1955800"/>
                  </a:lnTo>
                  <a:lnTo>
                    <a:pt x="367612" y="1993900"/>
                  </a:lnTo>
                  <a:lnTo>
                    <a:pt x="400986" y="2019300"/>
                  </a:lnTo>
                  <a:lnTo>
                    <a:pt x="435554" y="2057400"/>
                  </a:lnTo>
                  <a:lnTo>
                    <a:pt x="471276" y="2082800"/>
                  </a:lnTo>
                  <a:lnTo>
                    <a:pt x="508112" y="2108200"/>
                  </a:lnTo>
                  <a:lnTo>
                    <a:pt x="546020" y="2133600"/>
                  </a:lnTo>
                  <a:lnTo>
                    <a:pt x="584961" y="2159000"/>
                  </a:lnTo>
                  <a:lnTo>
                    <a:pt x="624895" y="2184400"/>
                  </a:lnTo>
                  <a:lnTo>
                    <a:pt x="665781" y="2197100"/>
                  </a:lnTo>
                  <a:lnTo>
                    <a:pt x="707578" y="2222500"/>
                  </a:lnTo>
                  <a:lnTo>
                    <a:pt x="838036" y="2260600"/>
                  </a:lnTo>
                  <a:lnTo>
                    <a:pt x="1022295" y="2311400"/>
                  </a:lnTo>
                  <a:lnTo>
                    <a:pt x="1355767" y="2311400"/>
                  </a:lnTo>
                  <a:lnTo>
                    <a:pt x="1309333" y="2324100"/>
                  </a:lnTo>
                  <a:close/>
                </a:path>
                <a:path w="2333625" h="2324100">
                  <a:moveTo>
                    <a:pt x="1355767" y="2311400"/>
                  </a:moveTo>
                  <a:lnTo>
                    <a:pt x="1311329" y="2311400"/>
                  </a:lnTo>
                  <a:lnTo>
                    <a:pt x="1495587" y="2260600"/>
                  </a:lnTo>
                  <a:lnTo>
                    <a:pt x="1626046" y="2222500"/>
                  </a:lnTo>
                  <a:lnTo>
                    <a:pt x="1667843" y="2197100"/>
                  </a:lnTo>
                  <a:lnTo>
                    <a:pt x="1708729" y="2184400"/>
                  </a:lnTo>
                  <a:lnTo>
                    <a:pt x="1748662" y="2159000"/>
                  </a:lnTo>
                  <a:lnTo>
                    <a:pt x="1787604" y="2133600"/>
                  </a:lnTo>
                  <a:lnTo>
                    <a:pt x="1825512" y="2108200"/>
                  </a:lnTo>
                  <a:lnTo>
                    <a:pt x="1862348" y="2082800"/>
                  </a:lnTo>
                  <a:lnTo>
                    <a:pt x="1898070" y="2057400"/>
                  </a:lnTo>
                  <a:lnTo>
                    <a:pt x="1932638" y="2019300"/>
                  </a:lnTo>
                  <a:lnTo>
                    <a:pt x="1966012" y="1993900"/>
                  </a:lnTo>
                  <a:lnTo>
                    <a:pt x="1998152" y="1955800"/>
                  </a:lnTo>
                  <a:lnTo>
                    <a:pt x="2029016" y="1930400"/>
                  </a:lnTo>
                  <a:lnTo>
                    <a:pt x="2058566" y="1892300"/>
                  </a:lnTo>
                  <a:lnTo>
                    <a:pt x="2086759" y="1854200"/>
                  </a:lnTo>
                  <a:lnTo>
                    <a:pt x="2113557" y="1816100"/>
                  </a:lnTo>
                  <a:lnTo>
                    <a:pt x="2138918" y="1778000"/>
                  </a:lnTo>
                  <a:lnTo>
                    <a:pt x="2162803" y="1739900"/>
                  </a:lnTo>
                  <a:lnTo>
                    <a:pt x="2185171" y="1701800"/>
                  </a:lnTo>
                  <a:lnTo>
                    <a:pt x="2205981" y="1663700"/>
                  </a:lnTo>
                  <a:lnTo>
                    <a:pt x="2225193" y="1625600"/>
                  </a:lnTo>
                  <a:lnTo>
                    <a:pt x="2242767" y="1574800"/>
                  </a:lnTo>
                  <a:lnTo>
                    <a:pt x="2258663" y="1536700"/>
                  </a:lnTo>
                  <a:lnTo>
                    <a:pt x="2272839" y="1485900"/>
                  </a:lnTo>
                  <a:lnTo>
                    <a:pt x="2285257" y="1447800"/>
                  </a:lnTo>
                  <a:lnTo>
                    <a:pt x="2295874" y="1397000"/>
                  </a:lnTo>
                  <a:lnTo>
                    <a:pt x="2304652" y="1346200"/>
                  </a:lnTo>
                  <a:lnTo>
                    <a:pt x="2311550" y="1308100"/>
                  </a:lnTo>
                  <a:lnTo>
                    <a:pt x="2316526" y="1257300"/>
                  </a:lnTo>
                  <a:lnTo>
                    <a:pt x="2319542" y="1206500"/>
                  </a:lnTo>
                  <a:lnTo>
                    <a:pt x="2320556" y="1155700"/>
                  </a:lnTo>
                  <a:lnTo>
                    <a:pt x="2319542" y="1117600"/>
                  </a:lnTo>
                  <a:lnTo>
                    <a:pt x="2316526" y="1066800"/>
                  </a:lnTo>
                  <a:lnTo>
                    <a:pt x="2311550" y="1016000"/>
                  </a:lnTo>
                  <a:lnTo>
                    <a:pt x="2304652" y="965200"/>
                  </a:lnTo>
                  <a:lnTo>
                    <a:pt x="2295874" y="927100"/>
                  </a:lnTo>
                  <a:lnTo>
                    <a:pt x="2285257" y="876300"/>
                  </a:lnTo>
                  <a:lnTo>
                    <a:pt x="2272839" y="825500"/>
                  </a:lnTo>
                  <a:lnTo>
                    <a:pt x="2258663" y="787400"/>
                  </a:lnTo>
                  <a:lnTo>
                    <a:pt x="2242767" y="749300"/>
                  </a:lnTo>
                  <a:lnTo>
                    <a:pt x="2225193" y="698500"/>
                  </a:lnTo>
                  <a:lnTo>
                    <a:pt x="2205981" y="660400"/>
                  </a:lnTo>
                  <a:lnTo>
                    <a:pt x="2185171" y="622300"/>
                  </a:lnTo>
                  <a:lnTo>
                    <a:pt x="2162803" y="584200"/>
                  </a:lnTo>
                  <a:lnTo>
                    <a:pt x="2138918" y="533400"/>
                  </a:lnTo>
                  <a:lnTo>
                    <a:pt x="2113557" y="508000"/>
                  </a:lnTo>
                  <a:lnTo>
                    <a:pt x="2086759" y="469900"/>
                  </a:lnTo>
                  <a:lnTo>
                    <a:pt x="2058566" y="431800"/>
                  </a:lnTo>
                  <a:lnTo>
                    <a:pt x="2029016" y="393700"/>
                  </a:lnTo>
                  <a:lnTo>
                    <a:pt x="1998152" y="355600"/>
                  </a:lnTo>
                  <a:lnTo>
                    <a:pt x="1966012" y="330200"/>
                  </a:lnTo>
                  <a:lnTo>
                    <a:pt x="1932638" y="292100"/>
                  </a:lnTo>
                  <a:lnTo>
                    <a:pt x="1898070" y="266700"/>
                  </a:lnTo>
                  <a:lnTo>
                    <a:pt x="1862348" y="241300"/>
                  </a:lnTo>
                  <a:lnTo>
                    <a:pt x="1825512" y="215900"/>
                  </a:lnTo>
                  <a:lnTo>
                    <a:pt x="1787604" y="190500"/>
                  </a:lnTo>
                  <a:lnTo>
                    <a:pt x="1748662" y="165100"/>
                  </a:lnTo>
                  <a:lnTo>
                    <a:pt x="1708729" y="139700"/>
                  </a:lnTo>
                  <a:lnTo>
                    <a:pt x="1667843" y="127000"/>
                  </a:lnTo>
                  <a:lnTo>
                    <a:pt x="1626046" y="101600"/>
                  </a:lnTo>
                  <a:lnTo>
                    <a:pt x="1583377" y="88900"/>
                  </a:lnTo>
                  <a:lnTo>
                    <a:pt x="1539878" y="63500"/>
                  </a:lnTo>
                  <a:lnTo>
                    <a:pt x="1404797" y="25400"/>
                  </a:lnTo>
                  <a:lnTo>
                    <a:pt x="1358378" y="25400"/>
                  </a:lnTo>
                  <a:lnTo>
                    <a:pt x="1311329" y="12700"/>
                  </a:lnTo>
                  <a:lnTo>
                    <a:pt x="1401602" y="12700"/>
                  </a:lnTo>
                  <a:lnTo>
                    <a:pt x="1578186" y="63500"/>
                  </a:lnTo>
                  <a:lnTo>
                    <a:pt x="1620454" y="88900"/>
                  </a:lnTo>
                  <a:lnTo>
                    <a:pt x="1661895" y="101600"/>
                  </a:lnTo>
                  <a:lnTo>
                    <a:pt x="1702471" y="127000"/>
                  </a:lnTo>
                  <a:lnTo>
                    <a:pt x="1742145" y="139700"/>
                  </a:lnTo>
                  <a:lnTo>
                    <a:pt x="1780877" y="165100"/>
                  </a:lnTo>
                  <a:lnTo>
                    <a:pt x="1818632" y="190500"/>
                  </a:lnTo>
                  <a:lnTo>
                    <a:pt x="1855369" y="215900"/>
                  </a:lnTo>
                  <a:lnTo>
                    <a:pt x="1891053" y="241300"/>
                  </a:lnTo>
                  <a:lnTo>
                    <a:pt x="1925644" y="279400"/>
                  </a:lnTo>
                  <a:lnTo>
                    <a:pt x="1959105" y="304800"/>
                  </a:lnTo>
                  <a:lnTo>
                    <a:pt x="1991398" y="330200"/>
                  </a:lnTo>
                  <a:lnTo>
                    <a:pt x="2022485" y="368300"/>
                  </a:lnTo>
                  <a:lnTo>
                    <a:pt x="2052329" y="406400"/>
                  </a:lnTo>
                  <a:lnTo>
                    <a:pt x="2080891" y="431800"/>
                  </a:lnTo>
                  <a:lnTo>
                    <a:pt x="2108133" y="469900"/>
                  </a:lnTo>
                  <a:lnTo>
                    <a:pt x="2134017" y="508000"/>
                  </a:lnTo>
                  <a:lnTo>
                    <a:pt x="2158507" y="546100"/>
                  </a:lnTo>
                  <a:lnTo>
                    <a:pt x="2181563" y="584200"/>
                  </a:lnTo>
                  <a:lnTo>
                    <a:pt x="2203148" y="622300"/>
                  </a:lnTo>
                  <a:lnTo>
                    <a:pt x="2223224" y="660400"/>
                  </a:lnTo>
                  <a:lnTo>
                    <a:pt x="2241752" y="711200"/>
                  </a:lnTo>
                  <a:lnTo>
                    <a:pt x="2258697" y="749300"/>
                  </a:lnTo>
                  <a:lnTo>
                    <a:pt x="2274018" y="787400"/>
                  </a:lnTo>
                  <a:lnTo>
                    <a:pt x="2287679" y="838200"/>
                  </a:lnTo>
                  <a:lnTo>
                    <a:pt x="2299641" y="876300"/>
                  </a:lnTo>
                  <a:lnTo>
                    <a:pt x="2309867" y="927100"/>
                  </a:lnTo>
                  <a:lnTo>
                    <a:pt x="2318319" y="965200"/>
                  </a:lnTo>
                  <a:lnTo>
                    <a:pt x="2324958" y="1016000"/>
                  </a:lnTo>
                  <a:lnTo>
                    <a:pt x="2329747" y="1066800"/>
                  </a:lnTo>
                  <a:lnTo>
                    <a:pt x="2332649" y="1117600"/>
                  </a:lnTo>
                  <a:lnTo>
                    <a:pt x="2333624" y="1155700"/>
                  </a:lnTo>
                  <a:lnTo>
                    <a:pt x="2332649" y="1206500"/>
                  </a:lnTo>
                  <a:lnTo>
                    <a:pt x="2329747" y="1257300"/>
                  </a:lnTo>
                  <a:lnTo>
                    <a:pt x="2324958" y="1308100"/>
                  </a:lnTo>
                  <a:lnTo>
                    <a:pt x="2318319" y="1346200"/>
                  </a:lnTo>
                  <a:lnTo>
                    <a:pt x="2309867" y="1397000"/>
                  </a:lnTo>
                  <a:lnTo>
                    <a:pt x="2299641" y="1435100"/>
                  </a:lnTo>
                  <a:lnTo>
                    <a:pt x="2287679" y="1485900"/>
                  </a:lnTo>
                  <a:lnTo>
                    <a:pt x="2274018" y="1524000"/>
                  </a:lnTo>
                  <a:lnTo>
                    <a:pt x="2258697" y="1574800"/>
                  </a:lnTo>
                  <a:lnTo>
                    <a:pt x="2241752" y="1612900"/>
                  </a:lnTo>
                  <a:lnTo>
                    <a:pt x="2223224" y="1651000"/>
                  </a:lnTo>
                  <a:lnTo>
                    <a:pt x="2203148" y="1701800"/>
                  </a:lnTo>
                  <a:lnTo>
                    <a:pt x="2181563" y="1739900"/>
                  </a:lnTo>
                  <a:lnTo>
                    <a:pt x="2158507" y="1778000"/>
                  </a:lnTo>
                  <a:lnTo>
                    <a:pt x="2134017" y="1816100"/>
                  </a:lnTo>
                  <a:lnTo>
                    <a:pt x="2108133" y="1854200"/>
                  </a:lnTo>
                  <a:lnTo>
                    <a:pt x="2080891" y="1879600"/>
                  </a:lnTo>
                  <a:lnTo>
                    <a:pt x="2052329" y="1917700"/>
                  </a:lnTo>
                  <a:lnTo>
                    <a:pt x="2022485" y="1955800"/>
                  </a:lnTo>
                  <a:lnTo>
                    <a:pt x="1991398" y="1981200"/>
                  </a:lnTo>
                  <a:lnTo>
                    <a:pt x="1959105" y="2019300"/>
                  </a:lnTo>
                  <a:lnTo>
                    <a:pt x="1925644" y="2044700"/>
                  </a:lnTo>
                  <a:lnTo>
                    <a:pt x="1891053" y="2070100"/>
                  </a:lnTo>
                  <a:lnTo>
                    <a:pt x="1855369" y="2108200"/>
                  </a:lnTo>
                  <a:lnTo>
                    <a:pt x="1818632" y="2133600"/>
                  </a:lnTo>
                  <a:lnTo>
                    <a:pt x="1780877" y="2146300"/>
                  </a:lnTo>
                  <a:lnTo>
                    <a:pt x="1742145" y="2171700"/>
                  </a:lnTo>
                  <a:lnTo>
                    <a:pt x="1702471" y="2197100"/>
                  </a:lnTo>
                  <a:lnTo>
                    <a:pt x="1661895" y="2222500"/>
                  </a:lnTo>
                  <a:lnTo>
                    <a:pt x="1578186" y="2247900"/>
                  </a:lnTo>
                  <a:lnTo>
                    <a:pt x="1535129" y="2273300"/>
                  </a:lnTo>
                  <a:lnTo>
                    <a:pt x="1446799" y="2298700"/>
                  </a:lnTo>
                  <a:lnTo>
                    <a:pt x="1401602" y="2298700"/>
                  </a:lnTo>
                  <a:lnTo>
                    <a:pt x="1355767" y="2311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62749" y="4333821"/>
            <a:ext cx="2333625" cy="2327275"/>
            <a:chOff x="5262749" y="4333821"/>
            <a:chExt cx="2333625" cy="23272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9283" y="4340355"/>
              <a:ext cx="2320556" cy="23205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62749" y="4333821"/>
              <a:ext cx="2333625" cy="2324100"/>
            </a:xfrm>
            <a:custGeom>
              <a:avLst/>
              <a:gdLst/>
              <a:ahLst/>
              <a:cxnLst/>
              <a:rect l="l" t="t" r="r" b="b"/>
              <a:pathLst>
                <a:path w="2333625" h="2324100">
                  <a:moveTo>
                    <a:pt x="1355767" y="12700"/>
                  </a:moveTo>
                  <a:lnTo>
                    <a:pt x="977743" y="12700"/>
                  </a:lnTo>
                  <a:lnTo>
                    <a:pt x="1024201" y="0"/>
                  </a:lnTo>
                  <a:lnTo>
                    <a:pt x="1309333" y="0"/>
                  </a:lnTo>
                  <a:lnTo>
                    <a:pt x="1355767" y="12700"/>
                  </a:lnTo>
                  <a:close/>
                </a:path>
                <a:path w="2333625" h="2324100">
                  <a:moveTo>
                    <a:pt x="1309333" y="2324100"/>
                  </a:moveTo>
                  <a:lnTo>
                    <a:pt x="1024201" y="2324100"/>
                  </a:lnTo>
                  <a:lnTo>
                    <a:pt x="931888" y="2298700"/>
                  </a:lnTo>
                  <a:lnTo>
                    <a:pt x="886673" y="2298700"/>
                  </a:lnTo>
                  <a:lnTo>
                    <a:pt x="798316" y="2273300"/>
                  </a:lnTo>
                  <a:lnTo>
                    <a:pt x="755249" y="2247900"/>
                  </a:lnTo>
                  <a:lnTo>
                    <a:pt x="671526" y="2222500"/>
                  </a:lnTo>
                  <a:lnTo>
                    <a:pt x="630947" y="2197100"/>
                  </a:lnTo>
                  <a:lnTo>
                    <a:pt x="591272" y="2171700"/>
                  </a:lnTo>
                  <a:lnTo>
                    <a:pt x="552539" y="2146300"/>
                  </a:lnTo>
                  <a:lnTo>
                    <a:pt x="514787" y="2133600"/>
                  </a:lnTo>
                  <a:lnTo>
                    <a:pt x="478053" y="2108200"/>
                  </a:lnTo>
                  <a:lnTo>
                    <a:pt x="442374" y="2070100"/>
                  </a:lnTo>
                  <a:lnTo>
                    <a:pt x="407789" y="2044700"/>
                  </a:lnTo>
                  <a:lnTo>
                    <a:pt x="374335" y="2019300"/>
                  </a:lnTo>
                  <a:lnTo>
                    <a:pt x="342051" y="1981200"/>
                  </a:lnTo>
                  <a:lnTo>
                    <a:pt x="310973" y="1955800"/>
                  </a:lnTo>
                  <a:lnTo>
                    <a:pt x="281139" y="1917700"/>
                  </a:lnTo>
                  <a:lnTo>
                    <a:pt x="252588" y="1879600"/>
                  </a:lnTo>
                  <a:lnTo>
                    <a:pt x="225357" y="1854200"/>
                  </a:lnTo>
                  <a:lnTo>
                    <a:pt x="199483" y="1816100"/>
                  </a:lnTo>
                  <a:lnTo>
                    <a:pt x="175006" y="1778000"/>
                  </a:lnTo>
                  <a:lnTo>
                    <a:pt x="151961" y="1739900"/>
                  </a:lnTo>
                  <a:lnTo>
                    <a:pt x="130388" y="1701800"/>
                  </a:lnTo>
                  <a:lnTo>
                    <a:pt x="110324" y="1651000"/>
                  </a:lnTo>
                  <a:lnTo>
                    <a:pt x="91806" y="1612900"/>
                  </a:lnTo>
                  <a:lnTo>
                    <a:pt x="74872" y="1574800"/>
                  </a:lnTo>
                  <a:lnTo>
                    <a:pt x="59561" y="1524000"/>
                  </a:lnTo>
                  <a:lnTo>
                    <a:pt x="45910" y="1485900"/>
                  </a:lnTo>
                  <a:lnTo>
                    <a:pt x="33956" y="1435100"/>
                  </a:lnTo>
                  <a:lnTo>
                    <a:pt x="23738" y="1397000"/>
                  </a:lnTo>
                  <a:lnTo>
                    <a:pt x="15293" y="1346200"/>
                  </a:lnTo>
                  <a:lnTo>
                    <a:pt x="8659" y="1308100"/>
                  </a:lnTo>
                  <a:lnTo>
                    <a:pt x="3873" y="1257300"/>
                  </a:lnTo>
                  <a:lnTo>
                    <a:pt x="974" y="1206500"/>
                  </a:lnTo>
                  <a:lnTo>
                    <a:pt x="0" y="1155700"/>
                  </a:lnTo>
                  <a:lnTo>
                    <a:pt x="974" y="1117600"/>
                  </a:lnTo>
                  <a:lnTo>
                    <a:pt x="3873" y="1066800"/>
                  </a:lnTo>
                  <a:lnTo>
                    <a:pt x="8659" y="1016000"/>
                  </a:lnTo>
                  <a:lnTo>
                    <a:pt x="15293" y="965200"/>
                  </a:lnTo>
                  <a:lnTo>
                    <a:pt x="23738" y="927100"/>
                  </a:lnTo>
                  <a:lnTo>
                    <a:pt x="33956" y="876300"/>
                  </a:lnTo>
                  <a:lnTo>
                    <a:pt x="45910" y="838200"/>
                  </a:lnTo>
                  <a:lnTo>
                    <a:pt x="59561" y="787400"/>
                  </a:lnTo>
                  <a:lnTo>
                    <a:pt x="74872" y="749300"/>
                  </a:lnTo>
                  <a:lnTo>
                    <a:pt x="91806" y="711200"/>
                  </a:lnTo>
                  <a:lnTo>
                    <a:pt x="110324" y="660400"/>
                  </a:lnTo>
                  <a:lnTo>
                    <a:pt x="130388" y="622300"/>
                  </a:lnTo>
                  <a:lnTo>
                    <a:pt x="151961" y="584200"/>
                  </a:lnTo>
                  <a:lnTo>
                    <a:pt x="175006" y="546100"/>
                  </a:lnTo>
                  <a:lnTo>
                    <a:pt x="199483" y="508000"/>
                  </a:lnTo>
                  <a:lnTo>
                    <a:pt x="225357" y="469900"/>
                  </a:lnTo>
                  <a:lnTo>
                    <a:pt x="252588" y="431800"/>
                  </a:lnTo>
                  <a:lnTo>
                    <a:pt x="281139" y="406400"/>
                  </a:lnTo>
                  <a:lnTo>
                    <a:pt x="310973" y="368300"/>
                  </a:lnTo>
                  <a:lnTo>
                    <a:pt x="342051" y="330200"/>
                  </a:lnTo>
                  <a:lnTo>
                    <a:pt x="374335" y="304800"/>
                  </a:lnTo>
                  <a:lnTo>
                    <a:pt x="407789" y="279400"/>
                  </a:lnTo>
                  <a:lnTo>
                    <a:pt x="442374" y="241300"/>
                  </a:lnTo>
                  <a:lnTo>
                    <a:pt x="478053" y="215900"/>
                  </a:lnTo>
                  <a:lnTo>
                    <a:pt x="514787" y="190500"/>
                  </a:lnTo>
                  <a:lnTo>
                    <a:pt x="552539" y="165100"/>
                  </a:lnTo>
                  <a:lnTo>
                    <a:pt x="591272" y="139700"/>
                  </a:lnTo>
                  <a:lnTo>
                    <a:pt x="630947" y="127000"/>
                  </a:lnTo>
                  <a:lnTo>
                    <a:pt x="671526" y="101600"/>
                  </a:lnTo>
                  <a:lnTo>
                    <a:pt x="712973" y="88900"/>
                  </a:lnTo>
                  <a:lnTo>
                    <a:pt x="755249" y="63500"/>
                  </a:lnTo>
                  <a:lnTo>
                    <a:pt x="931888" y="12700"/>
                  </a:lnTo>
                  <a:lnTo>
                    <a:pt x="1022295" y="12700"/>
                  </a:lnTo>
                  <a:lnTo>
                    <a:pt x="975246" y="25400"/>
                  </a:lnTo>
                  <a:lnTo>
                    <a:pt x="928827" y="25400"/>
                  </a:lnTo>
                  <a:lnTo>
                    <a:pt x="793746" y="63500"/>
                  </a:lnTo>
                  <a:lnTo>
                    <a:pt x="750247" y="88900"/>
                  </a:lnTo>
                  <a:lnTo>
                    <a:pt x="707578" y="101600"/>
                  </a:lnTo>
                  <a:lnTo>
                    <a:pt x="665781" y="127000"/>
                  </a:lnTo>
                  <a:lnTo>
                    <a:pt x="624895" y="139700"/>
                  </a:lnTo>
                  <a:lnTo>
                    <a:pt x="584961" y="165100"/>
                  </a:lnTo>
                  <a:lnTo>
                    <a:pt x="546020" y="190500"/>
                  </a:lnTo>
                  <a:lnTo>
                    <a:pt x="508112" y="215900"/>
                  </a:lnTo>
                  <a:lnTo>
                    <a:pt x="471276" y="241300"/>
                  </a:lnTo>
                  <a:lnTo>
                    <a:pt x="435554" y="266700"/>
                  </a:lnTo>
                  <a:lnTo>
                    <a:pt x="400986" y="292100"/>
                  </a:lnTo>
                  <a:lnTo>
                    <a:pt x="367612" y="330200"/>
                  </a:lnTo>
                  <a:lnTo>
                    <a:pt x="335472" y="355600"/>
                  </a:lnTo>
                  <a:lnTo>
                    <a:pt x="304608" y="393700"/>
                  </a:lnTo>
                  <a:lnTo>
                    <a:pt x="275058" y="431800"/>
                  </a:lnTo>
                  <a:lnTo>
                    <a:pt x="246865" y="469900"/>
                  </a:lnTo>
                  <a:lnTo>
                    <a:pt x="220067" y="508000"/>
                  </a:lnTo>
                  <a:lnTo>
                    <a:pt x="194705" y="533400"/>
                  </a:lnTo>
                  <a:lnTo>
                    <a:pt x="170821" y="584200"/>
                  </a:lnTo>
                  <a:lnTo>
                    <a:pt x="148453" y="622300"/>
                  </a:lnTo>
                  <a:lnTo>
                    <a:pt x="127643" y="660400"/>
                  </a:lnTo>
                  <a:lnTo>
                    <a:pt x="108431" y="698500"/>
                  </a:lnTo>
                  <a:lnTo>
                    <a:pt x="90857" y="749300"/>
                  </a:lnTo>
                  <a:lnTo>
                    <a:pt x="74961" y="787400"/>
                  </a:lnTo>
                  <a:lnTo>
                    <a:pt x="60785" y="825500"/>
                  </a:lnTo>
                  <a:lnTo>
                    <a:pt x="48367" y="876300"/>
                  </a:lnTo>
                  <a:lnTo>
                    <a:pt x="37749" y="927100"/>
                  </a:lnTo>
                  <a:lnTo>
                    <a:pt x="28972" y="965200"/>
                  </a:lnTo>
                  <a:lnTo>
                    <a:pt x="22074" y="1016000"/>
                  </a:lnTo>
                  <a:lnTo>
                    <a:pt x="17098" y="1066800"/>
                  </a:lnTo>
                  <a:lnTo>
                    <a:pt x="14082" y="1117600"/>
                  </a:lnTo>
                  <a:lnTo>
                    <a:pt x="13068" y="1155700"/>
                  </a:lnTo>
                  <a:lnTo>
                    <a:pt x="14082" y="1206500"/>
                  </a:lnTo>
                  <a:lnTo>
                    <a:pt x="17098" y="1257300"/>
                  </a:lnTo>
                  <a:lnTo>
                    <a:pt x="22074" y="1308100"/>
                  </a:lnTo>
                  <a:lnTo>
                    <a:pt x="28972" y="1346200"/>
                  </a:lnTo>
                  <a:lnTo>
                    <a:pt x="37749" y="1397000"/>
                  </a:lnTo>
                  <a:lnTo>
                    <a:pt x="48367" y="1447800"/>
                  </a:lnTo>
                  <a:lnTo>
                    <a:pt x="60785" y="1485900"/>
                  </a:lnTo>
                  <a:lnTo>
                    <a:pt x="74961" y="1536700"/>
                  </a:lnTo>
                  <a:lnTo>
                    <a:pt x="90857" y="1574800"/>
                  </a:lnTo>
                  <a:lnTo>
                    <a:pt x="108431" y="1625600"/>
                  </a:lnTo>
                  <a:lnTo>
                    <a:pt x="127643" y="1663700"/>
                  </a:lnTo>
                  <a:lnTo>
                    <a:pt x="148453" y="1701800"/>
                  </a:lnTo>
                  <a:lnTo>
                    <a:pt x="170821" y="1739900"/>
                  </a:lnTo>
                  <a:lnTo>
                    <a:pt x="194705" y="1778000"/>
                  </a:lnTo>
                  <a:lnTo>
                    <a:pt x="220067" y="1816100"/>
                  </a:lnTo>
                  <a:lnTo>
                    <a:pt x="246865" y="1854200"/>
                  </a:lnTo>
                  <a:lnTo>
                    <a:pt x="275058" y="1892300"/>
                  </a:lnTo>
                  <a:lnTo>
                    <a:pt x="304608" y="1930400"/>
                  </a:lnTo>
                  <a:lnTo>
                    <a:pt x="335472" y="1955800"/>
                  </a:lnTo>
                  <a:lnTo>
                    <a:pt x="367612" y="1993900"/>
                  </a:lnTo>
                  <a:lnTo>
                    <a:pt x="400986" y="2019300"/>
                  </a:lnTo>
                  <a:lnTo>
                    <a:pt x="435554" y="2057400"/>
                  </a:lnTo>
                  <a:lnTo>
                    <a:pt x="471276" y="2082800"/>
                  </a:lnTo>
                  <a:lnTo>
                    <a:pt x="508112" y="2108200"/>
                  </a:lnTo>
                  <a:lnTo>
                    <a:pt x="546020" y="2133600"/>
                  </a:lnTo>
                  <a:lnTo>
                    <a:pt x="584961" y="2159000"/>
                  </a:lnTo>
                  <a:lnTo>
                    <a:pt x="624895" y="2184400"/>
                  </a:lnTo>
                  <a:lnTo>
                    <a:pt x="665781" y="2197100"/>
                  </a:lnTo>
                  <a:lnTo>
                    <a:pt x="707578" y="2222500"/>
                  </a:lnTo>
                  <a:lnTo>
                    <a:pt x="838036" y="2260600"/>
                  </a:lnTo>
                  <a:lnTo>
                    <a:pt x="1022295" y="2311400"/>
                  </a:lnTo>
                  <a:lnTo>
                    <a:pt x="1355767" y="2311400"/>
                  </a:lnTo>
                  <a:lnTo>
                    <a:pt x="1309333" y="2324100"/>
                  </a:lnTo>
                  <a:close/>
                </a:path>
                <a:path w="2333625" h="2324100">
                  <a:moveTo>
                    <a:pt x="1355767" y="2311400"/>
                  </a:moveTo>
                  <a:lnTo>
                    <a:pt x="1311329" y="2311400"/>
                  </a:lnTo>
                  <a:lnTo>
                    <a:pt x="1495587" y="2260600"/>
                  </a:lnTo>
                  <a:lnTo>
                    <a:pt x="1626046" y="2222500"/>
                  </a:lnTo>
                  <a:lnTo>
                    <a:pt x="1667843" y="2197100"/>
                  </a:lnTo>
                  <a:lnTo>
                    <a:pt x="1708729" y="2184400"/>
                  </a:lnTo>
                  <a:lnTo>
                    <a:pt x="1748662" y="2159000"/>
                  </a:lnTo>
                  <a:lnTo>
                    <a:pt x="1787604" y="2133600"/>
                  </a:lnTo>
                  <a:lnTo>
                    <a:pt x="1825512" y="2108200"/>
                  </a:lnTo>
                  <a:lnTo>
                    <a:pt x="1862348" y="2082800"/>
                  </a:lnTo>
                  <a:lnTo>
                    <a:pt x="1898070" y="2057400"/>
                  </a:lnTo>
                  <a:lnTo>
                    <a:pt x="1932638" y="2019300"/>
                  </a:lnTo>
                  <a:lnTo>
                    <a:pt x="1966012" y="1993900"/>
                  </a:lnTo>
                  <a:lnTo>
                    <a:pt x="1998152" y="1955800"/>
                  </a:lnTo>
                  <a:lnTo>
                    <a:pt x="2029016" y="1930400"/>
                  </a:lnTo>
                  <a:lnTo>
                    <a:pt x="2058566" y="1892300"/>
                  </a:lnTo>
                  <a:lnTo>
                    <a:pt x="2086759" y="1854200"/>
                  </a:lnTo>
                  <a:lnTo>
                    <a:pt x="2113557" y="1816100"/>
                  </a:lnTo>
                  <a:lnTo>
                    <a:pt x="2138918" y="1778000"/>
                  </a:lnTo>
                  <a:lnTo>
                    <a:pt x="2162803" y="1739900"/>
                  </a:lnTo>
                  <a:lnTo>
                    <a:pt x="2185171" y="1701800"/>
                  </a:lnTo>
                  <a:lnTo>
                    <a:pt x="2205981" y="1663700"/>
                  </a:lnTo>
                  <a:lnTo>
                    <a:pt x="2225193" y="1625600"/>
                  </a:lnTo>
                  <a:lnTo>
                    <a:pt x="2242767" y="1574800"/>
                  </a:lnTo>
                  <a:lnTo>
                    <a:pt x="2258663" y="1536700"/>
                  </a:lnTo>
                  <a:lnTo>
                    <a:pt x="2272839" y="1485900"/>
                  </a:lnTo>
                  <a:lnTo>
                    <a:pt x="2285257" y="1447800"/>
                  </a:lnTo>
                  <a:lnTo>
                    <a:pt x="2295874" y="1397000"/>
                  </a:lnTo>
                  <a:lnTo>
                    <a:pt x="2304652" y="1346200"/>
                  </a:lnTo>
                  <a:lnTo>
                    <a:pt x="2311550" y="1308100"/>
                  </a:lnTo>
                  <a:lnTo>
                    <a:pt x="2316526" y="1257300"/>
                  </a:lnTo>
                  <a:lnTo>
                    <a:pt x="2319542" y="1206500"/>
                  </a:lnTo>
                  <a:lnTo>
                    <a:pt x="2320556" y="1155700"/>
                  </a:lnTo>
                  <a:lnTo>
                    <a:pt x="2319542" y="1117600"/>
                  </a:lnTo>
                  <a:lnTo>
                    <a:pt x="2316526" y="1066800"/>
                  </a:lnTo>
                  <a:lnTo>
                    <a:pt x="2311550" y="1016000"/>
                  </a:lnTo>
                  <a:lnTo>
                    <a:pt x="2304652" y="965200"/>
                  </a:lnTo>
                  <a:lnTo>
                    <a:pt x="2295874" y="927100"/>
                  </a:lnTo>
                  <a:lnTo>
                    <a:pt x="2285257" y="876300"/>
                  </a:lnTo>
                  <a:lnTo>
                    <a:pt x="2272839" y="825500"/>
                  </a:lnTo>
                  <a:lnTo>
                    <a:pt x="2258663" y="787400"/>
                  </a:lnTo>
                  <a:lnTo>
                    <a:pt x="2242767" y="749300"/>
                  </a:lnTo>
                  <a:lnTo>
                    <a:pt x="2225193" y="698500"/>
                  </a:lnTo>
                  <a:lnTo>
                    <a:pt x="2205981" y="660400"/>
                  </a:lnTo>
                  <a:lnTo>
                    <a:pt x="2185171" y="622300"/>
                  </a:lnTo>
                  <a:lnTo>
                    <a:pt x="2162803" y="584200"/>
                  </a:lnTo>
                  <a:lnTo>
                    <a:pt x="2138918" y="533400"/>
                  </a:lnTo>
                  <a:lnTo>
                    <a:pt x="2113557" y="508000"/>
                  </a:lnTo>
                  <a:lnTo>
                    <a:pt x="2086759" y="469900"/>
                  </a:lnTo>
                  <a:lnTo>
                    <a:pt x="2058566" y="431800"/>
                  </a:lnTo>
                  <a:lnTo>
                    <a:pt x="2029016" y="393700"/>
                  </a:lnTo>
                  <a:lnTo>
                    <a:pt x="1998152" y="355600"/>
                  </a:lnTo>
                  <a:lnTo>
                    <a:pt x="1966012" y="330200"/>
                  </a:lnTo>
                  <a:lnTo>
                    <a:pt x="1932638" y="292100"/>
                  </a:lnTo>
                  <a:lnTo>
                    <a:pt x="1898070" y="266700"/>
                  </a:lnTo>
                  <a:lnTo>
                    <a:pt x="1862348" y="241300"/>
                  </a:lnTo>
                  <a:lnTo>
                    <a:pt x="1825512" y="215900"/>
                  </a:lnTo>
                  <a:lnTo>
                    <a:pt x="1787604" y="190500"/>
                  </a:lnTo>
                  <a:lnTo>
                    <a:pt x="1748662" y="165100"/>
                  </a:lnTo>
                  <a:lnTo>
                    <a:pt x="1708729" y="139700"/>
                  </a:lnTo>
                  <a:lnTo>
                    <a:pt x="1667843" y="127000"/>
                  </a:lnTo>
                  <a:lnTo>
                    <a:pt x="1626046" y="101600"/>
                  </a:lnTo>
                  <a:lnTo>
                    <a:pt x="1583377" y="88900"/>
                  </a:lnTo>
                  <a:lnTo>
                    <a:pt x="1539878" y="63500"/>
                  </a:lnTo>
                  <a:lnTo>
                    <a:pt x="1404797" y="25400"/>
                  </a:lnTo>
                  <a:lnTo>
                    <a:pt x="1358378" y="25400"/>
                  </a:lnTo>
                  <a:lnTo>
                    <a:pt x="1311329" y="12700"/>
                  </a:lnTo>
                  <a:lnTo>
                    <a:pt x="1401602" y="12700"/>
                  </a:lnTo>
                  <a:lnTo>
                    <a:pt x="1578186" y="63500"/>
                  </a:lnTo>
                  <a:lnTo>
                    <a:pt x="1620454" y="88900"/>
                  </a:lnTo>
                  <a:lnTo>
                    <a:pt x="1661895" y="101600"/>
                  </a:lnTo>
                  <a:lnTo>
                    <a:pt x="1702471" y="127000"/>
                  </a:lnTo>
                  <a:lnTo>
                    <a:pt x="1742145" y="139700"/>
                  </a:lnTo>
                  <a:lnTo>
                    <a:pt x="1780877" y="165100"/>
                  </a:lnTo>
                  <a:lnTo>
                    <a:pt x="1818632" y="190500"/>
                  </a:lnTo>
                  <a:lnTo>
                    <a:pt x="1855369" y="215900"/>
                  </a:lnTo>
                  <a:lnTo>
                    <a:pt x="1891053" y="241300"/>
                  </a:lnTo>
                  <a:lnTo>
                    <a:pt x="1925644" y="279400"/>
                  </a:lnTo>
                  <a:lnTo>
                    <a:pt x="1959105" y="304800"/>
                  </a:lnTo>
                  <a:lnTo>
                    <a:pt x="1991398" y="330200"/>
                  </a:lnTo>
                  <a:lnTo>
                    <a:pt x="2022485" y="368300"/>
                  </a:lnTo>
                  <a:lnTo>
                    <a:pt x="2052329" y="406400"/>
                  </a:lnTo>
                  <a:lnTo>
                    <a:pt x="2080891" y="431800"/>
                  </a:lnTo>
                  <a:lnTo>
                    <a:pt x="2108133" y="469900"/>
                  </a:lnTo>
                  <a:lnTo>
                    <a:pt x="2134017" y="508000"/>
                  </a:lnTo>
                  <a:lnTo>
                    <a:pt x="2158507" y="546100"/>
                  </a:lnTo>
                  <a:lnTo>
                    <a:pt x="2181563" y="584200"/>
                  </a:lnTo>
                  <a:lnTo>
                    <a:pt x="2203148" y="622300"/>
                  </a:lnTo>
                  <a:lnTo>
                    <a:pt x="2223224" y="660400"/>
                  </a:lnTo>
                  <a:lnTo>
                    <a:pt x="2241752" y="711200"/>
                  </a:lnTo>
                  <a:lnTo>
                    <a:pt x="2258697" y="749300"/>
                  </a:lnTo>
                  <a:lnTo>
                    <a:pt x="2274018" y="787400"/>
                  </a:lnTo>
                  <a:lnTo>
                    <a:pt x="2287679" y="838200"/>
                  </a:lnTo>
                  <a:lnTo>
                    <a:pt x="2299641" y="876300"/>
                  </a:lnTo>
                  <a:lnTo>
                    <a:pt x="2309867" y="927100"/>
                  </a:lnTo>
                  <a:lnTo>
                    <a:pt x="2318319" y="965200"/>
                  </a:lnTo>
                  <a:lnTo>
                    <a:pt x="2324958" y="1016000"/>
                  </a:lnTo>
                  <a:lnTo>
                    <a:pt x="2329747" y="1066800"/>
                  </a:lnTo>
                  <a:lnTo>
                    <a:pt x="2332649" y="1117600"/>
                  </a:lnTo>
                  <a:lnTo>
                    <a:pt x="2333624" y="1155700"/>
                  </a:lnTo>
                  <a:lnTo>
                    <a:pt x="2332649" y="1206500"/>
                  </a:lnTo>
                  <a:lnTo>
                    <a:pt x="2329747" y="1257300"/>
                  </a:lnTo>
                  <a:lnTo>
                    <a:pt x="2324958" y="1308100"/>
                  </a:lnTo>
                  <a:lnTo>
                    <a:pt x="2318319" y="1346200"/>
                  </a:lnTo>
                  <a:lnTo>
                    <a:pt x="2309867" y="1397000"/>
                  </a:lnTo>
                  <a:lnTo>
                    <a:pt x="2299641" y="1435100"/>
                  </a:lnTo>
                  <a:lnTo>
                    <a:pt x="2287679" y="1485900"/>
                  </a:lnTo>
                  <a:lnTo>
                    <a:pt x="2274018" y="1524000"/>
                  </a:lnTo>
                  <a:lnTo>
                    <a:pt x="2258697" y="1574800"/>
                  </a:lnTo>
                  <a:lnTo>
                    <a:pt x="2241752" y="1612900"/>
                  </a:lnTo>
                  <a:lnTo>
                    <a:pt x="2223224" y="1651000"/>
                  </a:lnTo>
                  <a:lnTo>
                    <a:pt x="2203148" y="1701800"/>
                  </a:lnTo>
                  <a:lnTo>
                    <a:pt x="2181563" y="1739900"/>
                  </a:lnTo>
                  <a:lnTo>
                    <a:pt x="2158507" y="1778000"/>
                  </a:lnTo>
                  <a:lnTo>
                    <a:pt x="2134017" y="1816100"/>
                  </a:lnTo>
                  <a:lnTo>
                    <a:pt x="2108133" y="1854200"/>
                  </a:lnTo>
                  <a:lnTo>
                    <a:pt x="2080891" y="1879600"/>
                  </a:lnTo>
                  <a:lnTo>
                    <a:pt x="2052329" y="1917700"/>
                  </a:lnTo>
                  <a:lnTo>
                    <a:pt x="2022485" y="1955800"/>
                  </a:lnTo>
                  <a:lnTo>
                    <a:pt x="1991398" y="1981200"/>
                  </a:lnTo>
                  <a:lnTo>
                    <a:pt x="1959105" y="2019300"/>
                  </a:lnTo>
                  <a:lnTo>
                    <a:pt x="1925644" y="2044700"/>
                  </a:lnTo>
                  <a:lnTo>
                    <a:pt x="1891053" y="2070100"/>
                  </a:lnTo>
                  <a:lnTo>
                    <a:pt x="1855369" y="2108200"/>
                  </a:lnTo>
                  <a:lnTo>
                    <a:pt x="1818632" y="2133600"/>
                  </a:lnTo>
                  <a:lnTo>
                    <a:pt x="1780877" y="2146300"/>
                  </a:lnTo>
                  <a:lnTo>
                    <a:pt x="1742145" y="2171700"/>
                  </a:lnTo>
                  <a:lnTo>
                    <a:pt x="1702471" y="2197100"/>
                  </a:lnTo>
                  <a:lnTo>
                    <a:pt x="1661895" y="2222500"/>
                  </a:lnTo>
                  <a:lnTo>
                    <a:pt x="1578186" y="2247900"/>
                  </a:lnTo>
                  <a:lnTo>
                    <a:pt x="1535129" y="2273300"/>
                  </a:lnTo>
                  <a:lnTo>
                    <a:pt x="1446799" y="2298700"/>
                  </a:lnTo>
                  <a:lnTo>
                    <a:pt x="1401602" y="2298700"/>
                  </a:lnTo>
                  <a:lnTo>
                    <a:pt x="1355767" y="2311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569222" y="4333821"/>
            <a:ext cx="2333625" cy="2327275"/>
            <a:chOff x="9569222" y="4333821"/>
            <a:chExt cx="2333625" cy="23272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5756" y="4340355"/>
              <a:ext cx="2320556" cy="23205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69222" y="4333821"/>
              <a:ext cx="2333625" cy="2324100"/>
            </a:xfrm>
            <a:custGeom>
              <a:avLst/>
              <a:gdLst/>
              <a:ahLst/>
              <a:cxnLst/>
              <a:rect l="l" t="t" r="r" b="b"/>
              <a:pathLst>
                <a:path w="2333625" h="2324100">
                  <a:moveTo>
                    <a:pt x="1355767" y="12700"/>
                  </a:moveTo>
                  <a:lnTo>
                    <a:pt x="977743" y="12700"/>
                  </a:lnTo>
                  <a:lnTo>
                    <a:pt x="1024201" y="0"/>
                  </a:lnTo>
                  <a:lnTo>
                    <a:pt x="1309333" y="0"/>
                  </a:lnTo>
                  <a:lnTo>
                    <a:pt x="1355767" y="12700"/>
                  </a:lnTo>
                  <a:close/>
                </a:path>
                <a:path w="2333625" h="2324100">
                  <a:moveTo>
                    <a:pt x="1309333" y="2324100"/>
                  </a:moveTo>
                  <a:lnTo>
                    <a:pt x="1024201" y="2324100"/>
                  </a:lnTo>
                  <a:lnTo>
                    <a:pt x="931888" y="2298700"/>
                  </a:lnTo>
                  <a:lnTo>
                    <a:pt x="886673" y="2298700"/>
                  </a:lnTo>
                  <a:lnTo>
                    <a:pt x="798316" y="2273300"/>
                  </a:lnTo>
                  <a:lnTo>
                    <a:pt x="755249" y="2247900"/>
                  </a:lnTo>
                  <a:lnTo>
                    <a:pt x="671526" y="2222500"/>
                  </a:lnTo>
                  <a:lnTo>
                    <a:pt x="630947" y="2197100"/>
                  </a:lnTo>
                  <a:lnTo>
                    <a:pt x="591272" y="2171700"/>
                  </a:lnTo>
                  <a:lnTo>
                    <a:pt x="552539" y="2146300"/>
                  </a:lnTo>
                  <a:lnTo>
                    <a:pt x="514787" y="2133600"/>
                  </a:lnTo>
                  <a:lnTo>
                    <a:pt x="478053" y="2108200"/>
                  </a:lnTo>
                  <a:lnTo>
                    <a:pt x="442374" y="2070100"/>
                  </a:lnTo>
                  <a:lnTo>
                    <a:pt x="407789" y="2044700"/>
                  </a:lnTo>
                  <a:lnTo>
                    <a:pt x="374335" y="2019300"/>
                  </a:lnTo>
                  <a:lnTo>
                    <a:pt x="342051" y="1981200"/>
                  </a:lnTo>
                  <a:lnTo>
                    <a:pt x="310973" y="1955800"/>
                  </a:lnTo>
                  <a:lnTo>
                    <a:pt x="281139" y="1917700"/>
                  </a:lnTo>
                  <a:lnTo>
                    <a:pt x="252588" y="1879600"/>
                  </a:lnTo>
                  <a:lnTo>
                    <a:pt x="225357" y="1854200"/>
                  </a:lnTo>
                  <a:lnTo>
                    <a:pt x="199483" y="1816100"/>
                  </a:lnTo>
                  <a:lnTo>
                    <a:pt x="175006" y="1778000"/>
                  </a:lnTo>
                  <a:lnTo>
                    <a:pt x="151961" y="1739900"/>
                  </a:lnTo>
                  <a:lnTo>
                    <a:pt x="130388" y="1701800"/>
                  </a:lnTo>
                  <a:lnTo>
                    <a:pt x="110324" y="1651000"/>
                  </a:lnTo>
                  <a:lnTo>
                    <a:pt x="91806" y="1612900"/>
                  </a:lnTo>
                  <a:lnTo>
                    <a:pt x="74872" y="1574800"/>
                  </a:lnTo>
                  <a:lnTo>
                    <a:pt x="59561" y="1524000"/>
                  </a:lnTo>
                  <a:lnTo>
                    <a:pt x="45910" y="1485900"/>
                  </a:lnTo>
                  <a:lnTo>
                    <a:pt x="33956" y="1435100"/>
                  </a:lnTo>
                  <a:lnTo>
                    <a:pt x="23738" y="1397000"/>
                  </a:lnTo>
                  <a:lnTo>
                    <a:pt x="15293" y="1346200"/>
                  </a:lnTo>
                  <a:lnTo>
                    <a:pt x="8659" y="1308100"/>
                  </a:lnTo>
                  <a:lnTo>
                    <a:pt x="3873" y="1257300"/>
                  </a:lnTo>
                  <a:lnTo>
                    <a:pt x="974" y="1206500"/>
                  </a:lnTo>
                  <a:lnTo>
                    <a:pt x="0" y="1155700"/>
                  </a:lnTo>
                  <a:lnTo>
                    <a:pt x="974" y="1117600"/>
                  </a:lnTo>
                  <a:lnTo>
                    <a:pt x="3873" y="1066800"/>
                  </a:lnTo>
                  <a:lnTo>
                    <a:pt x="8659" y="1016000"/>
                  </a:lnTo>
                  <a:lnTo>
                    <a:pt x="15293" y="965200"/>
                  </a:lnTo>
                  <a:lnTo>
                    <a:pt x="23738" y="927100"/>
                  </a:lnTo>
                  <a:lnTo>
                    <a:pt x="33956" y="876300"/>
                  </a:lnTo>
                  <a:lnTo>
                    <a:pt x="45910" y="838200"/>
                  </a:lnTo>
                  <a:lnTo>
                    <a:pt x="59561" y="787400"/>
                  </a:lnTo>
                  <a:lnTo>
                    <a:pt x="74872" y="749300"/>
                  </a:lnTo>
                  <a:lnTo>
                    <a:pt x="91806" y="711200"/>
                  </a:lnTo>
                  <a:lnTo>
                    <a:pt x="110324" y="660400"/>
                  </a:lnTo>
                  <a:lnTo>
                    <a:pt x="130388" y="622300"/>
                  </a:lnTo>
                  <a:lnTo>
                    <a:pt x="151961" y="584200"/>
                  </a:lnTo>
                  <a:lnTo>
                    <a:pt x="175006" y="546100"/>
                  </a:lnTo>
                  <a:lnTo>
                    <a:pt x="199483" y="508000"/>
                  </a:lnTo>
                  <a:lnTo>
                    <a:pt x="225357" y="469900"/>
                  </a:lnTo>
                  <a:lnTo>
                    <a:pt x="252588" y="431800"/>
                  </a:lnTo>
                  <a:lnTo>
                    <a:pt x="281139" y="406400"/>
                  </a:lnTo>
                  <a:lnTo>
                    <a:pt x="310973" y="368300"/>
                  </a:lnTo>
                  <a:lnTo>
                    <a:pt x="342051" y="330200"/>
                  </a:lnTo>
                  <a:lnTo>
                    <a:pt x="374335" y="304800"/>
                  </a:lnTo>
                  <a:lnTo>
                    <a:pt x="407789" y="279400"/>
                  </a:lnTo>
                  <a:lnTo>
                    <a:pt x="442374" y="241300"/>
                  </a:lnTo>
                  <a:lnTo>
                    <a:pt x="478053" y="215900"/>
                  </a:lnTo>
                  <a:lnTo>
                    <a:pt x="514787" y="190500"/>
                  </a:lnTo>
                  <a:lnTo>
                    <a:pt x="552539" y="165100"/>
                  </a:lnTo>
                  <a:lnTo>
                    <a:pt x="591272" y="139700"/>
                  </a:lnTo>
                  <a:lnTo>
                    <a:pt x="630947" y="127000"/>
                  </a:lnTo>
                  <a:lnTo>
                    <a:pt x="671526" y="101600"/>
                  </a:lnTo>
                  <a:lnTo>
                    <a:pt x="712973" y="88900"/>
                  </a:lnTo>
                  <a:lnTo>
                    <a:pt x="755249" y="63500"/>
                  </a:lnTo>
                  <a:lnTo>
                    <a:pt x="931888" y="12700"/>
                  </a:lnTo>
                  <a:lnTo>
                    <a:pt x="1022295" y="12700"/>
                  </a:lnTo>
                  <a:lnTo>
                    <a:pt x="975246" y="25400"/>
                  </a:lnTo>
                  <a:lnTo>
                    <a:pt x="928827" y="25400"/>
                  </a:lnTo>
                  <a:lnTo>
                    <a:pt x="793746" y="63500"/>
                  </a:lnTo>
                  <a:lnTo>
                    <a:pt x="750247" y="88900"/>
                  </a:lnTo>
                  <a:lnTo>
                    <a:pt x="707578" y="101600"/>
                  </a:lnTo>
                  <a:lnTo>
                    <a:pt x="665781" y="127000"/>
                  </a:lnTo>
                  <a:lnTo>
                    <a:pt x="624895" y="139700"/>
                  </a:lnTo>
                  <a:lnTo>
                    <a:pt x="584961" y="165100"/>
                  </a:lnTo>
                  <a:lnTo>
                    <a:pt x="546020" y="190500"/>
                  </a:lnTo>
                  <a:lnTo>
                    <a:pt x="508112" y="215900"/>
                  </a:lnTo>
                  <a:lnTo>
                    <a:pt x="471276" y="241300"/>
                  </a:lnTo>
                  <a:lnTo>
                    <a:pt x="435554" y="266700"/>
                  </a:lnTo>
                  <a:lnTo>
                    <a:pt x="400986" y="292100"/>
                  </a:lnTo>
                  <a:lnTo>
                    <a:pt x="367612" y="330200"/>
                  </a:lnTo>
                  <a:lnTo>
                    <a:pt x="335472" y="355600"/>
                  </a:lnTo>
                  <a:lnTo>
                    <a:pt x="304608" y="393700"/>
                  </a:lnTo>
                  <a:lnTo>
                    <a:pt x="275058" y="431800"/>
                  </a:lnTo>
                  <a:lnTo>
                    <a:pt x="246865" y="469900"/>
                  </a:lnTo>
                  <a:lnTo>
                    <a:pt x="220067" y="508000"/>
                  </a:lnTo>
                  <a:lnTo>
                    <a:pt x="194705" y="533400"/>
                  </a:lnTo>
                  <a:lnTo>
                    <a:pt x="170821" y="584200"/>
                  </a:lnTo>
                  <a:lnTo>
                    <a:pt x="148453" y="622300"/>
                  </a:lnTo>
                  <a:lnTo>
                    <a:pt x="127643" y="660400"/>
                  </a:lnTo>
                  <a:lnTo>
                    <a:pt x="108431" y="698500"/>
                  </a:lnTo>
                  <a:lnTo>
                    <a:pt x="90857" y="749300"/>
                  </a:lnTo>
                  <a:lnTo>
                    <a:pt x="74961" y="787400"/>
                  </a:lnTo>
                  <a:lnTo>
                    <a:pt x="60785" y="825500"/>
                  </a:lnTo>
                  <a:lnTo>
                    <a:pt x="48367" y="876300"/>
                  </a:lnTo>
                  <a:lnTo>
                    <a:pt x="37749" y="927100"/>
                  </a:lnTo>
                  <a:lnTo>
                    <a:pt x="28972" y="965200"/>
                  </a:lnTo>
                  <a:lnTo>
                    <a:pt x="22074" y="1016000"/>
                  </a:lnTo>
                  <a:lnTo>
                    <a:pt x="17098" y="1066800"/>
                  </a:lnTo>
                  <a:lnTo>
                    <a:pt x="14082" y="1117600"/>
                  </a:lnTo>
                  <a:lnTo>
                    <a:pt x="13068" y="1155700"/>
                  </a:lnTo>
                  <a:lnTo>
                    <a:pt x="14082" y="1206500"/>
                  </a:lnTo>
                  <a:lnTo>
                    <a:pt x="17098" y="1257300"/>
                  </a:lnTo>
                  <a:lnTo>
                    <a:pt x="22074" y="1308100"/>
                  </a:lnTo>
                  <a:lnTo>
                    <a:pt x="28972" y="1346200"/>
                  </a:lnTo>
                  <a:lnTo>
                    <a:pt x="37749" y="1397000"/>
                  </a:lnTo>
                  <a:lnTo>
                    <a:pt x="48367" y="1447800"/>
                  </a:lnTo>
                  <a:lnTo>
                    <a:pt x="60785" y="1485900"/>
                  </a:lnTo>
                  <a:lnTo>
                    <a:pt x="74961" y="1536700"/>
                  </a:lnTo>
                  <a:lnTo>
                    <a:pt x="90857" y="1574800"/>
                  </a:lnTo>
                  <a:lnTo>
                    <a:pt x="108431" y="1625600"/>
                  </a:lnTo>
                  <a:lnTo>
                    <a:pt x="127643" y="1663700"/>
                  </a:lnTo>
                  <a:lnTo>
                    <a:pt x="148453" y="1701800"/>
                  </a:lnTo>
                  <a:lnTo>
                    <a:pt x="170821" y="1739900"/>
                  </a:lnTo>
                  <a:lnTo>
                    <a:pt x="194705" y="1778000"/>
                  </a:lnTo>
                  <a:lnTo>
                    <a:pt x="220067" y="1816100"/>
                  </a:lnTo>
                  <a:lnTo>
                    <a:pt x="246865" y="1854200"/>
                  </a:lnTo>
                  <a:lnTo>
                    <a:pt x="275058" y="1892300"/>
                  </a:lnTo>
                  <a:lnTo>
                    <a:pt x="304608" y="1930400"/>
                  </a:lnTo>
                  <a:lnTo>
                    <a:pt x="335472" y="1955800"/>
                  </a:lnTo>
                  <a:lnTo>
                    <a:pt x="367612" y="1993900"/>
                  </a:lnTo>
                  <a:lnTo>
                    <a:pt x="400986" y="2019300"/>
                  </a:lnTo>
                  <a:lnTo>
                    <a:pt x="435554" y="2057400"/>
                  </a:lnTo>
                  <a:lnTo>
                    <a:pt x="471276" y="2082800"/>
                  </a:lnTo>
                  <a:lnTo>
                    <a:pt x="508112" y="2108200"/>
                  </a:lnTo>
                  <a:lnTo>
                    <a:pt x="546020" y="2133600"/>
                  </a:lnTo>
                  <a:lnTo>
                    <a:pt x="584961" y="2159000"/>
                  </a:lnTo>
                  <a:lnTo>
                    <a:pt x="624895" y="2184400"/>
                  </a:lnTo>
                  <a:lnTo>
                    <a:pt x="665781" y="2197100"/>
                  </a:lnTo>
                  <a:lnTo>
                    <a:pt x="707578" y="2222500"/>
                  </a:lnTo>
                  <a:lnTo>
                    <a:pt x="838036" y="2260600"/>
                  </a:lnTo>
                  <a:lnTo>
                    <a:pt x="1022295" y="2311400"/>
                  </a:lnTo>
                  <a:lnTo>
                    <a:pt x="1355767" y="2311400"/>
                  </a:lnTo>
                  <a:lnTo>
                    <a:pt x="1309333" y="2324100"/>
                  </a:lnTo>
                  <a:close/>
                </a:path>
                <a:path w="2333625" h="2324100">
                  <a:moveTo>
                    <a:pt x="1355767" y="2311400"/>
                  </a:moveTo>
                  <a:lnTo>
                    <a:pt x="1311329" y="2311400"/>
                  </a:lnTo>
                  <a:lnTo>
                    <a:pt x="1495587" y="2260600"/>
                  </a:lnTo>
                  <a:lnTo>
                    <a:pt x="1626046" y="2222500"/>
                  </a:lnTo>
                  <a:lnTo>
                    <a:pt x="1667843" y="2197100"/>
                  </a:lnTo>
                  <a:lnTo>
                    <a:pt x="1708729" y="2184400"/>
                  </a:lnTo>
                  <a:lnTo>
                    <a:pt x="1748662" y="2159000"/>
                  </a:lnTo>
                  <a:lnTo>
                    <a:pt x="1787604" y="2133600"/>
                  </a:lnTo>
                  <a:lnTo>
                    <a:pt x="1825512" y="2108200"/>
                  </a:lnTo>
                  <a:lnTo>
                    <a:pt x="1862348" y="2082800"/>
                  </a:lnTo>
                  <a:lnTo>
                    <a:pt x="1898070" y="2057400"/>
                  </a:lnTo>
                  <a:lnTo>
                    <a:pt x="1932638" y="2019300"/>
                  </a:lnTo>
                  <a:lnTo>
                    <a:pt x="1966012" y="1993900"/>
                  </a:lnTo>
                  <a:lnTo>
                    <a:pt x="1998152" y="1955800"/>
                  </a:lnTo>
                  <a:lnTo>
                    <a:pt x="2029016" y="1930400"/>
                  </a:lnTo>
                  <a:lnTo>
                    <a:pt x="2058566" y="1892300"/>
                  </a:lnTo>
                  <a:lnTo>
                    <a:pt x="2086759" y="1854200"/>
                  </a:lnTo>
                  <a:lnTo>
                    <a:pt x="2113557" y="1816100"/>
                  </a:lnTo>
                  <a:lnTo>
                    <a:pt x="2138918" y="1778000"/>
                  </a:lnTo>
                  <a:lnTo>
                    <a:pt x="2162803" y="1739900"/>
                  </a:lnTo>
                  <a:lnTo>
                    <a:pt x="2185171" y="1701800"/>
                  </a:lnTo>
                  <a:lnTo>
                    <a:pt x="2205981" y="1663700"/>
                  </a:lnTo>
                  <a:lnTo>
                    <a:pt x="2225193" y="1625600"/>
                  </a:lnTo>
                  <a:lnTo>
                    <a:pt x="2242767" y="1574800"/>
                  </a:lnTo>
                  <a:lnTo>
                    <a:pt x="2258663" y="1536700"/>
                  </a:lnTo>
                  <a:lnTo>
                    <a:pt x="2272839" y="1485900"/>
                  </a:lnTo>
                  <a:lnTo>
                    <a:pt x="2285257" y="1447800"/>
                  </a:lnTo>
                  <a:lnTo>
                    <a:pt x="2295874" y="1397000"/>
                  </a:lnTo>
                  <a:lnTo>
                    <a:pt x="2304652" y="1346200"/>
                  </a:lnTo>
                  <a:lnTo>
                    <a:pt x="2311550" y="1308100"/>
                  </a:lnTo>
                  <a:lnTo>
                    <a:pt x="2316526" y="1257300"/>
                  </a:lnTo>
                  <a:lnTo>
                    <a:pt x="2319542" y="1206500"/>
                  </a:lnTo>
                  <a:lnTo>
                    <a:pt x="2320556" y="1155700"/>
                  </a:lnTo>
                  <a:lnTo>
                    <a:pt x="2319542" y="1117600"/>
                  </a:lnTo>
                  <a:lnTo>
                    <a:pt x="2316526" y="1066800"/>
                  </a:lnTo>
                  <a:lnTo>
                    <a:pt x="2311550" y="1016000"/>
                  </a:lnTo>
                  <a:lnTo>
                    <a:pt x="2304652" y="965200"/>
                  </a:lnTo>
                  <a:lnTo>
                    <a:pt x="2295874" y="927100"/>
                  </a:lnTo>
                  <a:lnTo>
                    <a:pt x="2285257" y="876300"/>
                  </a:lnTo>
                  <a:lnTo>
                    <a:pt x="2272839" y="825500"/>
                  </a:lnTo>
                  <a:lnTo>
                    <a:pt x="2258663" y="787400"/>
                  </a:lnTo>
                  <a:lnTo>
                    <a:pt x="2242767" y="749300"/>
                  </a:lnTo>
                  <a:lnTo>
                    <a:pt x="2225193" y="698500"/>
                  </a:lnTo>
                  <a:lnTo>
                    <a:pt x="2205981" y="660400"/>
                  </a:lnTo>
                  <a:lnTo>
                    <a:pt x="2185171" y="622300"/>
                  </a:lnTo>
                  <a:lnTo>
                    <a:pt x="2162803" y="584200"/>
                  </a:lnTo>
                  <a:lnTo>
                    <a:pt x="2138918" y="533400"/>
                  </a:lnTo>
                  <a:lnTo>
                    <a:pt x="2113557" y="508000"/>
                  </a:lnTo>
                  <a:lnTo>
                    <a:pt x="2086759" y="469900"/>
                  </a:lnTo>
                  <a:lnTo>
                    <a:pt x="2058566" y="431800"/>
                  </a:lnTo>
                  <a:lnTo>
                    <a:pt x="2029016" y="393700"/>
                  </a:lnTo>
                  <a:lnTo>
                    <a:pt x="1998152" y="355600"/>
                  </a:lnTo>
                  <a:lnTo>
                    <a:pt x="1966012" y="330200"/>
                  </a:lnTo>
                  <a:lnTo>
                    <a:pt x="1932638" y="292100"/>
                  </a:lnTo>
                  <a:lnTo>
                    <a:pt x="1898070" y="266700"/>
                  </a:lnTo>
                  <a:lnTo>
                    <a:pt x="1862348" y="241300"/>
                  </a:lnTo>
                  <a:lnTo>
                    <a:pt x="1825512" y="215900"/>
                  </a:lnTo>
                  <a:lnTo>
                    <a:pt x="1787604" y="190500"/>
                  </a:lnTo>
                  <a:lnTo>
                    <a:pt x="1748662" y="165100"/>
                  </a:lnTo>
                  <a:lnTo>
                    <a:pt x="1708729" y="139700"/>
                  </a:lnTo>
                  <a:lnTo>
                    <a:pt x="1667843" y="127000"/>
                  </a:lnTo>
                  <a:lnTo>
                    <a:pt x="1626046" y="101600"/>
                  </a:lnTo>
                  <a:lnTo>
                    <a:pt x="1583377" y="88900"/>
                  </a:lnTo>
                  <a:lnTo>
                    <a:pt x="1539878" y="63500"/>
                  </a:lnTo>
                  <a:lnTo>
                    <a:pt x="1404797" y="25400"/>
                  </a:lnTo>
                  <a:lnTo>
                    <a:pt x="1358378" y="25400"/>
                  </a:lnTo>
                  <a:lnTo>
                    <a:pt x="1311329" y="12700"/>
                  </a:lnTo>
                  <a:lnTo>
                    <a:pt x="1401602" y="12700"/>
                  </a:lnTo>
                  <a:lnTo>
                    <a:pt x="1578186" y="63500"/>
                  </a:lnTo>
                  <a:lnTo>
                    <a:pt x="1620454" y="88900"/>
                  </a:lnTo>
                  <a:lnTo>
                    <a:pt x="1661895" y="101600"/>
                  </a:lnTo>
                  <a:lnTo>
                    <a:pt x="1702471" y="127000"/>
                  </a:lnTo>
                  <a:lnTo>
                    <a:pt x="1742145" y="139700"/>
                  </a:lnTo>
                  <a:lnTo>
                    <a:pt x="1780877" y="165100"/>
                  </a:lnTo>
                  <a:lnTo>
                    <a:pt x="1818632" y="190500"/>
                  </a:lnTo>
                  <a:lnTo>
                    <a:pt x="1855369" y="215900"/>
                  </a:lnTo>
                  <a:lnTo>
                    <a:pt x="1891053" y="241300"/>
                  </a:lnTo>
                  <a:lnTo>
                    <a:pt x="1925644" y="279400"/>
                  </a:lnTo>
                  <a:lnTo>
                    <a:pt x="1959105" y="304800"/>
                  </a:lnTo>
                  <a:lnTo>
                    <a:pt x="1991398" y="330200"/>
                  </a:lnTo>
                  <a:lnTo>
                    <a:pt x="2022485" y="368300"/>
                  </a:lnTo>
                  <a:lnTo>
                    <a:pt x="2052329" y="406400"/>
                  </a:lnTo>
                  <a:lnTo>
                    <a:pt x="2080891" y="431800"/>
                  </a:lnTo>
                  <a:lnTo>
                    <a:pt x="2108133" y="469900"/>
                  </a:lnTo>
                  <a:lnTo>
                    <a:pt x="2134017" y="508000"/>
                  </a:lnTo>
                  <a:lnTo>
                    <a:pt x="2158507" y="546100"/>
                  </a:lnTo>
                  <a:lnTo>
                    <a:pt x="2181563" y="584200"/>
                  </a:lnTo>
                  <a:lnTo>
                    <a:pt x="2203148" y="622300"/>
                  </a:lnTo>
                  <a:lnTo>
                    <a:pt x="2223224" y="660400"/>
                  </a:lnTo>
                  <a:lnTo>
                    <a:pt x="2241752" y="711200"/>
                  </a:lnTo>
                  <a:lnTo>
                    <a:pt x="2258697" y="749300"/>
                  </a:lnTo>
                  <a:lnTo>
                    <a:pt x="2274018" y="787400"/>
                  </a:lnTo>
                  <a:lnTo>
                    <a:pt x="2287679" y="838200"/>
                  </a:lnTo>
                  <a:lnTo>
                    <a:pt x="2299641" y="876300"/>
                  </a:lnTo>
                  <a:lnTo>
                    <a:pt x="2309867" y="927100"/>
                  </a:lnTo>
                  <a:lnTo>
                    <a:pt x="2318319" y="965200"/>
                  </a:lnTo>
                  <a:lnTo>
                    <a:pt x="2324958" y="1016000"/>
                  </a:lnTo>
                  <a:lnTo>
                    <a:pt x="2329747" y="1066800"/>
                  </a:lnTo>
                  <a:lnTo>
                    <a:pt x="2332649" y="1117600"/>
                  </a:lnTo>
                  <a:lnTo>
                    <a:pt x="2333624" y="1155700"/>
                  </a:lnTo>
                  <a:lnTo>
                    <a:pt x="2332649" y="1206500"/>
                  </a:lnTo>
                  <a:lnTo>
                    <a:pt x="2329747" y="1257300"/>
                  </a:lnTo>
                  <a:lnTo>
                    <a:pt x="2324958" y="1308100"/>
                  </a:lnTo>
                  <a:lnTo>
                    <a:pt x="2318319" y="1346200"/>
                  </a:lnTo>
                  <a:lnTo>
                    <a:pt x="2309867" y="1397000"/>
                  </a:lnTo>
                  <a:lnTo>
                    <a:pt x="2299641" y="1435100"/>
                  </a:lnTo>
                  <a:lnTo>
                    <a:pt x="2287679" y="1485900"/>
                  </a:lnTo>
                  <a:lnTo>
                    <a:pt x="2274018" y="1524000"/>
                  </a:lnTo>
                  <a:lnTo>
                    <a:pt x="2258697" y="1574800"/>
                  </a:lnTo>
                  <a:lnTo>
                    <a:pt x="2241752" y="1612900"/>
                  </a:lnTo>
                  <a:lnTo>
                    <a:pt x="2223224" y="1651000"/>
                  </a:lnTo>
                  <a:lnTo>
                    <a:pt x="2203148" y="1701800"/>
                  </a:lnTo>
                  <a:lnTo>
                    <a:pt x="2181563" y="1739900"/>
                  </a:lnTo>
                  <a:lnTo>
                    <a:pt x="2158507" y="1778000"/>
                  </a:lnTo>
                  <a:lnTo>
                    <a:pt x="2134017" y="1816100"/>
                  </a:lnTo>
                  <a:lnTo>
                    <a:pt x="2108133" y="1854200"/>
                  </a:lnTo>
                  <a:lnTo>
                    <a:pt x="2080891" y="1879600"/>
                  </a:lnTo>
                  <a:lnTo>
                    <a:pt x="2052329" y="1917700"/>
                  </a:lnTo>
                  <a:lnTo>
                    <a:pt x="2022485" y="1955800"/>
                  </a:lnTo>
                  <a:lnTo>
                    <a:pt x="1991398" y="1981200"/>
                  </a:lnTo>
                  <a:lnTo>
                    <a:pt x="1959105" y="2019300"/>
                  </a:lnTo>
                  <a:lnTo>
                    <a:pt x="1925644" y="2044700"/>
                  </a:lnTo>
                  <a:lnTo>
                    <a:pt x="1891053" y="2070100"/>
                  </a:lnTo>
                  <a:lnTo>
                    <a:pt x="1855369" y="2108200"/>
                  </a:lnTo>
                  <a:lnTo>
                    <a:pt x="1818632" y="2133600"/>
                  </a:lnTo>
                  <a:lnTo>
                    <a:pt x="1780877" y="2146300"/>
                  </a:lnTo>
                  <a:lnTo>
                    <a:pt x="1742145" y="2171700"/>
                  </a:lnTo>
                  <a:lnTo>
                    <a:pt x="1702471" y="2197100"/>
                  </a:lnTo>
                  <a:lnTo>
                    <a:pt x="1661895" y="2222500"/>
                  </a:lnTo>
                  <a:lnTo>
                    <a:pt x="1578186" y="2247900"/>
                  </a:lnTo>
                  <a:lnTo>
                    <a:pt x="1535129" y="2273300"/>
                  </a:lnTo>
                  <a:lnTo>
                    <a:pt x="1446799" y="2298700"/>
                  </a:lnTo>
                  <a:lnTo>
                    <a:pt x="1401602" y="2298700"/>
                  </a:lnTo>
                  <a:lnTo>
                    <a:pt x="1355767" y="2311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8884" y="2535002"/>
            <a:ext cx="10877549" cy="24746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421585" y="3"/>
            <a:ext cx="4866640" cy="10287000"/>
            <a:chOff x="13421585" y="3"/>
            <a:chExt cx="4866640" cy="102870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1585" y="3"/>
              <a:ext cx="4866414" cy="102869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92315" y="612415"/>
              <a:ext cx="561974" cy="29527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71525"/>
            <a:ext cx="4033741" cy="15476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18" name="object 18"/>
            <p:cNvSpPr/>
            <p:nvPr/>
          </p:nvSpPr>
          <p:spPr>
            <a:xfrm>
              <a:off x="106581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870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120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6795" y="4860092"/>
            <a:ext cx="2438399" cy="12858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00422" y="4571496"/>
            <a:ext cx="1857374" cy="18573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59722" y="4508750"/>
            <a:ext cx="1981199" cy="19811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554190" y="1410644"/>
            <a:ext cx="267540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75" dirty="0">
                <a:solidFill>
                  <a:srgbClr val="12C2E7"/>
                </a:solidFill>
              </a:rPr>
              <a:t>Azure</a:t>
            </a:r>
            <a:endParaRPr sz="6600" dirty="0"/>
          </a:p>
        </p:txBody>
      </p:sp>
      <p:sp>
        <p:nvSpPr>
          <p:cNvPr id="25" name="object 25"/>
          <p:cNvSpPr txBox="1"/>
          <p:nvPr/>
        </p:nvSpPr>
        <p:spPr>
          <a:xfrm>
            <a:off x="660735" y="7041158"/>
            <a:ext cx="3338829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Ofrece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servicios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filtrado,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enrutamiento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comunicación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privada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(VPN). 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Acepta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rutas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personalizadas,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grupos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seguridad 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intercambio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rutas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Azure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On-Premise.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94226" y="7041158"/>
            <a:ext cx="355219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nombres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infraestructura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Microsoft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Azure.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Permite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incorporación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características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propias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plataforma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nube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registros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actividad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control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acceso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basado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(Azure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RBAC).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01036" y="7041158"/>
            <a:ext cx="3389629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intercambio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archivos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nube.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8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funcionalidad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transforma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servidores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locales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cachés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servidores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nube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sin 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3066" y="758711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9644" y="3283673"/>
            <a:ext cx="3605529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1" spc="5" dirty="0">
                <a:solidFill>
                  <a:srgbClr val="12C2E7"/>
                </a:solidFill>
                <a:latin typeface="Roboto"/>
                <a:cs typeface="Roboto"/>
              </a:rPr>
              <a:t>Virtual</a:t>
            </a:r>
            <a:r>
              <a:rPr sz="4000" b="1" spc="-50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15" dirty="0">
                <a:solidFill>
                  <a:srgbClr val="12C2E7"/>
                </a:solidFill>
                <a:latin typeface="Roboto"/>
                <a:cs typeface="Roboto"/>
              </a:rPr>
              <a:t>Network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6453" y="3291551"/>
            <a:ext cx="250888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1" spc="50" dirty="0">
                <a:solidFill>
                  <a:srgbClr val="12C2E7"/>
                </a:solidFill>
                <a:latin typeface="Roboto"/>
                <a:cs typeface="Roboto"/>
              </a:rPr>
              <a:t>Azure</a:t>
            </a:r>
            <a:r>
              <a:rPr sz="4000" b="1" spc="-60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-15" dirty="0">
                <a:solidFill>
                  <a:srgbClr val="12C2E7"/>
                </a:solidFill>
                <a:latin typeface="Roboto"/>
                <a:cs typeface="Roboto"/>
              </a:rPr>
              <a:t>DNS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46545" y="3283673"/>
            <a:ext cx="278066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1" spc="5" dirty="0">
                <a:solidFill>
                  <a:srgbClr val="12C2E7"/>
                </a:solidFill>
                <a:latin typeface="Roboto"/>
                <a:cs typeface="Roboto"/>
              </a:rPr>
              <a:t>File</a:t>
            </a:r>
            <a:r>
              <a:rPr sz="4000" b="1" spc="-55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15" dirty="0">
                <a:solidFill>
                  <a:srgbClr val="12C2E7"/>
                </a:solidFill>
                <a:latin typeface="Roboto"/>
                <a:cs typeface="Roboto"/>
              </a:rPr>
              <a:t>Storage</a:t>
            </a:r>
            <a:endParaRPr sz="4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568" y="1513784"/>
            <a:ext cx="41065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0" dirty="0">
                <a:solidFill>
                  <a:srgbClr val="12C2E7"/>
                </a:solidFill>
              </a:rPr>
              <a:t>Amazon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9661432" y="7193985"/>
            <a:ext cx="314325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escalable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alojado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nube.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Trabaja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conjunto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servicio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firewall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cuenta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direccionamiento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basado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latencia.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5728" y="7153967"/>
            <a:ext cx="3529329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Proporciona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alternativa 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escalable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sistema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correo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1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servicio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9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permite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visualizar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estadísticas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paneles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actividad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sobre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proceso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envío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correos.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0040" y="7153967"/>
            <a:ext cx="313118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Permite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administración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manejo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transferencias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8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8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8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72099" y="686210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0013" y="3403391"/>
            <a:ext cx="410654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1" spc="25" dirty="0">
                <a:solidFill>
                  <a:srgbClr val="12C2E7"/>
                </a:solidFill>
                <a:latin typeface="Roboto"/>
                <a:cs typeface="Roboto"/>
              </a:rPr>
              <a:t>Amazon</a:t>
            </a:r>
            <a:r>
              <a:rPr sz="4000" b="1" spc="-25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5" dirty="0">
                <a:solidFill>
                  <a:srgbClr val="12C2E7"/>
                </a:solidFill>
                <a:latin typeface="Roboto"/>
                <a:cs typeface="Roboto"/>
              </a:rPr>
              <a:t>Route</a:t>
            </a:r>
            <a:r>
              <a:rPr sz="4000" b="1" spc="-25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5" dirty="0">
                <a:solidFill>
                  <a:srgbClr val="12C2E7"/>
                </a:solidFill>
                <a:latin typeface="Roboto"/>
                <a:cs typeface="Roboto"/>
              </a:rPr>
              <a:t>53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84278" y="3033582"/>
            <a:ext cx="4106544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0" marR="5080" indent="-902335">
              <a:lnSpc>
                <a:spcPct val="117200"/>
              </a:lnSpc>
              <a:spcBef>
                <a:spcPts val="95"/>
              </a:spcBef>
            </a:pPr>
            <a:r>
              <a:rPr sz="4000" b="1" spc="45" dirty="0">
                <a:solidFill>
                  <a:srgbClr val="12C2E7"/>
                </a:solidFill>
                <a:latin typeface="Roboto"/>
                <a:cs typeface="Roboto"/>
              </a:rPr>
              <a:t>AWS</a:t>
            </a:r>
            <a:r>
              <a:rPr sz="4000" b="1" spc="-90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50" dirty="0">
                <a:solidFill>
                  <a:srgbClr val="12C2E7"/>
                </a:solidFill>
                <a:latin typeface="Roboto"/>
                <a:cs typeface="Roboto"/>
              </a:rPr>
              <a:t>Transfer </a:t>
            </a:r>
            <a:r>
              <a:rPr sz="4000" b="1" spc="-980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-10" dirty="0">
                <a:solidFill>
                  <a:srgbClr val="12C2E7"/>
                </a:solidFill>
                <a:latin typeface="Roboto"/>
                <a:cs typeface="Roboto"/>
              </a:rPr>
              <a:t>Family</a:t>
            </a:r>
            <a:endParaRPr sz="400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1904" y="3403391"/>
            <a:ext cx="296037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1" spc="25" dirty="0">
                <a:solidFill>
                  <a:srgbClr val="12C2E7"/>
                </a:solidFill>
                <a:latin typeface="Roboto"/>
                <a:cs typeface="Roboto"/>
              </a:rPr>
              <a:t>Amazon</a:t>
            </a:r>
            <a:r>
              <a:rPr sz="4000" b="1" spc="-65" dirty="0">
                <a:solidFill>
                  <a:srgbClr val="12C2E7"/>
                </a:solidFill>
                <a:latin typeface="Roboto"/>
                <a:cs typeface="Roboto"/>
              </a:rPr>
              <a:t> </a:t>
            </a:r>
            <a:r>
              <a:rPr sz="4000" b="1" spc="5" dirty="0">
                <a:solidFill>
                  <a:srgbClr val="12C2E7"/>
                </a:solidFill>
                <a:latin typeface="Roboto"/>
                <a:cs typeface="Roboto"/>
              </a:rPr>
              <a:t>SES</a:t>
            </a:r>
            <a:endParaRPr sz="4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840"/>
            <a:ext cx="18287999" cy="8010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2836" y="3180570"/>
            <a:ext cx="6870700" cy="3098165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 marR="5080" indent="104139">
              <a:lnSpc>
                <a:spcPts val="10880"/>
              </a:lnSpc>
              <a:spcBef>
                <a:spcPts val="2495"/>
              </a:spcBef>
            </a:pPr>
            <a:r>
              <a:rPr sz="11100" spc="1025" dirty="0"/>
              <a:t>MUCHAS </a:t>
            </a:r>
            <a:r>
              <a:rPr sz="11100" spc="-2750" dirty="0"/>
              <a:t> </a:t>
            </a:r>
            <a:r>
              <a:rPr sz="11100" spc="1330" dirty="0"/>
              <a:t>G</a:t>
            </a:r>
            <a:r>
              <a:rPr sz="11100" spc="1175" dirty="0"/>
              <a:t>R</a:t>
            </a:r>
            <a:r>
              <a:rPr sz="11100" spc="1570" dirty="0"/>
              <a:t>A</a:t>
            </a:r>
            <a:r>
              <a:rPr sz="11100" spc="1365" dirty="0"/>
              <a:t>C</a:t>
            </a:r>
            <a:r>
              <a:rPr sz="11100" spc="1140" dirty="0"/>
              <a:t>I</a:t>
            </a:r>
            <a:r>
              <a:rPr sz="11100" spc="1570" dirty="0"/>
              <a:t>A</a:t>
            </a:r>
            <a:r>
              <a:rPr sz="11100" spc="-40" dirty="0"/>
              <a:t>S</a:t>
            </a:r>
            <a:endParaRPr sz="1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47" y="2969671"/>
            <a:ext cx="6934199" cy="6715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1095" y="2969671"/>
            <a:ext cx="9153524" cy="53816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20890" y="601799"/>
            <a:ext cx="77419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35" dirty="0"/>
              <a:t>e</a:t>
            </a:r>
            <a:r>
              <a:rPr spc="-5" dirty="0"/>
              <a:t>q</a:t>
            </a:r>
            <a:r>
              <a:rPr spc="-45" dirty="0"/>
              <a:t>u</a:t>
            </a:r>
            <a:r>
              <a:rPr spc="-1320" dirty="0"/>
              <a:t>i</a:t>
            </a:r>
            <a:r>
              <a:rPr sz="12000" spc="-1275" baseline="-4861" dirty="0">
                <a:solidFill>
                  <a:srgbClr val="000000"/>
                </a:solidFill>
              </a:rPr>
              <a:t>i</a:t>
            </a:r>
            <a:r>
              <a:rPr sz="8000" spc="-3304" dirty="0"/>
              <a:t>s</a:t>
            </a:r>
            <a:r>
              <a:rPr sz="12000" spc="-1267" baseline="-4861" dirty="0">
                <a:solidFill>
                  <a:srgbClr val="000000"/>
                </a:solidFill>
              </a:rPr>
              <a:t>s</a:t>
            </a:r>
            <a:r>
              <a:rPr sz="8000" spc="-1320" dirty="0"/>
              <a:t>i</a:t>
            </a:r>
            <a:r>
              <a:rPr sz="12000" spc="-1275" baseline="-4861" dirty="0">
                <a:solidFill>
                  <a:srgbClr val="000000"/>
                </a:solidFill>
              </a:rPr>
              <a:t>i</a:t>
            </a:r>
            <a:r>
              <a:rPr sz="8000" spc="-1964" dirty="0"/>
              <a:t>t</a:t>
            </a:r>
            <a:r>
              <a:rPr sz="12000" spc="-1372" baseline="-4861" dirty="0">
                <a:solidFill>
                  <a:srgbClr val="000000"/>
                </a:solidFill>
              </a:rPr>
              <a:t>t</a:t>
            </a:r>
            <a:r>
              <a:rPr sz="8000" spc="5" dirty="0"/>
              <a:t>o</a:t>
            </a:r>
            <a:r>
              <a:rPr sz="8000" spc="-5" dirty="0"/>
              <a:t> </a:t>
            </a:r>
            <a:r>
              <a:rPr sz="8000" spc="-15" dirty="0"/>
              <a:t>d</a:t>
            </a:r>
            <a:r>
              <a:rPr sz="8000" spc="140" dirty="0"/>
              <a:t>e</a:t>
            </a:r>
            <a:r>
              <a:rPr sz="8000" spc="-5" dirty="0"/>
              <a:t> </a:t>
            </a:r>
            <a:r>
              <a:rPr sz="8000" dirty="0"/>
              <a:t>R</a:t>
            </a:r>
            <a:r>
              <a:rPr sz="8000" spc="135" dirty="0"/>
              <a:t>e</a:t>
            </a:r>
            <a:r>
              <a:rPr sz="8000" spc="-10" dirty="0"/>
              <a:t>d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689" y="2199957"/>
            <a:ext cx="11182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400" b="1" spc="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99567" y="2199957"/>
            <a:ext cx="11995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400" b="1" spc="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55" y="4035385"/>
            <a:ext cx="8381999" cy="491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1115" y="4035385"/>
            <a:ext cx="8372473" cy="4914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066" y="758711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009" y="2877584"/>
            <a:ext cx="2062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Arequipa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0458" y="2877584"/>
            <a:ext cx="13335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400" b="1" spc="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400" b="1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0890" y="601802"/>
            <a:ext cx="77419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35" dirty="0"/>
              <a:t>e</a:t>
            </a:r>
            <a:r>
              <a:rPr spc="-5" dirty="0"/>
              <a:t>q</a:t>
            </a:r>
            <a:r>
              <a:rPr spc="-45" dirty="0"/>
              <a:t>u</a:t>
            </a:r>
            <a:r>
              <a:rPr spc="-1320" dirty="0"/>
              <a:t>i</a:t>
            </a:r>
            <a:r>
              <a:rPr sz="12000" spc="-1275" baseline="-4861" dirty="0">
                <a:solidFill>
                  <a:srgbClr val="000000"/>
                </a:solidFill>
              </a:rPr>
              <a:t>i</a:t>
            </a:r>
            <a:r>
              <a:rPr sz="8000" spc="-3304" dirty="0"/>
              <a:t>s</a:t>
            </a:r>
            <a:r>
              <a:rPr sz="12000" spc="-1267" baseline="-4861" dirty="0">
                <a:solidFill>
                  <a:srgbClr val="000000"/>
                </a:solidFill>
              </a:rPr>
              <a:t>s</a:t>
            </a:r>
            <a:r>
              <a:rPr sz="8000" spc="-1320" dirty="0"/>
              <a:t>i</a:t>
            </a:r>
            <a:r>
              <a:rPr sz="12000" spc="-1275" baseline="-4861" dirty="0">
                <a:solidFill>
                  <a:srgbClr val="000000"/>
                </a:solidFill>
              </a:rPr>
              <a:t>i</a:t>
            </a:r>
            <a:r>
              <a:rPr sz="8000" spc="-1964" dirty="0"/>
              <a:t>t</a:t>
            </a:r>
            <a:r>
              <a:rPr sz="12000" spc="-1372" baseline="-4861" dirty="0">
                <a:solidFill>
                  <a:srgbClr val="000000"/>
                </a:solidFill>
              </a:rPr>
              <a:t>t</a:t>
            </a:r>
            <a:r>
              <a:rPr sz="8000" spc="5" dirty="0"/>
              <a:t>o</a:t>
            </a:r>
            <a:r>
              <a:rPr sz="8000" spc="-5" dirty="0"/>
              <a:t> </a:t>
            </a:r>
            <a:r>
              <a:rPr sz="8000" spc="-15" dirty="0"/>
              <a:t>d</a:t>
            </a:r>
            <a:r>
              <a:rPr sz="8000" spc="140" dirty="0"/>
              <a:t>e</a:t>
            </a:r>
            <a:r>
              <a:rPr sz="8000" spc="-5" dirty="0"/>
              <a:t> </a:t>
            </a:r>
            <a:r>
              <a:rPr sz="8000" dirty="0"/>
              <a:t>R</a:t>
            </a:r>
            <a:r>
              <a:rPr sz="8000" spc="135" dirty="0"/>
              <a:t>e</a:t>
            </a:r>
            <a:r>
              <a:rPr sz="8000" spc="-10" dirty="0"/>
              <a:t>d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627" y="4035379"/>
            <a:ext cx="8381999" cy="491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175" y="3855468"/>
            <a:ext cx="8381999" cy="527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017" y="2970954"/>
            <a:ext cx="2388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4" dirty="0">
                <a:solidFill>
                  <a:srgbClr val="FFFFFF"/>
                </a:solidFill>
                <a:latin typeface="Trebuchet MS"/>
                <a:cs typeface="Trebuchet MS"/>
              </a:rPr>
              <a:t>Cajamarca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5903" y="2877577"/>
            <a:ext cx="23221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4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400" b="1" spc="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-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400" b="1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400" b="1" spc="2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400" b="1" spc="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3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0890" y="601799"/>
            <a:ext cx="77419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35" dirty="0"/>
              <a:t>e</a:t>
            </a:r>
            <a:r>
              <a:rPr spc="-5" dirty="0"/>
              <a:t>q</a:t>
            </a:r>
            <a:r>
              <a:rPr spc="-45" dirty="0"/>
              <a:t>u</a:t>
            </a:r>
            <a:r>
              <a:rPr spc="-1320" dirty="0"/>
              <a:t>i</a:t>
            </a:r>
            <a:r>
              <a:rPr sz="12000" spc="-1275" baseline="-4861" dirty="0">
                <a:solidFill>
                  <a:srgbClr val="000000"/>
                </a:solidFill>
              </a:rPr>
              <a:t>i</a:t>
            </a:r>
            <a:r>
              <a:rPr sz="8000" spc="-3304" dirty="0"/>
              <a:t>s</a:t>
            </a:r>
            <a:r>
              <a:rPr sz="12000" spc="-1267" baseline="-4861" dirty="0">
                <a:solidFill>
                  <a:srgbClr val="000000"/>
                </a:solidFill>
              </a:rPr>
              <a:t>s</a:t>
            </a:r>
            <a:r>
              <a:rPr sz="8000" spc="-1320" dirty="0"/>
              <a:t>i</a:t>
            </a:r>
            <a:r>
              <a:rPr sz="12000" spc="-1275" baseline="-4861" dirty="0">
                <a:solidFill>
                  <a:srgbClr val="000000"/>
                </a:solidFill>
              </a:rPr>
              <a:t>i</a:t>
            </a:r>
            <a:r>
              <a:rPr sz="8000" spc="-1964" dirty="0"/>
              <a:t>t</a:t>
            </a:r>
            <a:r>
              <a:rPr sz="12000" spc="-1372" baseline="-4861" dirty="0">
                <a:solidFill>
                  <a:srgbClr val="000000"/>
                </a:solidFill>
              </a:rPr>
              <a:t>t</a:t>
            </a:r>
            <a:r>
              <a:rPr sz="8000" spc="5" dirty="0"/>
              <a:t>o</a:t>
            </a:r>
            <a:r>
              <a:rPr sz="8000" spc="-5" dirty="0"/>
              <a:t> </a:t>
            </a:r>
            <a:r>
              <a:rPr sz="8000" spc="-15" dirty="0"/>
              <a:t>d</a:t>
            </a:r>
            <a:r>
              <a:rPr sz="8000" spc="140" dirty="0"/>
              <a:t>e</a:t>
            </a:r>
            <a:r>
              <a:rPr sz="8000" spc="-5" dirty="0"/>
              <a:t> </a:t>
            </a:r>
            <a:r>
              <a:rPr sz="8000" dirty="0"/>
              <a:t>R</a:t>
            </a:r>
            <a:r>
              <a:rPr sz="8000" spc="135" dirty="0"/>
              <a:t>e</a:t>
            </a:r>
            <a:r>
              <a:rPr sz="8000" spc="-10" dirty="0"/>
              <a:t>d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066" y="758709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4754" y="2816142"/>
            <a:ext cx="11860530" cy="44056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130810" algn="ctr">
              <a:lnSpc>
                <a:spcPts val="11470"/>
              </a:lnSpc>
              <a:spcBef>
                <a:spcPts val="340"/>
              </a:spcBef>
            </a:pPr>
            <a:r>
              <a:rPr sz="9600" spc="65" dirty="0"/>
              <a:t>E</a:t>
            </a:r>
            <a:r>
              <a:rPr sz="9600" spc="-3925" dirty="0"/>
              <a:t>s</a:t>
            </a:r>
            <a:r>
              <a:rPr sz="14400" spc="-1552" baseline="-4918" dirty="0">
                <a:solidFill>
                  <a:srgbClr val="000000"/>
                </a:solidFill>
              </a:rPr>
              <a:t>s</a:t>
            </a:r>
            <a:r>
              <a:rPr sz="9600" spc="10" dirty="0"/>
              <a:t>q</a:t>
            </a:r>
            <a:r>
              <a:rPr sz="9600" spc="-45" dirty="0"/>
              <a:t>u</a:t>
            </a:r>
            <a:r>
              <a:rPr sz="9600" spc="170" dirty="0"/>
              <a:t>e</a:t>
            </a:r>
            <a:r>
              <a:rPr sz="9600" spc="15" dirty="0"/>
              <a:t>m</a:t>
            </a:r>
            <a:r>
              <a:rPr sz="9600" dirty="0"/>
              <a:t>a </a:t>
            </a:r>
            <a:r>
              <a:rPr sz="9600" spc="-5" dirty="0"/>
              <a:t>d</a:t>
            </a:r>
            <a:r>
              <a:rPr sz="9600" spc="130" dirty="0"/>
              <a:t>e </a:t>
            </a:r>
            <a:r>
              <a:rPr sz="9600" spc="85" dirty="0"/>
              <a:t> </a:t>
            </a:r>
            <a:r>
              <a:rPr sz="9600" spc="-5" dirty="0"/>
              <a:t>d</a:t>
            </a:r>
            <a:r>
              <a:rPr sz="9600" spc="-1540" dirty="0"/>
              <a:t>i</a:t>
            </a:r>
            <a:r>
              <a:rPr sz="14400" spc="-1567" baseline="-4918" dirty="0">
                <a:solidFill>
                  <a:srgbClr val="000000"/>
                </a:solidFill>
              </a:rPr>
              <a:t>i</a:t>
            </a:r>
            <a:r>
              <a:rPr sz="9600" spc="-2360" dirty="0"/>
              <a:t>r</a:t>
            </a:r>
            <a:r>
              <a:rPr sz="14400" spc="-1357" baseline="-4918" dirty="0">
                <a:solidFill>
                  <a:srgbClr val="000000"/>
                </a:solidFill>
              </a:rPr>
              <a:t>r</a:t>
            </a:r>
            <a:r>
              <a:rPr sz="9600" spc="170" dirty="0"/>
              <a:t>e</a:t>
            </a:r>
            <a:r>
              <a:rPr sz="9600" spc="-3925" dirty="0"/>
              <a:t>c</a:t>
            </a:r>
            <a:r>
              <a:rPr sz="14400" spc="-1447" baseline="-4918" dirty="0">
                <a:solidFill>
                  <a:srgbClr val="000000"/>
                </a:solidFill>
              </a:rPr>
              <a:t>c</a:t>
            </a:r>
            <a:r>
              <a:rPr sz="9600" spc="-3925" dirty="0"/>
              <a:t>c</a:t>
            </a:r>
            <a:r>
              <a:rPr sz="14400" spc="-1447" baseline="-4918" dirty="0">
                <a:solidFill>
                  <a:srgbClr val="000000"/>
                </a:solidFill>
              </a:rPr>
              <a:t>c</a:t>
            </a:r>
            <a:r>
              <a:rPr sz="9600" spc="-1540" dirty="0"/>
              <a:t>i</a:t>
            </a:r>
            <a:r>
              <a:rPr sz="14400" spc="-1567" baseline="-4918" dirty="0">
                <a:solidFill>
                  <a:srgbClr val="000000"/>
                </a:solidFill>
              </a:rPr>
              <a:t>i</a:t>
            </a:r>
            <a:r>
              <a:rPr sz="9600" spc="15" dirty="0"/>
              <a:t>o</a:t>
            </a:r>
            <a:r>
              <a:rPr sz="9600" spc="-40" dirty="0"/>
              <a:t>n</a:t>
            </a:r>
            <a:r>
              <a:rPr sz="9600" spc="-5" dirty="0"/>
              <a:t>a</a:t>
            </a:r>
            <a:r>
              <a:rPr sz="9600" spc="15" dirty="0"/>
              <a:t>m</a:t>
            </a:r>
            <a:r>
              <a:rPr sz="9600" spc="-1540" dirty="0"/>
              <a:t>i</a:t>
            </a:r>
            <a:r>
              <a:rPr sz="14400" spc="-1567" baseline="-4918" dirty="0">
                <a:solidFill>
                  <a:srgbClr val="000000"/>
                </a:solidFill>
              </a:rPr>
              <a:t>i</a:t>
            </a:r>
            <a:r>
              <a:rPr sz="9600" spc="170" dirty="0"/>
              <a:t>e</a:t>
            </a:r>
            <a:r>
              <a:rPr sz="9600" spc="-40" dirty="0"/>
              <a:t>n</a:t>
            </a:r>
            <a:r>
              <a:rPr sz="9600" spc="-2320" dirty="0"/>
              <a:t>t</a:t>
            </a:r>
            <a:r>
              <a:rPr sz="14400" spc="-1687" baseline="-4918" dirty="0">
                <a:solidFill>
                  <a:srgbClr val="000000"/>
                </a:solidFill>
              </a:rPr>
              <a:t>t</a:t>
            </a:r>
            <a:r>
              <a:rPr sz="9600" spc="20" dirty="0"/>
              <a:t>o</a:t>
            </a:r>
            <a:r>
              <a:rPr sz="9600" dirty="0"/>
              <a:t> </a:t>
            </a:r>
            <a:r>
              <a:rPr sz="9600" spc="-10" dirty="0"/>
              <a:t>p</a:t>
            </a:r>
            <a:r>
              <a:rPr sz="9600" spc="15" dirty="0"/>
              <a:t>o</a:t>
            </a:r>
            <a:r>
              <a:rPr sz="9600" spc="-2360" dirty="0"/>
              <a:t>r</a:t>
            </a:r>
            <a:r>
              <a:rPr sz="14400" spc="150" baseline="-4918" dirty="0">
                <a:solidFill>
                  <a:srgbClr val="000000"/>
                </a:solidFill>
              </a:rPr>
              <a:t>r  </a:t>
            </a:r>
            <a:r>
              <a:rPr sz="9600" spc="-1225" dirty="0"/>
              <a:t>s</a:t>
            </a:r>
            <a:r>
              <a:rPr sz="14400" spc="-1837" baseline="-4918" dirty="0">
                <a:solidFill>
                  <a:srgbClr val="000000"/>
                </a:solidFill>
              </a:rPr>
              <a:t>s</a:t>
            </a:r>
            <a:r>
              <a:rPr sz="9600" spc="-1225" dirty="0"/>
              <a:t>edes</a:t>
            </a:r>
            <a:r>
              <a:rPr sz="14400" spc="-1837" baseline="-4918" dirty="0">
                <a:solidFill>
                  <a:srgbClr val="000000"/>
                </a:solidFill>
              </a:rPr>
              <a:t>s</a:t>
            </a:r>
            <a:endParaRPr sz="14400" baseline="-491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14" y="2192896"/>
            <a:ext cx="7444695" cy="38482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14" y="6149671"/>
            <a:ext cx="7444695" cy="38885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42821" y="2192895"/>
            <a:ext cx="7448550" cy="7775575"/>
            <a:chOff x="9742821" y="2192895"/>
            <a:chExt cx="7448550" cy="77755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2821" y="2192895"/>
              <a:ext cx="7439024" cy="3857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2821" y="6091319"/>
              <a:ext cx="7448549" cy="38766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12729" y="468314"/>
            <a:ext cx="83559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2005" algn="l"/>
                <a:tab pos="6858634" algn="l"/>
                <a:tab pos="7380605" algn="l"/>
              </a:tabLst>
            </a:pPr>
            <a:r>
              <a:rPr sz="6600" spc="-30" dirty="0">
                <a:solidFill>
                  <a:srgbClr val="FFFFFF"/>
                </a:solidFill>
              </a:rPr>
              <a:t>Lima	</a:t>
            </a:r>
            <a:r>
              <a:rPr sz="6600" spc="-5" dirty="0">
                <a:solidFill>
                  <a:srgbClr val="FFFFFF"/>
                </a:solidFill>
              </a:rPr>
              <a:t>172.22.16.0	</a:t>
            </a:r>
            <a:r>
              <a:rPr sz="6600" spc="-195" dirty="0">
                <a:solidFill>
                  <a:srgbClr val="FFFFFF"/>
                </a:solidFill>
              </a:rPr>
              <a:t>/	20</a:t>
            </a:r>
            <a:endParaRPr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984914"/>
            <a:ext cx="7448549" cy="3876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669" y="1907116"/>
            <a:ext cx="7448549" cy="3867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9445" y="5984914"/>
            <a:ext cx="7448549" cy="3857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9445" y="1907116"/>
            <a:ext cx="7400923" cy="38576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3066" y="758708"/>
            <a:ext cx="138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UPCTEC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S.A.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03204" y="468312"/>
            <a:ext cx="83559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2005" algn="l"/>
                <a:tab pos="6858634" algn="l"/>
                <a:tab pos="7380605" algn="l"/>
              </a:tabLst>
            </a:pPr>
            <a:r>
              <a:rPr sz="6600" spc="-30" dirty="0">
                <a:solidFill>
                  <a:srgbClr val="FFFFFF"/>
                </a:solidFill>
              </a:rPr>
              <a:t>Lima	</a:t>
            </a:r>
            <a:r>
              <a:rPr sz="6600" spc="-5" dirty="0">
                <a:solidFill>
                  <a:srgbClr val="FFFFFF"/>
                </a:solidFill>
              </a:rPr>
              <a:t>172.22.16.0	</a:t>
            </a:r>
            <a:r>
              <a:rPr sz="6600" spc="-195" dirty="0">
                <a:solidFill>
                  <a:srgbClr val="FFFFFF"/>
                </a:solidFill>
              </a:rPr>
              <a:t>/	20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763</Words>
  <Application>Microsoft Macintosh PowerPoint</Application>
  <PresentationFormat>Custom</PresentationFormat>
  <Paragraphs>106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Roboto</vt:lpstr>
      <vt:lpstr>Tahoma</vt:lpstr>
      <vt:lpstr>Trebuchet MS</vt:lpstr>
      <vt:lpstr>Office Theme</vt:lpstr>
      <vt:lpstr>UPCTEC S. A.</vt:lpstr>
      <vt:lpstr>UPCTEC S.A.</vt:lpstr>
      <vt:lpstr>Tablla de  Diirrecciionamiientto  parra llas sedes</vt:lpstr>
      <vt:lpstr>Requiissiitto de Red</vt:lpstr>
      <vt:lpstr>Requiissiitto de Red</vt:lpstr>
      <vt:lpstr>Requiissiitto de Red</vt:lpstr>
      <vt:lpstr>Essquema de  diirrecccciionamiientto porr  ssedess</vt:lpstr>
      <vt:lpstr>Lima 172.22.16.0 / 20</vt:lpstr>
      <vt:lpstr>Lima 172.22.16.0 / 20</vt:lpstr>
      <vt:lpstr>Piura 172.22.32.0 / 20</vt:lpstr>
      <vt:lpstr>Arequipa 172.22.48.0 / 20</vt:lpstr>
      <vt:lpstr>Cusco 172.22.64.0 / 20</vt:lpstr>
      <vt:lpstr>Cajamarca 172.22.80.0 / 20</vt:lpstr>
      <vt:lpstr>Amazonas 172.22.96.0 / 20</vt:lpstr>
      <vt:lpstr>Topollogiia</vt:lpstr>
      <vt:lpstr>Topología General</vt:lpstr>
      <vt:lpstr>Sede Lima</vt:lpstr>
      <vt:lpstr>Sede Piura</vt:lpstr>
      <vt:lpstr>Sede Arequipa</vt:lpstr>
      <vt:lpstr>Sede Cusco</vt:lpstr>
      <vt:lpstr>Sede Cajamarca</vt:lpstr>
      <vt:lpstr>Sede Amazonas</vt:lpstr>
      <vt:lpstr>Enrruttamiientto</vt:lpstr>
      <vt:lpstr>Enrruttamiientto</vt:lpstr>
      <vt:lpstr>Enrruttamiientto</vt:lpstr>
      <vt:lpstr>Encapsullaciion  PAP Y CHAP</vt:lpstr>
      <vt:lpstr>Politicas de Seguridad Se implementaron dos lista de acceso a los routers de las  sucursales para cumplir con las políticas de seguridad  solicitadas:</vt:lpstr>
      <vt:lpstr>Ejemplo de aplicación  de ACL extendida</vt:lpstr>
      <vt:lpstr>Alltternattiivas de  serviiciios en lla nube</vt:lpstr>
      <vt:lpstr>Azure</vt:lpstr>
      <vt:lpstr>Amazon</vt:lpstr>
      <vt:lpstr>MUCHAS 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Grupo 2</dc:title>
  <dc:creator>Jofe</dc:creator>
  <cp:keywords>DAFncRmXH0g,BAELXWVJVn8</cp:keywords>
  <cp:lastModifiedBy>u20211a475 (Seminario Garbin, Carlo Luca)</cp:lastModifiedBy>
  <cp:revision>1</cp:revision>
  <dcterms:created xsi:type="dcterms:W3CDTF">2023-07-02T01:08:23Z</dcterms:created>
  <dcterms:modified xsi:type="dcterms:W3CDTF">2023-12-03T06:09:13Z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2023-07-02T00:00:00Z</vt:filetime>
  </property>
</Properties>
</file>