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98" r:id="rId13"/>
    <p:sldId id="266" r:id="rId14"/>
    <p:sldId id="267" r:id="rId15"/>
    <p:sldId id="271" r:id="rId16"/>
    <p:sldId id="268" r:id="rId17"/>
    <p:sldId id="269" r:id="rId18"/>
    <p:sldId id="270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</a:t>
            </a:r>
            <a:r>
              <a:rPr lang="en-US" altLang="it-IT" dirty="0"/>
              <a:t>Proxy</a:t>
            </a:r>
            <a:endParaRPr lang="en-US" alt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it-IT" dirty="0"/>
              <a:t>Ideato da </a:t>
            </a:r>
            <a:r>
              <a:rPr lang="it-IT" dirty="0"/>
              <a:t>Carlo Pezzotti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Frontend</a:t>
            </a:r>
            <a:endParaRPr lang="it-IT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b="14242"/>
          <a:stretch>
            <a:fillRect/>
          </a:stretch>
        </p:blipFill>
        <p:spPr>
          <a:xfrm>
            <a:off x="1603375" y="2286000"/>
            <a:ext cx="8984615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" y="487045"/>
            <a:ext cx="11816080" cy="588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294005"/>
            <a:ext cx="11802745" cy="62699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" y="196850"/>
            <a:ext cx="11840845" cy="64636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Backend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Tutto quello che l’utente non vede.</a:t>
            </a:r>
            <a:endParaRPr lang="it-IT" sz="2500" dirty="0"/>
          </a:p>
          <a:p>
            <a:endParaRPr lang="it-IT" sz="2500" dirty="0"/>
          </a:p>
          <a:p>
            <a:r>
              <a:rPr lang="it-IT" sz="2500" dirty="0"/>
              <a:t>PHP 7.2</a:t>
            </a:r>
            <a:endParaRPr lang="it-IT" sz="2500" dirty="0"/>
          </a:p>
        </p:txBody>
      </p:sp>
      <p:pic>
        <p:nvPicPr>
          <p:cNvPr id="5122" name="Picture 2" descr="Risultati immagini per iceberg backen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1" y="2901698"/>
            <a:ext cx="3875206" cy="23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915" y="1233618"/>
            <a:ext cx="10515600" cy="47148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6" y="1374830"/>
            <a:ext cx="10344149" cy="434969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6" y="1374830"/>
            <a:ext cx="10363195" cy="44947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</a:t>
            </a:r>
            <a:r>
              <a:rPr lang="en-US" altLang="it-IT" dirty="0"/>
              <a:t>sono?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t-IT" sz="2500" dirty="0"/>
              <a:t>Carlo Pezzotti</a:t>
            </a:r>
            <a:endParaRPr lang="en-US" altLang="it-IT" sz="2500" dirty="0"/>
          </a:p>
          <a:p>
            <a:endParaRPr lang="en-US" altLang="it-IT" sz="2500" dirty="0"/>
          </a:p>
          <a:p>
            <a:r>
              <a:rPr lang="en-US" altLang="it-IT" sz="2500" dirty="0"/>
              <a:t>Informatico (4` anno)</a:t>
            </a:r>
            <a:endParaRPr lang="en-US" altLang="it-IT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24" y="2222287"/>
            <a:ext cx="10554574" cy="4635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70807 0.1923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04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807 0.19236 L 0.70417 -0.55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3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1" y="1"/>
            <a:ext cx="10555200" cy="3176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13476 0.24514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Consuntivo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10000" y="2407115"/>
            <a:ext cx="10571998" cy="3638763"/>
          </a:xfrm>
        </p:spPr>
        <p:txBody>
          <a:bodyPr>
            <a:normAutofit/>
          </a:bodyPr>
          <a:lstStyle/>
          <a:p>
            <a:r>
              <a:rPr lang="" altLang="en-US" sz="2800" dirty="0"/>
              <a:t>Nessun ritardo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Minimale</a:t>
            </a:r>
            <a:endParaRPr lang="en-US" alt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t-IT" sz="2500" dirty="0"/>
              <a:t>Grafica minima </a:t>
            </a:r>
            <a:endParaRPr lang="en-US" altLang="it-IT" sz="2500" dirty="0"/>
          </a:p>
          <a:p>
            <a:endParaRPr lang="it-IT" sz="2500" dirty="0"/>
          </a:p>
          <a:p>
            <a:r>
              <a:rPr lang="en-US" altLang="it-IT" sz="2500" dirty="0"/>
              <a:t>Gira su tutti i motori di ricerca</a:t>
            </a:r>
            <a:endParaRPr lang="en-US" altLang="it-IT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0355" y="3025775"/>
            <a:ext cx="3462020" cy="2030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Gestire </a:t>
            </a:r>
            <a:r>
              <a:rPr lang="en-US" altLang="it-IT" sz="2500" dirty="0"/>
              <a:t>una whitelist.</a:t>
            </a:r>
            <a:endParaRPr lang="it-IT" sz="2500" dirty="0"/>
          </a:p>
          <a:p>
            <a:endParaRPr lang="it-IT" sz="2500" dirty="0"/>
          </a:p>
          <a:p>
            <a:r>
              <a:rPr lang="en-US" altLang="it-IT" sz="2500" dirty="0"/>
              <a:t>Semplificare il lavoro.</a:t>
            </a:r>
            <a:endParaRPr lang="it-IT" sz="2500" dirty="0"/>
          </a:p>
          <a:p>
            <a:endParaRPr lang="it-IT" sz="2500" dirty="0"/>
          </a:p>
          <a:p>
            <a:r>
              <a:rPr lang="en-US" altLang="it-IT" sz="2500" dirty="0"/>
              <a:t>Suddividere per categorie.</a:t>
            </a:r>
            <a:endParaRPr lang="en-US" altLang="it-IT" sz="2500" dirty="0"/>
          </a:p>
        </p:txBody>
      </p:sp>
      <p:pic>
        <p:nvPicPr>
          <p:cNvPr id="1026" name="Picture 2" descr="Risultati immagini per join 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45" y="2419527"/>
            <a:ext cx="3242030" cy="324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cosa c’era?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t-IT" sz="2500" dirty="0"/>
              <a:t>File illeggibile.</a:t>
            </a:r>
            <a:endParaRPr lang="en-US" altLang="it-IT" sz="2500" dirty="0"/>
          </a:p>
          <a:p>
            <a:endParaRPr lang="it-IT" sz="2500" dirty="0"/>
          </a:p>
          <a:p>
            <a:r>
              <a:rPr lang="en-US" altLang="it-IT" sz="2500" dirty="0"/>
              <a:t>Categorie inesistenti.</a:t>
            </a:r>
            <a:endParaRPr lang="en-US" altLang="it-IT" sz="2500" dirty="0"/>
          </a:p>
          <a:p>
            <a:endParaRPr lang="en-US" altLang="it-IT" sz="2500" dirty="0"/>
          </a:p>
          <a:p>
            <a:r>
              <a:rPr lang="en-US" altLang="it-IT" sz="2500" dirty="0"/>
              <a:t>Gestione manuale.</a:t>
            </a:r>
            <a:endParaRPr lang="en-US" altLang="it-IT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0" y="2645410"/>
            <a:ext cx="4210050" cy="279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C</a:t>
            </a:r>
            <a:r>
              <a:rPr lang="it-IT" dirty="0"/>
              <a:t>osa </a:t>
            </a:r>
            <a:r>
              <a:rPr lang="en-US" altLang="it-IT" dirty="0"/>
              <a:t>offre il prodotto</a:t>
            </a:r>
            <a:r>
              <a:rPr lang="it-IT" dirty="0"/>
              <a:t>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t-IT" sz="2500"/>
              <a:t>Gestione per categorie</a:t>
            </a:r>
            <a:r>
              <a:rPr lang="it-IT" sz="2500"/>
              <a:t>.</a:t>
            </a:r>
            <a:endParaRPr lang="it-IT" sz="2500" dirty="0"/>
          </a:p>
          <a:p>
            <a:endParaRPr lang="it-IT" sz="2500" dirty="0"/>
          </a:p>
          <a:p>
            <a:r>
              <a:rPr lang="en-US" altLang="it-IT" sz="2500" dirty="0"/>
              <a:t>Velocità di inserimento</a:t>
            </a:r>
            <a:r>
              <a:rPr lang="it-IT" sz="2500" dirty="0"/>
              <a:t>.</a:t>
            </a:r>
            <a:endParaRPr lang="it-IT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5875" y="3411855"/>
            <a:ext cx="3736975" cy="1639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459</Words>
  <Application>WPS Presentation</Application>
  <PresentationFormat>Widescreen</PresentationFormat>
  <Paragraphs>53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Wingdings 2</vt:lpstr>
      <vt:lpstr>Gubbi</vt:lpstr>
      <vt:lpstr>Century Gothic</vt:lpstr>
      <vt:lpstr>微软雅黑</vt:lpstr>
      <vt:lpstr>Arial Unicode MS</vt:lpstr>
      <vt:lpstr>Calibri</vt:lpstr>
      <vt:lpstr>Trebuchet MS</vt:lpstr>
      <vt:lpstr>Droid Sans Fallback</vt:lpstr>
      <vt:lpstr>MT Extra</vt:lpstr>
      <vt:lpstr>Times New Roman</vt:lpstr>
      <vt:lpstr>Courier New</vt:lpstr>
      <vt:lpstr>Quotable</vt:lpstr>
      <vt:lpstr>Gestione Proxy</vt:lpstr>
      <vt:lpstr>Chi sono?</vt:lpstr>
      <vt:lpstr>Progettazione</vt:lpstr>
      <vt:lpstr>PowerPoint 演示文稿</vt:lpstr>
      <vt:lpstr>Consuntivo</vt:lpstr>
      <vt:lpstr>Minimale</vt:lpstr>
      <vt:lpstr>A cosa serve?</vt:lpstr>
      <vt:lpstr>Prima cosa c’era?</vt:lpstr>
      <vt:lpstr>Cosa offre il prodotto?</vt:lpstr>
      <vt:lpstr>Frontend</vt:lpstr>
      <vt:lpstr>PowerPoint 演示文稿</vt:lpstr>
      <vt:lpstr>PowerPoint 演示文稿</vt:lpstr>
      <vt:lpstr>PowerPoint 演示文稿</vt:lpstr>
      <vt:lpstr>PowerPoint 演示文稿</vt:lpstr>
      <vt:lpstr>Backend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Casinò</dc:title>
  <dc:creator>Carlo</dc:creator>
  <cp:lastModifiedBy>sgabello</cp:lastModifiedBy>
  <cp:revision>49</cp:revision>
  <dcterms:created xsi:type="dcterms:W3CDTF">2019-12-12T14:07:17Z</dcterms:created>
  <dcterms:modified xsi:type="dcterms:W3CDTF">2019-12-12T14:07:17Z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