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3" r:id="rId1"/>
  </p:sldMasterIdLst>
  <p:sldIdLst>
    <p:sldId id="261" r:id="rId2"/>
    <p:sldId id="262" r:id="rId3"/>
    <p:sldId id="263" r:id="rId4"/>
    <p:sldId id="264" r:id="rId5"/>
    <p:sldId id="265" r:id="rId6"/>
    <p:sldId id="260" r:id="rId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906" y="7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475B7-974B-43A2-8AC6-609C7420238F}" type="datetimeFigureOut">
              <a:rPr lang="it-IT" smtClean="0"/>
              <a:t>09/11/2018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F95B4-3040-402F-AD86-6C6618B54CB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21504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475B7-974B-43A2-8AC6-609C7420238F}" type="datetimeFigureOut">
              <a:rPr lang="it-IT" smtClean="0"/>
              <a:t>09/11/2018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F95B4-3040-402F-AD86-6C6618B54CB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34595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475B7-974B-43A2-8AC6-609C7420238F}" type="datetimeFigureOut">
              <a:rPr lang="it-IT" smtClean="0"/>
              <a:t>09/11/2018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F95B4-3040-402F-AD86-6C6618B54CB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835510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475B7-974B-43A2-8AC6-609C7420238F}" type="datetimeFigureOut">
              <a:rPr lang="it-IT" smtClean="0"/>
              <a:t>09/11/2018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F95B4-3040-402F-AD86-6C6618B54CB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72178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475B7-974B-43A2-8AC6-609C7420238F}" type="datetimeFigureOut">
              <a:rPr lang="it-IT" smtClean="0"/>
              <a:t>09/11/2018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F95B4-3040-402F-AD86-6C6618B54CB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541026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475B7-974B-43A2-8AC6-609C7420238F}" type="datetimeFigureOut">
              <a:rPr lang="it-IT" smtClean="0"/>
              <a:t>09/11/2018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F95B4-3040-402F-AD86-6C6618B54CB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05308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475B7-974B-43A2-8AC6-609C7420238F}" type="datetimeFigureOut">
              <a:rPr lang="it-IT" smtClean="0"/>
              <a:t>09/11/2018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F95B4-3040-402F-AD86-6C6618B54CB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50104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475B7-974B-43A2-8AC6-609C7420238F}" type="datetimeFigureOut">
              <a:rPr lang="it-IT" smtClean="0"/>
              <a:t>09/11/2018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F95B4-3040-402F-AD86-6C6618B54CB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99549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475B7-974B-43A2-8AC6-609C7420238F}" type="datetimeFigureOut">
              <a:rPr lang="it-IT" smtClean="0"/>
              <a:t>09/11/2018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F95B4-3040-402F-AD86-6C6618B54CB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00408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475B7-974B-43A2-8AC6-609C7420238F}" type="datetimeFigureOut">
              <a:rPr lang="it-IT" smtClean="0"/>
              <a:t>09/11/2018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F95B4-3040-402F-AD86-6C6618B54CB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05637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475B7-974B-43A2-8AC6-609C7420238F}" type="datetimeFigureOut">
              <a:rPr lang="it-IT" smtClean="0"/>
              <a:t>09/11/2018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F95B4-3040-402F-AD86-6C6618B54CB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75258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475B7-974B-43A2-8AC6-609C7420238F}" type="datetimeFigureOut">
              <a:rPr lang="it-IT" smtClean="0"/>
              <a:t>09/11/2018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F95B4-3040-402F-AD86-6C6618B54CB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8577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475B7-974B-43A2-8AC6-609C7420238F}" type="datetimeFigureOut">
              <a:rPr lang="it-IT" smtClean="0"/>
              <a:t>09/11/2018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F95B4-3040-402F-AD86-6C6618B54CB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60996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466475B7-974B-43A2-8AC6-609C7420238F}" type="datetimeFigureOut">
              <a:rPr lang="it-IT" smtClean="0"/>
              <a:t>09/11/2018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92F95B4-3040-402F-AD86-6C6618B54CB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24910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466475B7-974B-43A2-8AC6-609C7420238F}" type="datetimeFigureOut">
              <a:rPr lang="it-IT" smtClean="0"/>
              <a:t>09/11/2018</a:t>
            </a:fld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92F95B4-3040-402F-AD86-6C6618B54CB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348502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5" r:id="rId12"/>
    <p:sldLayoutId id="2147483746" r:id="rId13"/>
    <p:sldLayoutId id="2147483747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Facile,veloce e istantaneo</a:t>
            </a:r>
            <a:endParaRPr lang="it-I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Progetto 1, Carlo Pezzotti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97576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Chi sono?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200" dirty="0" smtClean="0"/>
              <a:t>Carlo Pezzotti</a:t>
            </a:r>
          </a:p>
          <a:p>
            <a:r>
              <a:rPr lang="it-IT" sz="2200" dirty="0" smtClean="0"/>
              <a:t>Informatico</a:t>
            </a:r>
          </a:p>
          <a:p>
            <a:r>
              <a:rPr lang="it-IT" sz="2200" dirty="0" smtClean="0"/>
              <a:t>Mi piace programmare</a:t>
            </a:r>
            <a:endParaRPr lang="it-IT" sz="2200" dirty="0"/>
          </a:p>
        </p:txBody>
      </p:sp>
    </p:spTree>
    <p:extLst>
      <p:ext uri="{BB962C8B-B14F-4D97-AF65-F5344CB8AC3E}">
        <p14:creationId xmlns:p14="http://schemas.microsoft.com/office/powerpoint/2010/main" val="829139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Velocità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200" dirty="0" smtClean="0"/>
              <a:t>Poche cose su schermo</a:t>
            </a:r>
          </a:p>
          <a:p>
            <a:endParaRPr lang="it-IT" sz="2200" dirty="0"/>
          </a:p>
          <a:p>
            <a:endParaRPr lang="it-IT" sz="2200" dirty="0" smtClean="0"/>
          </a:p>
          <a:p>
            <a:endParaRPr lang="it-IT" sz="2200" dirty="0" smtClean="0"/>
          </a:p>
          <a:p>
            <a:r>
              <a:rPr lang="it-IT" sz="2200" dirty="0" smtClean="0"/>
              <a:t>Solo info utili</a:t>
            </a:r>
            <a:endParaRPr lang="it-IT" sz="2200" dirty="0"/>
          </a:p>
        </p:txBody>
      </p:sp>
      <p:sp>
        <p:nvSpPr>
          <p:cNvPr id="4" name="AutoShape 2" descr="Risultati immagini per velocitÃ "/>
          <p:cNvSpPr>
            <a:spLocks noChangeAspect="1" noChangeArrowheads="1"/>
          </p:cNvSpPr>
          <p:nvPr/>
        </p:nvSpPr>
        <p:spPr bwMode="auto">
          <a:xfrm>
            <a:off x="4810703" y="3226810"/>
            <a:ext cx="2744642" cy="2744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5" name="AutoShape 4" descr="data:image/jpeg;base64,/9j/4AAQSkZJRgABAQAAAQABAAD/2wCEAAkGBxMTEhUTEhMWFhUWFxsYGBgYFxcWGBoYGBoYGh0YHRgYHSggGBolGx0VIjEhJSkrLi4uFx8zODMtNygtLisBCgoKDg0OGxAQGy0mICYrLS0tLS0tLS0tLS0tKy0tLS0tLS0tLS0tLS0tLS0tLS0tLS0tLS0tLS0tLS0tLS0tLf/AABEIAOEA4QMBIgACEQEDEQH/xAAcAAACAgMBAQAAAAAAAAAAAAAEBQMGAAECBwj/xABBEAABAwIDBAgEBAUCBgMBAAABAAIRAyEEEjEFQVFhBhMicYGRobEywdHwFEJS4TNicoLxFaIjQ3OSwtIHY7MW/8QAGgEAAgMBAQAAAAAAAAAAAAAAAwQBAgUABv/EADERAAICAQMDAwEGBwEBAAAAAAABAgMREiExBEFREzJhIgUzQlKBkRQjNHGhsfDRJP/aAAwDAQACEQMRAD8A8Vp1dxUuncg5U1GtFjomIWdmDlHwEhs3C6pugqfCYYuaXA2BAjfdcYtkPIm4TKW2QOd8BuBqwSRpCJxVIPbmbqEopVITPZd6jWAwHkCe9O0WJrRLhgJxw8imuyFEwq0bf2H1bBUBkOcWxEG0310KrD2wUtdW4SC1WKcdiLEmXZuKidZEkSIQzgk5ruMRZNhnwUW7svDkBRBkAI592dyJW9ik9mT060u7x7qXHABzD/KD4oGkYg80yxNCWB06Ej5pmDzFoBLaSAXi7u9TbOPa++K5qP7LhxLT6H9l1gBe3BRD3I6XtCKmJDQ4Gbj6/VAYRimx7N5sucEjwWZnR2jkNGhKvfQ7D5GZ+A+/mqVhaJeWtG+/gLr0oUhTwzA2JLb7tJ+S147Qx52FbH2K5tusMjnHUujwVHxb/qn+3cTu8fv0VYxDp8UPrpYSiFoiRtol2gXGJIytgaEzzRDK+QaX3JeV5+1rgdgs7moWysXVFmZwHFL4CG6brEcVpykqUspHNZlV8diuVycZCtKaVtTpK6gJbWliVDBmDxpZI3FTV6mYlzRE7kuXdOpBR4Wvhg3BZyGNdPei8Biyx7XD8pBvxCBaQbhdg+aZjLG6BSjnYtm1dsmr2HAZZzTM3IAjuCr+Nw8H2WsI+SG8THcm+PwmVrQTJIMW3ApzPqx3FUvTeEVnQrHWcCiMTSQ5EhIyi1sORlncyu8Z5bcW9giMIZBHKfJAFE4J1/veqVv6iZr6TqNeSZ1HONO0xY+MQgjT17k22digyi4kTIA8iU3VHdoWseyaFxYIJ3wPdS7KqZXZomB7hdtYHB7z3x4j6qHBjXv+S6KxJEN5TO9suJcCRA08gAsw1Ps96jx1UueAdyMZu4AJ6iGZEPaCQ76KYM1MQI0aAPNW7bRIIaLZRFxa4IS3oNgcrDWO+fIIDpNtouJy2k+g/daOHrwuEv8AItLLkVTadaSe9LQN/BS4urdQVHAN5rM6uzMmx2uOEb2hiA820BPqgVIdBx3+ijWPN53GYrCwdOYt0nZSDvCIoObldmjQxxm37oZrZUYJydlxcZKlpMnuWqVOe5Sk+QREu4OT7IyWrai60cFitlEYBTSK4TChAN7iFvaNJstyfpBI4E7ku6dsoIp74YuCwrbmwtIT2CHTHkIqm6b70MwiCuWuhXhPSVlHIwY6DmG43TNmLNSATp8KV0AXXGo1XdN2U8k9VPG/YWnDP9xntKgOyRvaCe/eEuxOGLCDucAfNOMKA+J32O7uKBxNFz5H6GzrubqmL6ljUgVcmngTvZdS4XX74rrE04a0zcz6LjCvhwSGMSGs5iOqdNmQk/Ec0f7Y9yo6J/4Pj80RRohzHEfHmsORAQsxSA5/Mp6O2/wKZz+5ujTaab3T2g4ADlBmyzCN7JPefksw7SKcgbz5kGB5AruqclLmbD2Vq453Ofj5NbPoda99pIaSP7b+wKMwWHNRzWDV5/2hD7MDqbcwMF4/23B+aufQjZmY9c4QIytngN60unWmOtlLJYH9Sp+HoBosS0jhYiCfP2Xl+0K8klW7pTjmvqFuaN2sdm0Dv18lRMfZxbwKtZLRD5e5SmOWDiDJPAwhapglSPdeN29QPM3Kw755NGKOCsAW26qWqZIhJ8l8kWqmYye5F1abS0Zd2p71EEVQwDc8m93Ae6lwmCfVPZFvIWROz8Dm7VXsstrvHLijGY7K3q2Nhom/G29NwpXunwBlY+Ign+mM/WPVYocw4raJmrwUzMWw4dy6FQHWxUjXAnh7IjFYZsEgDXUaJHS+wy5LuBPbxUL6UKYMduuslDcU+SyeAUhEYMsvn+fyXRpg96gfTIQ3BxeS+crBJSrljpaj8LXaSS7Q+hnVKgpKL4Vq5tFZwyPMFW7R4T5gonEAi41IIPORB8wgqQBydWJP5o4ExeU2xNMAC82H09iPJbVH11uPgRntIrppF3ZGs2UPVFr8p1H0Rj62RxI13Hgp6GCNQ9a2SBGYn9UNBHmQs5w1SwuRhTwtxpg3loIYRmcDc7rR9UpxM2bv+qKqNk2Nma/P5qCu9znlx1dAHcBlB9E1Nb4QCK3yEYVly0iW8tM0GDPIFxQ+MdneGt+EQEZWqCjSdTjM98Sf029zKi2bgHPIay9Rx04Dim663tBfqcn+Ib7N2c6q9lCIiZI3NvbldWfb+0WUKQo09wg/T6oUYlmEpHfVd8R1Mx7qp4vaGZxLu07h9+KeliCTfC4+WLpObBsdVJcZu439J9kqq1Oa7xFQzM6geoQwusnqL9THq4YRsP8AIKKqZMrpxEKTBYU1DGkAnSdFnS+p4QbZbkDWE6InqYF7KY0Q0enlC2S6odNABO4AWXRhgo5+CIHcPAI/CYXIQ+oJIMhnHv4LvCsaztC7hv3eC5xGKlxPHzTUIqKy+QMpt7II2njesDCQBDSMo3XMT4JbWrSVG98qNz4Q7LXJlo14O8yxRdcsQtfyX0hlXDKF9FwGpThuPa74mrp1Om8ANN/vctGXSwlvBgFZJcifB4gNdLgYg6c1LtVzaj8zIiBoIExwU9bA8LoWrgyNLJWdU4rS0EUot5B34Z4aHkdkmAeeq3TrAgh2/Qoh1d4Z1bgCM2ad+gEeig6ppBI1tZB044CJ55Iq2DIbmGn+Pqhgj6NQgAH4Z08pRe0sNTe8GjZpmZEAakeio61yiynh4YDgsQWyBvEe30Vm2TTLqBn4ZEu4Rf2Cq1GnLoG9OH13BgpUz2d/AlOdJPRlgL45wkA41gzuDTIm3NNtn0SyiSTGbSTaQdfKERjdm06QY2kesqOEuOmU3kRwn2CFrPJAaScjZOXeHHXvtCtFaG2+QbnrWFwQUaZkTIaTA5nnyW6uIuIALgALaDn36qTC0alQOayS067zBJvO5HUsJSpN7b9R2mNuSeZTFNEp78IhySBNn4CpVJawZryXG4FuKsLa9PBAtpw6rF3cDPolOL23DS2kOqbEQPiPMnckNbFEmT9U3K2qlYW7I0SnzwHY7aBcZJ13/RLMVUE9krmriNQ0QDx1UOa3NZt/Uub3GYV4OshjNumJ58FrrY03rkOMRu1U2GpXFp5JTLbCPY6wWFDpkxAn1AU1HsGReRHmFLlB0tbQX3jXwRWHwBOtgBJ4x37kWulvgBOzyBClJv5DX9kbXe24aIBEQLb5k8bKKriWMs245IJ+KvP35qZOMNiFGUiU1BfuQjqi4vEqKbpec8ho1pEhfwURKm6snkpqeHA1VHFstqSAsq2juzxW13pkeoQh5UjKpRxokmHsAI429lx1DIO7SbymVFrhgtSZHTxh4+d0S3Fcfr6FRN2cCQBUbfffj3X3FSnZrgHOkWFovN2eQIdPgrKViKNQZI0tO7y+ihqbOBu03RVTDsaxnxFxNwQGmCxpsSb3zX4QmZwLG0BUtmcbS+SJAIgtE6OE8wRZGWJbSQPU48MqtZrh2XcZW8M1xljZJdAAFyTuEDVW+maZ6s1KbSCC4OMtENJ7BjV1hoZObxUVN8CaT2U6nW2AABBJItIzTYXFgIVZdOlumWV+2MC/YfR+rVcaYZ2ogAkgk6RbhvlPds9HaWHp06j6mZxbHVnsw8TPw7gRClrVKVHDNfUxQdVBPVspnS7Sbi4JMyTyVTr7UD3Fz5cTvcS66nEI9wSdljz2GGLxVMk9qecab4aBu3XKGFQE2plz+LtD3ga+JS1+0bABoEePuoKuMe7eVV3RQaNLG2IxrzOZwAn4RDeO4bkK7F9qKe/SeYiJS4MceK6GGJiXAA85jvhQ+pnLZBFVFcmPfzXBMmwU4w4BImRxG/zXbaAAuQPH5ILcmXykCmnzk8FJTodqNLHXuRI6oauLuQELZxzQTkYORdquwu7O1SfCOsLhwDOXNwmwRDaoZfMBO4fVLXYgn4neS1Te0EdkuvvOvJXVkY8Ipob5DPx4FmMQz8a8yM0A6hZ2yTADQbeEzC3TwtMfG/yuuc5y2JSjEFefFbbh3u/KYPJFtxNNpORk8C7vBlc19pVHNDZsNICFoXdl9Uuy/c0dmuEZiBadVlTq26XsEK9zjrJWhSJ0Hoo2/CjsN+5hOIx0/CIQj6hOpUrcM47lPQ2cXTcdkFx7h81zjORKcIgUrEX+FHFYu9NnepEPfjLySeYN59F3S2gIeC4SQABlmTIK5y8z+/mtFnj7ouZC/wBJlGu0xOXnu/xbgiK4a1wDcpjXK4Gbjf8Ae9Qim28st4TN98WH0XQosMS0i9zI5cpAhWWSHgndnhpiZA1i+o49/konv0Ba4CASBbQmTedylds+n2SHFtx/NrvtwUx2e4t7L3uGU2g2ZJJ36b1bEiNgduNA0bo6W5jcNmQDu4Xhc4fBtcQWPLCdC7VzuDQBzVi2Z0a62qR2GNFJrpcC4QQYIGb4rHej8Bg6waabG0qmUwDpEXBk7yW+qvGDfJX1EuCjYrCZDldNv8fL0Q+QcArLjqRe8nKG8pkT9lDHCHgudEvAxGWyEZ7tLbvsrTSdzJ8/knfUEbhos6g8Rwn7Co6pBMIUNoVCRFMdrT7Jt4rTqD5M/wDiE2/CT+Yef7LY2eD+me8/RR6TZKQmdQdvPmfotdRESQNDYSU+OztLN7szvPRYdmWklg4fEu9CR2CvupNBuSb8FzDdMpJVgdgGj/mM/wC0lY+g0AtFYZZn+H+6vHpZMpJ4K+J1DPRSU6FV2jfTinnUU/hFZ0cMo+qynQokx1jyf7Rp+yYj0LfcE7fgRfh36O9SpGtIaWyL6p0yjhpiXn+4b/8AKldVwghvVmQb3JnkiroI/mRT1n4K63DNG/0XdOkybgnyCseG2jhWNcOpBzRcgGI4Su6e26Dc2Wl8XIW108yrfwUF+JFXdLwxDlYWwymc08zb7hd0OsbcM5fCm42+wGW0zKHq7d4M+/JW/hqY8yI1SfYAbg6pEZTrPmp6Wz6gm0SIN9x3KR21HkTkPqonbUf+g+ZUaOlXLOzN9jr/AEl/8v34raj/ANVf+j1K2r//ACHfzBdlpxPVvjuH1RWGwVNzS7qqluQ4H+ZLH42dB47/AL+q7p7Ue0ENsDrN90b/ABXnUoeTQdk/CDepo6dXU32kTaf5kTWwdBjoykyAdRvg/qSL8Y7l4jjP35LHV3kyTp92UYh8ltc/C/YstTCYQU6byHjMXAwG/lIv8XA+i11ODABDqlwd0bzwdoRCrnWuI+Ix6Lqm39U6W89e7VXUV2ySrWuUv2PSOjLdlh4FdzgS2BOfLlIs7sj9le9j4XZID8lUR/VUGvgJXiGzwA+crnAATO4Hfby8VbNnYqo1s9TnaGlvaBjtEkG1xaU/RVmL3f6MDbevyo9E/C7MdpXpi/6vqFI3Y2zzpXpf97fmV5BVoPBPLW5XEvG/1TXoy/PIvGytr2o9kb0XwjvhqsPc5p/81IehNI6H5+xK8ZZWeLTr3bvZEU8fUGhIm9re2io67O1j/YNF1v8ACj1l3QVvEeTh7tUL+gs6ZfAtHu1ee4XpJimfDXqD+90e6d4LpzjG/wDND+Tmgz46oMo3riWQsYQfZD2v0EcNZHg0/IICr0KOgrNHewf+yZ7P/wDkQ/8ANpd7qZyn/tNj5qy4DbdHFAhpBMaEQ8d40cOYS8uoth7wqpXg86xXQXEAS3q38hY/7oHqq3j9mVGSH0QD3aR4r2/F4ynQZNSJiA0anwVRrvZUa+q5h7Z7IuJi5MDy8VenrIy972B29NlfQjyerRP6B5FDFkfkH34q/bZpMpVIcSAbtM5tdxkJX+NomAWNtxaL66lvf6LThVCxZhIyLVKDw0VAUzrlXbaLiTANhJtoOKsLsPScLBsjeCRPCxlQvwWuUOE2MEeWoRH0UuzAOwRObGs+RWzUbAuOdnJlVwZ4m/GR8kMcI60XjuPsgz6WyPYlSTBzVEatJnidFgqi1hre+5axFFxdcXMDSNBCGfSPBLyjNcoukgupVGUw288ef0UVPEXuzcfZCkd614lCcmWUUT/ix+hYoc38xWKMsnShbZFBzMvxbogtOqDhbDVmLYbZOylmMAgnyU/4NwI00BGkG7R8/QqHB1Ax7XxOUgx3IvaO0OtywIygjzJKNCKxllG3nY1SwROXXteOgnQd480wfgaTaLXFxz5gCODYk24ylzWOABmPG91PhWvJhsnXXS+qZqrz2BSb8hba47IbaQM1o091f+i2LZkYKgEMAk5u1AkB0A3GgjkkHRfZjatUNfGhMnTd5xMxy3yn7jQDS2pTmDlJEDsiwLee+/MLTqraTTQnbLL0osG3djU6hFU5croh7TYyO5JHdHWH4SCOHZP7pW7HUntDabnU6odkABcWERaoB+Um4IUD8dWpuID8wBi8O0tdXqbitOrjyXrqmM63RgjVo3Cbjxv93Q9To265DSOEGVPhekj2kh7dDBLSR7yIT/A7cpvN4m2oj1CmU5rfCY1GFqKkdjvE9kmNbaLX4IxBp34x8l63gdj9YJc3K0/qvKZUdnYejdrQXeZH0SE+vr407jlbkvceabH6IVKgDng0makmziOTTp3mFYhisPhGltAAvP5jf13+yc7Rpvq2EOH6RY+RUez+j7KRzvu46NNxPik7WrFmb/RD1d0XsIW4V9QitXktOgm7juAB0CloONWqAWwAeYAjRo4hup59yK20yo8kZfFps0cAOPNTOAo0RFy4QAdzd/ml507ZGYyXYqnTBtKoyqby3Ll04kD0XntSkCJDh3TfyV+2/UZ1GZzS0vfqODd8G3+VQ9qYQh7spBg9x46Jzo65Rjgx+vacyAMNov3G/kiaeMewEB5FwYcJ9T4Ja98b4N7Hv+kKZuKcGtJgtOk9rT1C1KrktmzLlEb0q9Q0i402OaCLgwbzuUdTaFJ0dktIEGRN0FTrsdxb3Xb5aomrs94aXgte0GJF/TcnVY8bPIBpdyenWbbK4EzuPyKjb1b4aWj29UscxvAg+XusY54MtdMcVV3tPdE6fA0dsum5liWiZBNxvG/u9FxidggvcWFpaZgfDutYc0F+NcG5CIA4eP1U1DGxofWFGqmfKJ+pA/8AoNX9KxMv9Sdz9Fin0aCdcyhhH4fZxdSdUmA3nx+z5IZoJ0EIzDUnkFtyDr/learqy+DRlLHAJRAkTdFdUXEZRHcjsPs8DXyH1TbDbPMfpHH71T9PRyfIKU88CvDbPv2jPL70TqhhIF+yOG8omhSAsxs/zEW8E7o7JaKXWvJzSBG8zOn6dFqV1V0oo4N8gFCj2W2jKfuefJb2wcktlGYvGNyBsREd1p8zzSPEF73CxcXCwAJJ8PBC6jq1VHI10/ROcuAA1HNcHNJaRBa4GDNjqN6Mw1QPsWXMdofFpExv0CsOxegFerBrHqmcIl5/t3eKvNHZeD2fSkgAi+Yw+oTwHDwXm7PtHDyjWXTQW3f4KpsXofWq5es7DHC5eO2ddAL+caq44TZODwQkQagGroc+fZqr22unGdpp0Glkj4p7RPfuVTwu0qrjlcS6/G4JVY9VO1/U8IJ6DS258F52j0vqh+VoyN5XPjxTXYe0nV4Dm/3C3ogtibEFUB1YEEaDS3HuRGPrGnFOg2P5hYf4TjlXp0wX6gPRVjxLZlqota0W7R471p7ybCHfJVTBbYNN2QHMTq7cJ+Ss+zS14ka7/FLTrcN2DnU4f2O6ez2gSLbyOJSTblDP2XtIJsCNwVkrPBOWbqA784tuKrXY08sE7GtjzHpbhXgNa3tMYPUqn9IMEzrnZHZXQLHScoXqO1tkvD89MyC7TdH3CqnSnZzKtZ+Xsvgew1HzW70rhLC+P/DPttcsyfk8+xbHNtVZbc4XQVSjF2lWGuypROV7ZB/K643iQgMThW1JfTdBJu3hp+/kmbelzuhVSE1RxtyEe6koY1zTYwpcQ2CWuEGN/fxQj2rObnW9mEWHyWGjt6nUaW16YccsNcAA4G1/RbOzg8ZqLw4AXBs6bqsvoOjNBjQFZQxTmGxITFfWLixFXT+UsDRkIDxEg2I+RXD6LTmJHdHeN260rMJt4PgVxmA370QMHIzUHZh+k6p6EYTWYME01yA/hR+r0K0i8lX9H35LFb0TssBobPaNQT7JnRwJIvYfe5GMIFmNk+aZYfY1R93eQ080GNNcB6NUnyLaFJoMMbmPHcjaOzXuu/TXkm+GwdOkdMx4DTxKIDKlZwbTYXkbm6DvOitO5R54Gq+mb4Ruo6i2gA0DOMozQNwvASoOe85WBziToBJPkrls7oQSQ7EPP9DL+ZVmpYXD4Vn5KY5fEe8m5WJ1H2rGGY17/I1XRCHyyhbN6C1ahBxDurH6Gw5/juarfh8DhcAzMQ1hiJPaqHxPsEp2303DQW0Bf9R1PgqJi9rVKuZ1RxLjESdOKwbeosteWzRhTJr6tl4RatvdOYlmGbln82riqhtrHOqAEuPaNwTPD5QocBTzPEiRv7lbNl9ETWeKlTssBnhw0G7fdL7RWRlRjD4RXdj7KrViGsbPPgOPJXnDbFw+FGepAcB8XP8AlB1PNMMTjaODYGMAzbmjU8yqXtLFVMTUzPOWmLe9gFHqNoiEXOW2y/yx87bb65y0+w1up5czvKd06rXNLB8RGvPny5KlUcVDurpDu5c3cT7K2bBoBvZEk89XG2nJaXR3bYYHqakuAfA7KObKLuJm/ueStGIxLcNTDQe0bn5lT9Wyiw1HC8X+ipG28cahzyb6+oDU5F+rPD4FZS1/2X+y2YLGdaBxPsm7nAjI7eFRuieIJPWO0bb6/RWariQ8y06KbqcTwjMvXpx1PubbhXU3xqw+iqnTHYhzuqs4DTdAHpbRX3BVhUbfXelO02Fj3ZhNN2/gp6a+ULc9/wDZn2LFeV5PKKoFWW1BcX/cFV3aezTTfY66H6q/9Ktjlnbp/Cb2VZbUD+y/X3C9PTNWR1R4FM4KrWAq2f8AGN6WVWltnDxVh2vgWMa2CZvJvbSx5TKW/EMrtfdKdTTq3CwkBsxJAAsWj5/5XeNwrC1r2kS6+WdNR8vVQVqBZpcKMnhosyW2zDLyiN7chIOoUmHxhZBBIM/RSNqB0h2pGvihq1AhRCyUHmLCbPZjf/8Ao6vFbSHq3cD5LEf+OtI9KB7LQ2dTpC9zwCbU6VauA2nTtEW0EcSrLs/ozTaZf/xHf7U96tlNvaIa0bhAAS/UfacV7d/k2NEIvyyr7M6HtBBrOzfyNsPE6lWP8PSoN/LTYNwgJHtrpjSpAinBPHd+68+2tt2riDLnHL97ljXdVZb7mNQonPeWyLrtvpyxksw4k/rOn7qjY7bD6mYvcSY39404JbWqQhmBzjYT7JVtJ7j1VMY7QR22rclyK2fsqpXdDWm+799wTvo50RqViHPGVnE6+AXoVDDUMJTsA0DzP1KE5ZJstjW8Ld+BVsPotTw7M1SC7XkPP3Q23uk7abctO5O/h3JF0i6VOruNOmSG8t6X4fC5Aale5Pws7vYIbkdGlt5nu/HZHWAw761Q1qpIaJcBvcReB97kHtPaDn1A1lo0jRv1PNbfj3OJym5sSNA3eApsLhGzOjRqd5J3DiYUJ4W41FZlhB+xMIGkG+6d5cZ0C9G2VgQ13WuEEtFuA4JH0X2SSeteIAjK3gj9v7Ugim0wB8R+SapbxuZ/VS1y9OH6hO28QXs7Oh0+q8/xlQ5uqBkT6zcq0YbFF1EunhA4XPyASLZmDmrmdoCR4Xv6LdX8uvUZ8d5+mhjjajMNSBboRHjb5x5FC7A2sZvfce/f5pb0r2k1zDSjtNv3QbDy90o2Xiy0svrcrQ6StW1PPLEftGeZaV2PZtnvi40PsjcTSbVYRuKSbErdhonRs+aI2LjgTlnW4+ayLK3qbXYVliMEn3FeJpi9BwuBYnevOukOyzTfIte33wXru38GXMzsHabceF1UsTTbWYC4aCHW33v7LU6DqdP1du5n2RcXg86dFRsOEFIcXhCDl59k8Dw7lZdtYfK+W2y27x9ygqgFRs7wt+UY2QyVi8biTqiTkdZ3PeNUJidnloc4TLXAEd8/RHYppJ4OFgfl3ocVZnN8Syb6ezDRk+ULKlI6jyWqdXcUXi2EnMNd4QhZm01WdOLiw6aa3GHWM4D78ViVZStqupk6UfTu1ellKkC2lDjx/KPFUHbfSapUN3SeUx5JFXxznmG6LTGBtzcrDbPWV1RhxydCXGXk/fJR4qqGkgd3NcveTonmwei9Wu7MQQ3e47+4IU542QyofilshNgsA+sQA0k7gB9wvRujPQ9tOHVQC6xA/KPqU+2RsWlh2WAHEnU+KS9IelLWyykdNT970J+WAlfK16KuPI02vtinh2kCJ4BeZ7b6QVK9QNaZJMAbroPH499Z0Ak81PhmNoDNrU3E6N58yhthqaYwWf8AJPR2cMPBf2qhvHCN5S3H4x1apkadT2nfILMZj3VQGhxsTmcd8mUXsbASZ0A1duHjxUPbdhIZkFYLBBgI0a3U/LmSrD0d2T1zhUc2GD4W8lBsrZhxDhAIpN0HH+Yq247FMw1K1gBYcSpis7srdboXpw9zM2ljeraGMHadYDgFUsfWzVA2bNEuPE3WjjXl2cyXuExwBSfaWIh+XfEu7+CcoWpidiVKx37jzYdbOSN0G3KbJptgtpU3O0Jue4XPmYCXdB8OTJO8E+qg/wDkLFCMoN3QP7Qty1aoKKM2uWhysZS8XiC+s8n8xzeC52bJqFovceQKFqVYeHcWW8Ew6OWxDXciT7+wKd6e304mfj1J48nqOz8Tlp1HfpGXyB+cKDA4mC0g6Jdgq84R861CfPMB9VDs6tYffJdCpSUmU65aWl8HpuHqB7e8KobXwxoVrDsPTno/i8wy8EV0gwPW0jxAkLNrl6Nul8MWkvUrz3R530g2dBDotr4Kj1mGm6RofTkvVaH/ABKZa4XZbwVC25gcri0ix9F6Pob+YSFBBtHC/mA1+wlGJo5hI+Ia8+asNCqC8sqaQB4iAle0cPkeY4+H+E1dBSW5eLFeHOYhsweKiq0vzN1GoRrmj4hYz5H6ISm+e8LGthjZhk+6BesPBYjOs/l/2rSB6a8l8/BbGPAs2/sp8NhXVHBrQXOO4fdkw6P7AfWNuyze47+5en7B2FSot7IvvJ1K8tKep4R7J2RpWZbsrvRzoWBDqwk7m7h9Vb69WnQbJgRoFrF7Vp0+yCJ3XXm/SjbTqj3AOkcjZUeIrYBGNnUyzPZBnSXpY58tYYbxVS7VQwND9ypKGFLrnvvu5lQYzGgAtpmG73bz3Ied/kdjGMVhbIme5tOWsIkfE/cOQQNWp1vwyGjU8SUHUc6q7KLM3xvTXCUZIps/YDeSVO0N3yD1ytliPB1gcFmORto1O4Dieas+ysB1xFOnIpN1O9x4oLZuHDz1NL4fzv8A1Hj3L0HAYdlCmALW+yqL6nlh7rVVHTHk6yMoU4ECBf6KlbU2j1zi4/A02HHX9lN0j2saj+qYbfmKrmLrz2GaCw795VnLLwitFPpx9SfLDMHjSC+q6/5Wjid31S5jDUqvebiST3krh9ewA0GnM8fZH7CpE9mfiP8AnyWlQtEcsyL5u23CLp0WpZKBcd4PlNyqN07xbX1jl3dn79Vdq+JDaBAtIDR3LzjpCz/inff1IJW5TX/Kc2Z3W2JWaF2FuKaC2jxgjyv8002e3JTe/wDtHj/hyQ1nz1fIx7K1uoxRpM3ucD5W/wDZAsnhYK9KszTG+1appYeizTtNHk1xPqWrWEqw8jcb+aC6XYsONEH/AOx2vAtA9iuaNb+G7cRH0Wx0cdXTp+cgftT77HhF32LiMjmk6G33971dqZkLzbDYiQPPzj9ledi40PYPJZHXVNfUJdPNJ4Yj2hhupr5vyulI+lOzczS4d4Vw6VYfNSkahIsDXbVowdQjdNbLSrPGzB2R0zaPKMfQkSPiHqB9Fzl6xkOHaHHeE56QYYU6ttJn6pHjMSGvBbMfLeF6aE9UUwaE9RuR0bvkhK9ODIT/AGjQDgHN33Hek7hFis7qq8BYSBfxJWKbqWrEho+QmpHuewv4dPuVmp/wz3LFi8XXyz1/V+4o+2Pj81Uz8Z71ixdEfh7f0DMR/Af3D3KrOM+ErFi6v3ArfuwnZ3wM/pKP2R8Nb+n6raxddywfR9iwdCtP7h7lW3aOjvvcsWKiLdT94igUv4lXuPugB+buPssWKYcj1/s/Y4b+XuTzYm/+l3uVtYtVe085V97+o42h8A8FV6n8R/8A1Gezlixehr/pjH6z+okVOru/rPuFc6vxYfw93LaxZ13K/wC7DPR+7/vIn6U/xKP/AE3f/o9HUv4dPvHyWLFv/Z/9PEB9qffyH+B3d30Vq6N/D/csWJLrvazJj7h1t3+A7uVJ2H+fvKxYlek+6kXu9/6Fa6U7u9VTH/CP6vmsWL0lH3aKwDdmfA1K9ufxB/Q1YsQOt4RMPcALFixZoY/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345" y="2285633"/>
            <a:ext cx="3509817" cy="350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078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Facile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200" dirty="0" smtClean="0"/>
              <a:t>Per tutti</a:t>
            </a:r>
          </a:p>
          <a:p>
            <a:endParaRPr lang="it-IT" sz="2200" dirty="0"/>
          </a:p>
          <a:p>
            <a:endParaRPr lang="it-IT" sz="2200" dirty="0" smtClean="0"/>
          </a:p>
          <a:p>
            <a:endParaRPr lang="it-IT" sz="2200" dirty="0"/>
          </a:p>
          <a:p>
            <a:r>
              <a:rPr lang="it-IT" sz="2200" dirty="0" smtClean="0"/>
              <a:t>User friendly</a:t>
            </a:r>
            <a:endParaRPr lang="it-IT" sz="2200" dirty="0"/>
          </a:p>
        </p:txBody>
      </p:sp>
      <p:pic>
        <p:nvPicPr>
          <p:cNvPr id="2050" name="Picture 2" descr="https://d5vf6134d8ffdnfp1qv4rv3l-wpengine.netdna-ssl.com/wp-content/uploads/mobile-friendl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1357" y="2507017"/>
            <a:ext cx="5715000" cy="306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1293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 cosa serve?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200" dirty="0" smtClean="0"/>
              <a:t>Pagina di registrazione</a:t>
            </a:r>
            <a:endParaRPr lang="it-IT" sz="2200" dirty="0" smtClean="0"/>
          </a:p>
          <a:p>
            <a:endParaRPr lang="it-IT" sz="2200" dirty="0"/>
          </a:p>
          <a:p>
            <a:endParaRPr lang="it-IT" sz="2200" dirty="0" smtClean="0"/>
          </a:p>
          <a:p>
            <a:r>
              <a:rPr lang="it-IT" sz="2200" dirty="0" smtClean="0"/>
              <a:t>Conferma dati</a:t>
            </a:r>
            <a:endParaRPr lang="it-IT" sz="22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3418" y="2010631"/>
            <a:ext cx="3878580" cy="4059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850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863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7AF46513-5B0D-4B03-9323-32F3F0BFC9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Words>39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Century Gothic</vt:lpstr>
      <vt:lpstr>Wingdings 2</vt:lpstr>
      <vt:lpstr>Quotable</vt:lpstr>
      <vt:lpstr>Facile,veloce e istantaneo</vt:lpstr>
      <vt:lpstr>Chi sono?</vt:lpstr>
      <vt:lpstr>Velocità</vt:lpstr>
      <vt:lpstr>Facile</vt:lpstr>
      <vt:lpstr>A cosa serve?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Facile, veloce e instantaneo </dc:title>
  <dc:creator>Carlo Pezzotti</dc:creator>
  <cp:lastModifiedBy>Carlo Pezzotti</cp:lastModifiedBy>
  <cp:revision>7</cp:revision>
  <dcterms:created xsi:type="dcterms:W3CDTF">2018-11-08T17:17:44Z</dcterms:created>
  <dcterms:modified xsi:type="dcterms:W3CDTF">2018-11-09T09:55:43Z</dcterms:modified>
</cp:coreProperties>
</file>