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4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5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6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drawings/drawing2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6"/>
  </p:notesMasterIdLst>
  <p:sldIdLst>
    <p:sldId id="256" r:id="rId2"/>
    <p:sldId id="392" r:id="rId3"/>
    <p:sldId id="418" r:id="rId4"/>
    <p:sldId id="429" r:id="rId5"/>
    <p:sldId id="428" r:id="rId6"/>
    <p:sldId id="422" r:id="rId7"/>
    <p:sldId id="420" r:id="rId8"/>
    <p:sldId id="421" r:id="rId9"/>
    <p:sldId id="425" r:id="rId10"/>
    <p:sldId id="423" r:id="rId11"/>
    <p:sldId id="424" r:id="rId12"/>
    <p:sldId id="426" r:id="rId13"/>
    <p:sldId id="419" r:id="rId14"/>
    <p:sldId id="309" r:id="rId15"/>
  </p:sldIdLst>
  <p:sldSz cx="12192000" cy="6858000"/>
  <p:notesSz cx="6858000" cy="9144000"/>
  <p:embeddedFontLst>
    <p:embeddedFont>
      <p:font typeface="Ancizar Sans" panose="020B0602040300000003" pitchFamily="34" charset="0"/>
      <p:regular r:id="rId17"/>
      <p:bold r:id="rId18"/>
      <p:italic r:id="rId19"/>
      <p:boldItalic r:id="rId20"/>
    </p:embeddedFont>
    <p:embeddedFont>
      <p:font typeface="Ancizar Sans Black" panose="020B0A02040300000003" pitchFamily="34" charset="0"/>
      <p:bold r:id="rId21"/>
      <p:boldItalic r:id="rId22"/>
    </p:embeddedFont>
    <p:embeddedFont>
      <p:font typeface="Ancizar Sans Extrablack" panose="020B0B02040300000003" pitchFamily="34" charset="0"/>
      <p:bold r:id="rId23"/>
      <p:boldItalic r:id="rId24"/>
    </p:embeddedFont>
    <p:embeddedFont>
      <p:font typeface="Ancizar Sans Extrabold" panose="020B0902040300000003" pitchFamily="34" charset="0"/>
      <p:bold r:id="rId25"/>
      <p:boldItalic r:id="rId26"/>
    </p:embeddedFont>
    <p:embeddedFont>
      <p:font typeface="Ancizar Serif" panose="020A0602070300000003" pitchFamily="18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C35EA4"/>
          </p15:clr>
        </p15:guide>
        <p15:guide id="2" pos="3840" userDrawn="1">
          <p15:clr>
            <a:srgbClr val="C35E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3345"/>
    <a:srgbClr val="F53446"/>
    <a:srgbClr val="FF7800"/>
    <a:srgbClr val="202E3E"/>
    <a:srgbClr val="955196"/>
    <a:srgbClr val="DD5182"/>
    <a:srgbClr val="FFA600"/>
    <a:srgbClr val="459DE0"/>
    <a:srgbClr val="0F9C41"/>
    <a:srgbClr val="F838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5122" autoAdjust="0"/>
  </p:normalViewPr>
  <p:slideViewPr>
    <p:cSldViewPr snapToGrid="0">
      <p:cViewPr varScale="1">
        <p:scale>
          <a:sx n="106" d="100"/>
          <a:sy n="106" d="100"/>
        </p:scale>
        <p:origin x="1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chartUserShapes" Target="../drawings/drawing2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Libro5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0F9C41"/>
            </a:solidFill>
            <a:ln>
              <a:noFill/>
            </a:ln>
            <a:effectLst/>
          </c:spPr>
          <c:invertIfNegative val="0"/>
          <c:cat>
            <c:strRef>
              <c:f>Hoja1!$D$18:$D$20</c:f>
              <c:strCache>
                <c:ptCount val="3"/>
                <c:pt idx="0">
                  <c:v>Invalidez</c:v>
                </c:pt>
                <c:pt idx="1">
                  <c:v>Sobrevivencia</c:v>
                </c:pt>
                <c:pt idx="2">
                  <c:v>Vejez</c:v>
                </c:pt>
              </c:strCache>
            </c:strRef>
          </c:cat>
          <c:val>
            <c:numRef>
              <c:f>Hoja1!$E$18:$E$20</c:f>
              <c:numCache>
                <c:formatCode>General</c:formatCode>
                <c:ptCount val="3"/>
                <c:pt idx="0">
                  <c:v>72628</c:v>
                </c:pt>
                <c:pt idx="1">
                  <c:v>314672</c:v>
                </c:pt>
                <c:pt idx="2">
                  <c:v>1004380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D4-4959-82EF-50C3AFD56E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89564816"/>
        <c:axId val="1056097824"/>
      </c:barChart>
      <c:catAx>
        <c:axId val="689564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056097824"/>
        <c:crosses val="autoZero"/>
        <c:auto val="1"/>
        <c:lblAlgn val="ctr"/>
        <c:lblOffset val="100"/>
        <c:noMultiLvlLbl val="0"/>
      </c:catAx>
      <c:valAx>
        <c:axId val="1056097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202E3E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89564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retiro_programado!$H$3</c:f>
              <c:strCache>
                <c:ptCount val="1"/>
                <c:pt idx="0">
                  <c:v>Hombres</c:v>
                </c:pt>
              </c:strCache>
            </c:strRef>
          </c:tx>
          <c:spPr>
            <a:ln w="28575" cap="rnd">
              <a:solidFill>
                <a:srgbClr val="459DE0"/>
              </a:solidFill>
              <a:round/>
            </a:ln>
            <a:effectLst/>
          </c:spPr>
          <c:marker>
            <c:symbol val="none"/>
          </c:marker>
          <c:cat>
            <c:numRef>
              <c:f>retiro_programado!$A$4:$A$95</c:f>
              <c:numCache>
                <c:formatCode>mmm\-yy</c:formatCode>
                <c:ptCount val="92"/>
                <c:pt idx="0">
                  <c:v>40603</c:v>
                </c:pt>
                <c:pt idx="1">
                  <c:v>40634</c:v>
                </c:pt>
                <c:pt idx="2">
                  <c:v>40664</c:v>
                </c:pt>
                <c:pt idx="3">
                  <c:v>40695</c:v>
                </c:pt>
                <c:pt idx="4">
                  <c:v>40725</c:v>
                </c:pt>
                <c:pt idx="5">
                  <c:v>40756</c:v>
                </c:pt>
                <c:pt idx="6">
                  <c:v>40787</c:v>
                </c:pt>
                <c:pt idx="7">
                  <c:v>40817</c:v>
                </c:pt>
                <c:pt idx="8">
                  <c:v>40848</c:v>
                </c:pt>
                <c:pt idx="9">
                  <c:v>40878</c:v>
                </c:pt>
                <c:pt idx="10">
                  <c:v>40909</c:v>
                </c:pt>
                <c:pt idx="11">
                  <c:v>40940</c:v>
                </c:pt>
                <c:pt idx="12">
                  <c:v>40969</c:v>
                </c:pt>
                <c:pt idx="13">
                  <c:v>41000</c:v>
                </c:pt>
                <c:pt idx="14">
                  <c:v>41030</c:v>
                </c:pt>
                <c:pt idx="15">
                  <c:v>41061</c:v>
                </c:pt>
                <c:pt idx="16">
                  <c:v>41091</c:v>
                </c:pt>
                <c:pt idx="17">
                  <c:v>41122</c:v>
                </c:pt>
                <c:pt idx="18">
                  <c:v>41153</c:v>
                </c:pt>
                <c:pt idx="19">
                  <c:v>41183</c:v>
                </c:pt>
                <c:pt idx="20">
                  <c:v>41214</c:v>
                </c:pt>
                <c:pt idx="21">
                  <c:v>41244</c:v>
                </c:pt>
                <c:pt idx="22">
                  <c:v>41275</c:v>
                </c:pt>
                <c:pt idx="23">
                  <c:v>41306</c:v>
                </c:pt>
                <c:pt idx="24">
                  <c:v>41334</c:v>
                </c:pt>
                <c:pt idx="25">
                  <c:v>41365</c:v>
                </c:pt>
                <c:pt idx="26">
                  <c:v>41395</c:v>
                </c:pt>
                <c:pt idx="27">
                  <c:v>41426</c:v>
                </c:pt>
                <c:pt idx="28">
                  <c:v>41456</c:v>
                </c:pt>
                <c:pt idx="29">
                  <c:v>41487</c:v>
                </c:pt>
                <c:pt idx="30">
                  <c:v>41518</c:v>
                </c:pt>
                <c:pt idx="31">
                  <c:v>41548</c:v>
                </c:pt>
                <c:pt idx="32">
                  <c:v>41579</c:v>
                </c:pt>
                <c:pt idx="33">
                  <c:v>41609</c:v>
                </c:pt>
                <c:pt idx="34">
                  <c:v>41640</c:v>
                </c:pt>
                <c:pt idx="35">
                  <c:v>41671</c:v>
                </c:pt>
                <c:pt idx="36">
                  <c:v>41699</c:v>
                </c:pt>
                <c:pt idx="37">
                  <c:v>41730</c:v>
                </c:pt>
                <c:pt idx="38">
                  <c:v>41760</c:v>
                </c:pt>
                <c:pt idx="39">
                  <c:v>41791</c:v>
                </c:pt>
                <c:pt idx="40">
                  <c:v>41821</c:v>
                </c:pt>
                <c:pt idx="41">
                  <c:v>41852</c:v>
                </c:pt>
                <c:pt idx="42">
                  <c:v>41883</c:v>
                </c:pt>
                <c:pt idx="43">
                  <c:v>41913</c:v>
                </c:pt>
                <c:pt idx="44">
                  <c:v>41944</c:v>
                </c:pt>
                <c:pt idx="45">
                  <c:v>41974</c:v>
                </c:pt>
                <c:pt idx="46">
                  <c:v>42005</c:v>
                </c:pt>
                <c:pt idx="47">
                  <c:v>42036</c:v>
                </c:pt>
                <c:pt idx="48">
                  <c:v>42064</c:v>
                </c:pt>
                <c:pt idx="49">
                  <c:v>42095</c:v>
                </c:pt>
                <c:pt idx="50">
                  <c:v>42125</c:v>
                </c:pt>
                <c:pt idx="51">
                  <c:v>42156</c:v>
                </c:pt>
                <c:pt idx="52">
                  <c:v>42186</c:v>
                </c:pt>
                <c:pt idx="53">
                  <c:v>42217</c:v>
                </c:pt>
                <c:pt idx="54">
                  <c:v>42248</c:v>
                </c:pt>
                <c:pt idx="55">
                  <c:v>42278</c:v>
                </c:pt>
                <c:pt idx="56">
                  <c:v>42309</c:v>
                </c:pt>
                <c:pt idx="57">
                  <c:v>42339</c:v>
                </c:pt>
                <c:pt idx="58">
                  <c:v>42370</c:v>
                </c:pt>
                <c:pt idx="59">
                  <c:v>42401</c:v>
                </c:pt>
                <c:pt idx="60">
                  <c:v>42430</c:v>
                </c:pt>
                <c:pt idx="61">
                  <c:v>42461</c:v>
                </c:pt>
                <c:pt idx="62">
                  <c:v>42491</c:v>
                </c:pt>
                <c:pt idx="63">
                  <c:v>42522</c:v>
                </c:pt>
                <c:pt idx="64">
                  <c:v>42552</c:v>
                </c:pt>
                <c:pt idx="65">
                  <c:v>42583</c:v>
                </c:pt>
                <c:pt idx="66">
                  <c:v>42614</c:v>
                </c:pt>
                <c:pt idx="67">
                  <c:v>42644</c:v>
                </c:pt>
                <c:pt idx="68">
                  <c:v>42675</c:v>
                </c:pt>
                <c:pt idx="69">
                  <c:v>42705</c:v>
                </c:pt>
                <c:pt idx="70">
                  <c:v>42736</c:v>
                </c:pt>
                <c:pt idx="71">
                  <c:v>42767</c:v>
                </c:pt>
                <c:pt idx="72">
                  <c:v>42795</c:v>
                </c:pt>
                <c:pt idx="73">
                  <c:v>42826</c:v>
                </c:pt>
                <c:pt idx="74">
                  <c:v>42856</c:v>
                </c:pt>
                <c:pt idx="75">
                  <c:v>42887</c:v>
                </c:pt>
                <c:pt idx="76">
                  <c:v>42917</c:v>
                </c:pt>
                <c:pt idx="77">
                  <c:v>42948</c:v>
                </c:pt>
                <c:pt idx="78">
                  <c:v>42979</c:v>
                </c:pt>
                <c:pt idx="79">
                  <c:v>43009</c:v>
                </c:pt>
                <c:pt idx="80">
                  <c:v>43040</c:v>
                </c:pt>
                <c:pt idx="81">
                  <c:v>43070</c:v>
                </c:pt>
                <c:pt idx="82">
                  <c:v>43101</c:v>
                </c:pt>
                <c:pt idx="83">
                  <c:v>43132</c:v>
                </c:pt>
                <c:pt idx="84">
                  <c:v>43160</c:v>
                </c:pt>
                <c:pt idx="85">
                  <c:v>43191</c:v>
                </c:pt>
                <c:pt idx="86">
                  <c:v>43221</c:v>
                </c:pt>
                <c:pt idx="87">
                  <c:v>43252</c:v>
                </c:pt>
                <c:pt idx="88">
                  <c:v>43282</c:v>
                </c:pt>
                <c:pt idx="89">
                  <c:v>43313</c:v>
                </c:pt>
                <c:pt idx="90">
                  <c:v>43344</c:v>
                </c:pt>
                <c:pt idx="91">
                  <c:v>43374</c:v>
                </c:pt>
              </c:numCache>
            </c:numRef>
          </c:cat>
          <c:val>
            <c:numRef>
              <c:f>retiro_programado!$H$4:$H$95</c:f>
              <c:numCache>
                <c:formatCode>General</c:formatCode>
                <c:ptCount val="92"/>
                <c:pt idx="0">
                  <c:v>13149</c:v>
                </c:pt>
                <c:pt idx="1">
                  <c:v>13373</c:v>
                </c:pt>
                <c:pt idx="2">
                  <c:v>13469</c:v>
                </c:pt>
                <c:pt idx="3">
                  <c:v>13550</c:v>
                </c:pt>
                <c:pt idx="4">
                  <c:v>13623</c:v>
                </c:pt>
                <c:pt idx="5">
                  <c:v>13755</c:v>
                </c:pt>
                <c:pt idx="6">
                  <c:v>13809</c:v>
                </c:pt>
                <c:pt idx="7">
                  <c:v>14040</c:v>
                </c:pt>
                <c:pt idx="8">
                  <c:v>14281</c:v>
                </c:pt>
                <c:pt idx="9">
                  <c:v>14561</c:v>
                </c:pt>
                <c:pt idx="10">
                  <c:v>14694</c:v>
                </c:pt>
                <c:pt idx="11">
                  <c:v>14955</c:v>
                </c:pt>
                <c:pt idx="12">
                  <c:v>15161</c:v>
                </c:pt>
                <c:pt idx="13">
                  <c:v>15341</c:v>
                </c:pt>
                <c:pt idx="14">
                  <c:v>15532</c:v>
                </c:pt>
                <c:pt idx="15">
                  <c:v>15830</c:v>
                </c:pt>
                <c:pt idx="16">
                  <c:v>16091</c:v>
                </c:pt>
                <c:pt idx="17">
                  <c:v>16464</c:v>
                </c:pt>
                <c:pt idx="18">
                  <c:v>16838</c:v>
                </c:pt>
                <c:pt idx="19">
                  <c:v>17080</c:v>
                </c:pt>
                <c:pt idx="20">
                  <c:v>17151</c:v>
                </c:pt>
                <c:pt idx="21">
                  <c:v>17428</c:v>
                </c:pt>
                <c:pt idx="22">
                  <c:v>17586</c:v>
                </c:pt>
                <c:pt idx="23">
                  <c:v>17838</c:v>
                </c:pt>
                <c:pt idx="24">
                  <c:v>18025</c:v>
                </c:pt>
                <c:pt idx="25">
                  <c:v>18355</c:v>
                </c:pt>
                <c:pt idx="26">
                  <c:v>18592</c:v>
                </c:pt>
                <c:pt idx="27">
                  <c:v>18847</c:v>
                </c:pt>
                <c:pt idx="28">
                  <c:v>19244</c:v>
                </c:pt>
                <c:pt idx="29">
                  <c:v>19431</c:v>
                </c:pt>
                <c:pt idx="30">
                  <c:v>19763</c:v>
                </c:pt>
                <c:pt idx="31">
                  <c:v>20012</c:v>
                </c:pt>
                <c:pt idx="32">
                  <c:v>20328</c:v>
                </c:pt>
                <c:pt idx="33">
                  <c:v>20526</c:v>
                </c:pt>
                <c:pt idx="34">
                  <c:v>21148</c:v>
                </c:pt>
                <c:pt idx="35">
                  <c:v>21427</c:v>
                </c:pt>
                <c:pt idx="36">
                  <c:v>21702</c:v>
                </c:pt>
                <c:pt idx="37">
                  <c:v>21817</c:v>
                </c:pt>
                <c:pt idx="38">
                  <c:v>21880</c:v>
                </c:pt>
                <c:pt idx="39">
                  <c:v>22028</c:v>
                </c:pt>
                <c:pt idx="40">
                  <c:v>22313</c:v>
                </c:pt>
                <c:pt idx="41">
                  <c:v>22422</c:v>
                </c:pt>
                <c:pt idx="42">
                  <c:v>22806</c:v>
                </c:pt>
                <c:pt idx="43">
                  <c:v>23187</c:v>
                </c:pt>
                <c:pt idx="44">
                  <c:v>23546</c:v>
                </c:pt>
                <c:pt idx="45">
                  <c:v>23970</c:v>
                </c:pt>
                <c:pt idx="46">
                  <c:v>24474</c:v>
                </c:pt>
                <c:pt idx="47">
                  <c:v>25095</c:v>
                </c:pt>
                <c:pt idx="48">
                  <c:v>25628</c:v>
                </c:pt>
                <c:pt idx="49">
                  <c:v>25951</c:v>
                </c:pt>
                <c:pt idx="50">
                  <c:v>26109</c:v>
                </c:pt>
                <c:pt idx="51">
                  <c:v>26385</c:v>
                </c:pt>
                <c:pt idx="52">
                  <c:v>26519</c:v>
                </c:pt>
                <c:pt idx="53">
                  <c:v>26756</c:v>
                </c:pt>
                <c:pt idx="54">
                  <c:v>26865</c:v>
                </c:pt>
                <c:pt idx="55">
                  <c:v>27180</c:v>
                </c:pt>
                <c:pt idx="56">
                  <c:v>27790</c:v>
                </c:pt>
                <c:pt idx="57">
                  <c:v>28273</c:v>
                </c:pt>
                <c:pt idx="58">
                  <c:v>28633</c:v>
                </c:pt>
                <c:pt idx="59">
                  <c:v>28769</c:v>
                </c:pt>
                <c:pt idx="60">
                  <c:v>28855</c:v>
                </c:pt>
                <c:pt idx="61">
                  <c:v>29047</c:v>
                </c:pt>
                <c:pt idx="62">
                  <c:v>29225</c:v>
                </c:pt>
                <c:pt idx="63">
                  <c:v>29628</c:v>
                </c:pt>
                <c:pt idx="64">
                  <c:v>29808</c:v>
                </c:pt>
                <c:pt idx="65">
                  <c:v>30065</c:v>
                </c:pt>
                <c:pt idx="66">
                  <c:v>30438</c:v>
                </c:pt>
                <c:pt idx="67">
                  <c:v>30741</c:v>
                </c:pt>
                <c:pt idx="68">
                  <c:v>31143</c:v>
                </c:pt>
                <c:pt idx="69">
                  <c:v>31465</c:v>
                </c:pt>
                <c:pt idx="70">
                  <c:v>31754</c:v>
                </c:pt>
                <c:pt idx="71">
                  <c:v>32132</c:v>
                </c:pt>
                <c:pt idx="72">
                  <c:v>32504</c:v>
                </c:pt>
                <c:pt idx="73">
                  <c:v>32755</c:v>
                </c:pt>
                <c:pt idx="74">
                  <c:v>33208</c:v>
                </c:pt>
                <c:pt idx="75">
                  <c:v>33692</c:v>
                </c:pt>
                <c:pt idx="76">
                  <c:v>34282</c:v>
                </c:pt>
                <c:pt idx="77">
                  <c:v>34723</c:v>
                </c:pt>
                <c:pt idx="78">
                  <c:v>35097</c:v>
                </c:pt>
                <c:pt idx="79">
                  <c:v>35520</c:v>
                </c:pt>
                <c:pt idx="80">
                  <c:v>36045</c:v>
                </c:pt>
                <c:pt idx="81">
                  <c:v>36368</c:v>
                </c:pt>
                <c:pt idx="82">
                  <c:v>36872</c:v>
                </c:pt>
                <c:pt idx="83">
                  <c:v>37192</c:v>
                </c:pt>
                <c:pt idx="84">
                  <c:v>37567</c:v>
                </c:pt>
                <c:pt idx="85">
                  <c:v>37956</c:v>
                </c:pt>
                <c:pt idx="86">
                  <c:v>38579</c:v>
                </c:pt>
                <c:pt idx="87">
                  <c:v>39266</c:v>
                </c:pt>
                <c:pt idx="88">
                  <c:v>41513</c:v>
                </c:pt>
                <c:pt idx="89">
                  <c:v>42222</c:v>
                </c:pt>
                <c:pt idx="90">
                  <c:v>43840</c:v>
                </c:pt>
                <c:pt idx="91">
                  <c:v>44488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F7-46FC-890E-B0F690E5B1B7}"/>
            </c:ext>
          </c:extLst>
        </c:ser>
        <c:ser>
          <c:idx val="1"/>
          <c:order val="1"/>
          <c:tx>
            <c:strRef>
              <c:f>retiro_programado!$I$3</c:f>
              <c:strCache>
                <c:ptCount val="1"/>
                <c:pt idx="0">
                  <c:v>Mujeres</c:v>
                </c:pt>
              </c:strCache>
            </c:strRef>
          </c:tx>
          <c:spPr>
            <a:ln w="28575" cap="rnd">
              <a:solidFill>
                <a:srgbClr val="F53446"/>
              </a:solidFill>
              <a:round/>
            </a:ln>
            <a:effectLst/>
          </c:spPr>
          <c:marker>
            <c:symbol val="none"/>
          </c:marker>
          <c:cat>
            <c:numRef>
              <c:f>retiro_programado!$A$4:$A$95</c:f>
              <c:numCache>
                <c:formatCode>mmm\-yy</c:formatCode>
                <c:ptCount val="92"/>
                <c:pt idx="0">
                  <c:v>40603</c:v>
                </c:pt>
                <c:pt idx="1">
                  <c:v>40634</c:v>
                </c:pt>
                <c:pt idx="2">
                  <c:v>40664</c:v>
                </c:pt>
                <c:pt idx="3">
                  <c:v>40695</c:v>
                </c:pt>
                <c:pt idx="4">
                  <c:v>40725</c:v>
                </c:pt>
                <c:pt idx="5">
                  <c:v>40756</c:v>
                </c:pt>
                <c:pt idx="6">
                  <c:v>40787</c:v>
                </c:pt>
                <c:pt idx="7">
                  <c:v>40817</c:v>
                </c:pt>
                <c:pt idx="8">
                  <c:v>40848</c:v>
                </c:pt>
                <c:pt idx="9">
                  <c:v>40878</c:v>
                </c:pt>
                <c:pt idx="10">
                  <c:v>40909</c:v>
                </c:pt>
                <c:pt idx="11">
                  <c:v>40940</c:v>
                </c:pt>
                <c:pt idx="12">
                  <c:v>40969</c:v>
                </c:pt>
                <c:pt idx="13">
                  <c:v>41000</c:v>
                </c:pt>
                <c:pt idx="14">
                  <c:v>41030</c:v>
                </c:pt>
                <c:pt idx="15">
                  <c:v>41061</c:v>
                </c:pt>
                <c:pt idx="16">
                  <c:v>41091</c:v>
                </c:pt>
                <c:pt idx="17">
                  <c:v>41122</c:v>
                </c:pt>
                <c:pt idx="18">
                  <c:v>41153</c:v>
                </c:pt>
                <c:pt idx="19">
                  <c:v>41183</c:v>
                </c:pt>
                <c:pt idx="20">
                  <c:v>41214</c:v>
                </c:pt>
                <c:pt idx="21">
                  <c:v>41244</c:v>
                </c:pt>
                <c:pt idx="22">
                  <c:v>41275</c:v>
                </c:pt>
                <c:pt idx="23">
                  <c:v>41306</c:v>
                </c:pt>
                <c:pt idx="24">
                  <c:v>41334</c:v>
                </c:pt>
                <c:pt idx="25">
                  <c:v>41365</c:v>
                </c:pt>
                <c:pt idx="26">
                  <c:v>41395</c:v>
                </c:pt>
                <c:pt idx="27">
                  <c:v>41426</c:v>
                </c:pt>
                <c:pt idx="28">
                  <c:v>41456</c:v>
                </c:pt>
                <c:pt idx="29">
                  <c:v>41487</c:v>
                </c:pt>
                <c:pt idx="30">
                  <c:v>41518</c:v>
                </c:pt>
                <c:pt idx="31">
                  <c:v>41548</c:v>
                </c:pt>
                <c:pt idx="32">
                  <c:v>41579</c:v>
                </c:pt>
                <c:pt idx="33">
                  <c:v>41609</c:v>
                </c:pt>
                <c:pt idx="34">
                  <c:v>41640</c:v>
                </c:pt>
                <c:pt idx="35">
                  <c:v>41671</c:v>
                </c:pt>
                <c:pt idx="36">
                  <c:v>41699</c:v>
                </c:pt>
                <c:pt idx="37">
                  <c:v>41730</c:v>
                </c:pt>
                <c:pt idx="38">
                  <c:v>41760</c:v>
                </c:pt>
                <c:pt idx="39">
                  <c:v>41791</c:v>
                </c:pt>
                <c:pt idx="40">
                  <c:v>41821</c:v>
                </c:pt>
                <c:pt idx="41">
                  <c:v>41852</c:v>
                </c:pt>
                <c:pt idx="42">
                  <c:v>41883</c:v>
                </c:pt>
                <c:pt idx="43">
                  <c:v>41913</c:v>
                </c:pt>
                <c:pt idx="44">
                  <c:v>41944</c:v>
                </c:pt>
                <c:pt idx="45">
                  <c:v>41974</c:v>
                </c:pt>
                <c:pt idx="46">
                  <c:v>42005</c:v>
                </c:pt>
                <c:pt idx="47">
                  <c:v>42036</c:v>
                </c:pt>
                <c:pt idx="48">
                  <c:v>42064</c:v>
                </c:pt>
                <c:pt idx="49">
                  <c:v>42095</c:v>
                </c:pt>
                <c:pt idx="50">
                  <c:v>42125</c:v>
                </c:pt>
                <c:pt idx="51">
                  <c:v>42156</c:v>
                </c:pt>
                <c:pt idx="52">
                  <c:v>42186</c:v>
                </c:pt>
                <c:pt idx="53">
                  <c:v>42217</c:v>
                </c:pt>
                <c:pt idx="54">
                  <c:v>42248</c:v>
                </c:pt>
                <c:pt idx="55">
                  <c:v>42278</c:v>
                </c:pt>
                <c:pt idx="56">
                  <c:v>42309</c:v>
                </c:pt>
                <c:pt idx="57">
                  <c:v>42339</c:v>
                </c:pt>
                <c:pt idx="58">
                  <c:v>42370</c:v>
                </c:pt>
                <c:pt idx="59">
                  <c:v>42401</c:v>
                </c:pt>
                <c:pt idx="60">
                  <c:v>42430</c:v>
                </c:pt>
                <c:pt idx="61">
                  <c:v>42461</c:v>
                </c:pt>
                <c:pt idx="62">
                  <c:v>42491</c:v>
                </c:pt>
                <c:pt idx="63">
                  <c:v>42522</c:v>
                </c:pt>
                <c:pt idx="64">
                  <c:v>42552</c:v>
                </c:pt>
                <c:pt idx="65">
                  <c:v>42583</c:v>
                </c:pt>
                <c:pt idx="66">
                  <c:v>42614</c:v>
                </c:pt>
                <c:pt idx="67">
                  <c:v>42644</c:v>
                </c:pt>
                <c:pt idx="68">
                  <c:v>42675</c:v>
                </c:pt>
                <c:pt idx="69">
                  <c:v>42705</c:v>
                </c:pt>
                <c:pt idx="70">
                  <c:v>42736</c:v>
                </c:pt>
                <c:pt idx="71">
                  <c:v>42767</c:v>
                </c:pt>
                <c:pt idx="72">
                  <c:v>42795</c:v>
                </c:pt>
                <c:pt idx="73">
                  <c:v>42826</c:v>
                </c:pt>
                <c:pt idx="74">
                  <c:v>42856</c:v>
                </c:pt>
                <c:pt idx="75">
                  <c:v>42887</c:v>
                </c:pt>
                <c:pt idx="76">
                  <c:v>42917</c:v>
                </c:pt>
                <c:pt idx="77">
                  <c:v>42948</c:v>
                </c:pt>
                <c:pt idx="78">
                  <c:v>42979</c:v>
                </c:pt>
                <c:pt idx="79">
                  <c:v>43009</c:v>
                </c:pt>
                <c:pt idx="80">
                  <c:v>43040</c:v>
                </c:pt>
                <c:pt idx="81">
                  <c:v>43070</c:v>
                </c:pt>
                <c:pt idx="82">
                  <c:v>43101</c:v>
                </c:pt>
                <c:pt idx="83">
                  <c:v>43132</c:v>
                </c:pt>
                <c:pt idx="84">
                  <c:v>43160</c:v>
                </c:pt>
                <c:pt idx="85">
                  <c:v>43191</c:v>
                </c:pt>
                <c:pt idx="86">
                  <c:v>43221</c:v>
                </c:pt>
                <c:pt idx="87">
                  <c:v>43252</c:v>
                </c:pt>
                <c:pt idx="88">
                  <c:v>43282</c:v>
                </c:pt>
                <c:pt idx="89">
                  <c:v>43313</c:v>
                </c:pt>
                <c:pt idx="90">
                  <c:v>43344</c:v>
                </c:pt>
                <c:pt idx="91">
                  <c:v>43374</c:v>
                </c:pt>
              </c:numCache>
            </c:numRef>
          </c:cat>
          <c:val>
            <c:numRef>
              <c:f>retiro_programado!$I$4:$I$95</c:f>
              <c:numCache>
                <c:formatCode>General</c:formatCode>
                <c:ptCount val="92"/>
                <c:pt idx="0">
                  <c:v>3549</c:v>
                </c:pt>
                <c:pt idx="1">
                  <c:v>3619</c:v>
                </c:pt>
                <c:pt idx="2">
                  <c:v>3670</c:v>
                </c:pt>
                <c:pt idx="3">
                  <c:v>3725</c:v>
                </c:pt>
                <c:pt idx="4">
                  <c:v>3766</c:v>
                </c:pt>
                <c:pt idx="5">
                  <c:v>3867</c:v>
                </c:pt>
                <c:pt idx="6">
                  <c:v>4021</c:v>
                </c:pt>
                <c:pt idx="7">
                  <c:v>4099</c:v>
                </c:pt>
                <c:pt idx="8">
                  <c:v>4193</c:v>
                </c:pt>
                <c:pt idx="9">
                  <c:v>4288</c:v>
                </c:pt>
                <c:pt idx="10">
                  <c:v>4363</c:v>
                </c:pt>
                <c:pt idx="11">
                  <c:v>4463</c:v>
                </c:pt>
                <c:pt idx="12">
                  <c:v>4557</c:v>
                </c:pt>
                <c:pt idx="13">
                  <c:v>4659</c:v>
                </c:pt>
                <c:pt idx="14">
                  <c:v>4764</c:v>
                </c:pt>
                <c:pt idx="15">
                  <c:v>4900</c:v>
                </c:pt>
                <c:pt idx="16">
                  <c:v>5023</c:v>
                </c:pt>
                <c:pt idx="17">
                  <c:v>5136</c:v>
                </c:pt>
                <c:pt idx="18">
                  <c:v>5282</c:v>
                </c:pt>
                <c:pt idx="19">
                  <c:v>5386</c:v>
                </c:pt>
                <c:pt idx="20">
                  <c:v>5437</c:v>
                </c:pt>
                <c:pt idx="21">
                  <c:v>5534</c:v>
                </c:pt>
                <c:pt idx="22">
                  <c:v>5633</c:v>
                </c:pt>
                <c:pt idx="23">
                  <c:v>5710</c:v>
                </c:pt>
                <c:pt idx="24">
                  <c:v>5816</c:v>
                </c:pt>
                <c:pt idx="25">
                  <c:v>5957</c:v>
                </c:pt>
                <c:pt idx="26">
                  <c:v>6075</c:v>
                </c:pt>
                <c:pt idx="27">
                  <c:v>6216</c:v>
                </c:pt>
                <c:pt idx="28">
                  <c:v>6377</c:v>
                </c:pt>
                <c:pt idx="29">
                  <c:v>6487</c:v>
                </c:pt>
                <c:pt idx="30">
                  <c:v>6623</c:v>
                </c:pt>
                <c:pt idx="31">
                  <c:v>6766</c:v>
                </c:pt>
                <c:pt idx="32">
                  <c:v>6935</c:v>
                </c:pt>
                <c:pt idx="33">
                  <c:v>6996</c:v>
                </c:pt>
                <c:pt idx="34">
                  <c:v>7197</c:v>
                </c:pt>
                <c:pt idx="35">
                  <c:v>7348</c:v>
                </c:pt>
                <c:pt idx="36">
                  <c:v>7504</c:v>
                </c:pt>
                <c:pt idx="37">
                  <c:v>7595</c:v>
                </c:pt>
                <c:pt idx="38">
                  <c:v>7613</c:v>
                </c:pt>
                <c:pt idx="39">
                  <c:v>7674</c:v>
                </c:pt>
                <c:pt idx="40">
                  <c:v>7807</c:v>
                </c:pt>
                <c:pt idx="41">
                  <c:v>7910</c:v>
                </c:pt>
                <c:pt idx="42">
                  <c:v>8070</c:v>
                </c:pt>
                <c:pt idx="43">
                  <c:v>8256</c:v>
                </c:pt>
                <c:pt idx="44">
                  <c:v>8397</c:v>
                </c:pt>
                <c:pt idx="45">
                  <c:v>8602</c:v>
                </c:pt>
                <c:pt idx="46">
                  <c:v>8839</c:v>
                </c:pt>
                <c:pt idx="47">
                  <c:v>9193</c:v>
                </c:pt>
                <c:pt idx="48">
                  <c:v>9455</c:v>
                </c:pt>
                <c:pt idx="49">
                  <c:v>9721</c:v>
                </c:pt>
                <c:pt idx="50">
                  <c:v>9889</c:v>
                </c:pt>
                <c:pt idx="51">
                  <c:v>10106</c:v>
                </c:pt>
                <c:pt idx="52">
                  <c:v>10248</c:v>
                </c:pt>
                <c:pt idx="53">
                  <c:v>10436</c:v>
                </c:pt>
                <c:pt idx="54">
                  <c:v>10567</c:v>
                </c:pt>
                <c:pt idx="55">
                  <c:v>10758</c:v>
                </c:pt>
                <c:pt idx="56">
                  <c:v>11058</c:v>
                </c:pt>
                <c:pt idx="57">
                  <c:v>11317</c:v>
                </c:pt>
                <c:pt idx="58">
                  <c:v>11545</c:v>
                </c:pt>
                <c:pt idx="59">
                  <c:v>11666</c:v>
                </c:pt>
                <c:pt idx="60">
                  <c:v>11809</c:v>
                </c:pt>
                <c:pt idx="61">
                  <c:v>11926</c:v>
                </c:pt>
                <c:pt idx="62">
                  <c:v>12111</c:v>
                </c:pt>
                <c:pt idx="63">
                  <c:v>12375</c:v>
                </c:pt>
                <c:pt idx="64">
                  <c:v>12562</c:v>
                </c:pt>
                <c:pt idx="65">
                  <c:v>12796</c:v>
                </c:pt>
                <c:pt idx="66">
                  <c:v>13029</c:v>
                </c:pt>
                <c:pt idx="67">
                  <c:v>13277</c:v>
                </c:pt>
                <c:pt idx="68">
                  <c:v>13566</c:v>
                </c:pt>
                <c:pt idx="69">
                  <c:v>13795</c:v>
                </c:pt>
                <c:pt idx="70">
                  <c:v>14079</c:v>
                </c:pt>
                <c:pt idx="71">
                  <c:v>14352</c:v>
                </c:pt>
                <c:pt idx="72">
                  <c:v>14645</c:v>
                </c:pt>
                <c:pt idx="73">
                  <c:v>14905</c:v>
                </c:pt>
                <c:pt idx="74">
                  <c:v>15224</c:v>
                </c:pt>
                <c:pt idx="75">
                  <c:v>15569</c:v>
                </c:pt>
                <c:pt idx="76">
                  <c:v>15925</c:v>
                </c:pt>
                <c:pt idx="77">
                  <c:v>16346</c:v>
                </c:pt>
                <c:pt idx="78">
                  <c:v>16745</c:v>
                </c:pt>
                <c:pt idx="79">
                  <c:v>17075</c:v>
                </c:pt>
                <c:pt idx="80">
                  <c:v>17490</c:v>
                </c:pt>
                <c:pt idx="81">
                  <c:v>17756</c:v>
                </c:pt>
                <c:pt idx="82">
                  <c:v>18253</c:v>
                </c:pt>
                <c:pt idx="83">
                  <c:v>18634</c:v>
                </c:pt>
                <c:pt idx="84">
                  <c:v>18980</c:v>
                </c:pt>
                <c:pt idx="85">
                  <c:v>19405</c:v>
                </c:pt>
                <c:pt idx="86">
                  <c:v>20041</c:v>
                </c:pt>
                <c:pt idx="87">
                  <c:v>20745</c:v>
                </c:pt>
                <c:pt idx="88">
                  <c:v>26742</c:v>
                </c:pt>
                <c:pt idx="89">
                  <c:v>27670</c:v>
                </c:pt>
                <c:pt idx="90">
                  <c:v>28994</c:v>
                </c:pt>
                <c:pt idx="91">
                  <c:v>29909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F7-46FC-890E-B0F690E5B1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51528192"/>
        <c:axId val="690655408"/>
      </c:lineChart>
      <c:dateAx>
        <c:axId val="105152819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90655408"/>
        <c:crosses val="autoZero"/>
        <c:auto val="1"/>
        <c:lblOffset val="100"/>
        <c:baseTimeUnit val="months"/>
      </c:dateAx>
      <c:valAx>
        <c:axId val="690655408"/>
        <c:scaling>
          <c:orientation val="minMax"/>
          <c:max val="4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051528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renta_vitalicia!$H$3</c:f>
              <c:strCache>
                <c:ptCount val="1"/>
                <c:pt idx="0">
                  <c:v>Hombres</c:v>
                </c:pt>
              </c:strCache>
            </c:strRef>
          </c:tx>
          <c:spPr>
            <a:ln w="28575" cap="rnd">
              <a:solidFill>
                <a:srgbClr val="459DE0"/>
              </a:solidFill>
              <a:round/>
            </a:ln>
            <a:effectLst/>
          </c:spPr>
          <c:marker>
            <c:symbol val="none"/>
          </c:marker>
          <c:cat>
            <c:numRef>
              <c:f>renta_vitalicia!$A$4:$A$95</c:f>
              <c:numCache>
                <c:formatCode>mmm\-yy</c:formatCode>
                <c:ptCount val="92"/>
                <c:pt idx="0">
                  <c:v>40603</c:v>
                </c:pt>
                <c:pt idx="1">
                  <c:v>40634</c:v>
                </c:pt>
                <c:pt idx="2">
                  <c:v>40664</c:v>
                </c:pt>
                <c:pt idx="3">
                  <c:v>40695</c:v>
                </c:pt>
                <c:pt idx="4">
                  <c:v>40725</c:v>
                </c:pt>
                <c:pt idx="5">
                  <c:v>40756</c:v>
                </c:pt>
                <c:pt idx="6">
                  <c:v>40787</c:v>
                </c:pt>
                <c:pt idx="7">
                  <c:v>40817</c:v>
                </c:pt>
                <c:pt idx="8">
                  <c:v>40848</c:v>
                </c:pt>
                <c:pt idx="9">
                  <c:v>40878</c:v>
                </c:pt>
                <c:pt idx="10">
                  <c:v>40909</c:v>
                </c:pt>
                <c:pt idx="11">
                  <c:v>40940</c:v>
                </c:pt>
                <c:pt idx="12">
                  <c:v>40969</c:v>
                </c:pt>
                <c:pt idx="13">
                  <c:v>41000</c:v>
                </c:pt>
                <c:pt idx="14">
                  <c:v>41030</c:v>
                </c:pt>
                <c:pt idx="15">
                  <c:v>41061</c:v>
                </c:pt>
                <c:pt idx="16">
                  <c:v>41091</c:v>
                </c:pt>
                <c:pt idx="17">
                  <c:v>41122</c:v>
                </c:pt>
                <c:pt idx="18">
                  <c:v>41153</c:v>
                </c:pt>
                <c:pt idx="19">
                  <c:v>41183</c:v>
                </c:pt>
                <c:pt idx="20">
                  <c:v>41214</c:v>
                </c:pt>
                <c:pt idx="21">
                  <c:v>41244</c:v>
                </c:pt>
                <c:pt idx="22">
                  <c:v>41275</c:v>
                </c:pt>
                <c:pt idx="23">
                  <c:v>41306</c:v>
                </c:pt>
                <c:pt idx="24">
                  <c:v>41334</c:v>
                </c:pt>
                <c:pt idx="25">
                  <c:v>41365</c:v>
                </c:pt>
                <c:pt idx="26">
                  <c:v>41395</c:v>
                </c:pt>
                <c:pt idx="27">
                  <c:v>41426</c:v>
                </c:pt>
                <c:pt idx="28">
                  <c:v>41456</c:v>
                </c:pt>
                <c:pt idx="29">
                  <c:v>41487</c:v>
                </c:pt>
                <c:pt idx="30">
                  <c:v>41518</c:v>
                </c:pt>
                <c:pt idx="31">
                  <c:v>41548</c:v>
                </c:pt>
                <c:pt idx="32">
                  <c:v>41579</c:v>
                </c:pt>
                <c:pt idx="33">
                  <c:v>41609</c:v>
                </c:pt>
                <c:pt idx="34">
                  <c:v>41640</c:v>
                </c:pt>
                <c:pt idx="35">
                  <c:v>41671</c:v>
                </c:pt>
                <c:pt idx="36">
                  <c:v>41699</c:v>
                </c:pt>
                <c:pt idx="37">
                  <c:v>41730</c:v>
                </c:pt>
                <c:pt idx="38">
                  <c:v>41760</c:v>
                </c:pt>
                <c:pt idx="39">
                  <c:v>41791</c:v>
                </c:pt>
                <c:pt idx="40">
                  <c:v>41821</c:v>
                </c:pt>
                <c:pt idx="41">
                  <c:v>41852</c:v>
                </c:pt>
                <c:pt idx="42">
                  <c:v>41883</c:v>
                </c:pt>
                <c:pt idx="43">
                  <c:v>41913</c:v>
                </c:pt>
                <c:pt idx="44">
                  <c:v>41944</c:v>
                </c:pt>
                <c:pt idx="45">
                  <c:v>41974</c:v>
                </c:pt>
                <c:pt idx="46">
                  <c:v>42005</c:v>
                </c:pt>
                <c:pt idx="47">
                  <c:v>42036</c:v>
                </c:pt>
                <c:pt idx="48">
                  <c:v>42064</c:v>
                </c:pt>
                <c:pt idx="49">
                  <c:v>42095</c:v>
                </c:pt>
                <c:pt idx="50">
                  <c:v>42125</c:v>
                </c:pt>
                <c:pt idx="51">
                  <c:v>42156</c:v>
                </c:pt>
                <c:pt idx="52">
                  <c:v>42186</c:v>
                </c:pt>
                <c:pt idx="53">
                  <c:v>42217</c:v>
                </c:pt>
                <c:pt idx="54">
                  <c:v>42248</c:v>
                </c:pt>
                <c:pt idx="55">
                  <c:v>42278</c:v>
                </c:pt>
                <c:pt idx="56">
                  <c:v>42309</c:v>
                </c:pt>
                <c:pt idx="57">
                  <c:v>42339</c:v>
                </c:pt>
                <c:pt idx="58">
                  <c:v>42370</c:v>
                </c:pt>
                <c:pt idx="59">
                  <c:v>42401</c:v>
                </c:pt>
                <c:pt idx="60">
                  <c:v>42430</c:v>
                </c:pt>
                <c:pt idx="61">
                  <c:v>42461</c:v>
                </c:pt>
                <c:pt idx="62">
                  <c:v>42491</c:v>
                </c:pt>
                <c:pt idx="63">
                  <c:v>42522</c:v>
                </c:pt>
                <c:pt idx="64">
                  <c:v>42552</c:v>
                </c:pt>
                <c:pt idx="65">
                  <c:v>42583</c:v>
                </c:pt>
                <c:pt idx="66">
                  <c:v>42614</c:v>
                </c:pt>
                <c:pt idx="67">
                  <c:v>42644</c:v>
                </c:pt>
                <c:pt idx="68">
                  <c:v>42675</c:v>
                </c:pt>
                <c:pt idx="69">
                  <c:v>42705</c:v>
                </c:pt>
                <c:pt idx="70">
                  <c:v>42736</c:v>
                </c:pt>
                <c:pt idx="71">
                  <c:v>42767</c:v>
                </c:pt>
                <c:pt idx="72">
                  <c:v>42795</c:v>
                </c:pt>
                <c:pt idx="73">
                  <c:v>42826</c:v>
                </c:pt>
                <c:pt idx="74">
                  <c:v>42856</c:v>
                </c:pt>
                <c:pt idx="75">
                  <c:v>42887</c:v>
                </c:pt>
                <c:pt idx="76">
                  <c:v>42917</c:v>
                </c:pt>
                <c:pt idx="77">
                  <c:v>42948</c:v>
                </c:pt>
                <c:pt idx="78">
                  <c:v>42979</c:v>
                </c:pt>
                <c:pt idx="79">
                  <c:v>43009</c:v>
                </c:pt>
                <c:pt idx="80">
                  <c:v>43040</c:v>
                </c:pt>
                <c:pt idx="81">
                  <c:v>43070</c:v>
                </c:pt>
                <c:pt idx="82">
                  <c:v>43101</c:v>
                </c:pt>
                <c:pt idx="83">
                  <c:v>43132</c:v>
                </c:pt>
                <c:pt idx="84">
                  <c:v>43160</c:v>
                </c:pt>
                <c:pt idx="85">
                  <c:v>43191</c:v>
                </c:pt>
                <c:pt idx="86">
                  <c:v>43221</c:v>
                </c:pt>
                <c:pt idx="87">
                  <c:v>43252</c:v>
                </c:pt>
                <c:pt idx="88">
                  <c:v>43282</c:v>
                </c:pt>
                <c:pt idx="89">
                  <c:v>43313</c:v>
                </c:pt>
                <c:pt idx="90">
                  <c:v>43344</c:v>
                </c:pt>
                <c:pt idx="91">
                  <c:v>43374</c:v>
                </c:pt>
              </c:numCache>
            </c:numRef>
          </c:cat>
          <c:val>
            <c:numRef>
              <c:f>renta_vitalicia!$H$4:$H$95</c:f>
              <c:numCache>
                <c:formatCode>General</c:formatCode>
                <c:ptCount val="92"/>
                <c:pt idx="0">
                  <c:v>22270</c:v>
                </c:pt>
                <c:pt idx="1">
                  <c:v>21309</c:v>
                </c:pt>
                <c:pt idx="2">
                  <c:v>21597</c:v>
                </c:pt>
                <c:pt idx="3">
                  <c:v>22909</c:v>
                </c:pt>
                <c:pt idx="4">
                  <c:v>23121</c:v>
                </c:pt>
                <c:pt idx="5">
                  <c:v>23354</c:v>
                </c:pt>
                <c:pt idx="6">
                  <c:v>23621</c:v>
                </c:pt>
                <c:pt idx="7">
                  <c:v>23733</c:v>
                </c:pt>
                <c:pt idx="8">
                  <c:v>24077</c:v>
                </c:pt>
                <c:pt idx="9">
                  <c:v>24283</c:v>
                </c:pt>
                <c:pt idx="10">
                  <c:v>22183</c:v>
                </c:pt>
                <c:pt idx="11">
                  <c:v>19393</c:v>
                </c:pt>
                <c:pt idx="12">
                  <c:v>19662</c:v>
                </c:pt>
                <c:pt idx="13">
                  <c:v>19792</c:v>
                </c:pt>
                <c:pt idx="14">
                  <c:v>20014</c:v>
                </c:pt>
                <c:pt idx="15">
                  <c:v>20241</c:v>
                </c:pt>
                <c:pt idx="16">
                  <c:v>20399</c:v>
                </c:pt>
                <c:pt idx="17">
                  <c:v>20573</c:v>
                </c:pt>
                <c:pt idx="18">
                  <c:v>20716</c:v>
                </c:pt>
                <c:pt idx="19">
                  <c:v>20925</c:v>
                </c:pt>
                <c:pt idx="20">
                  <c:v>21160</c:v>
                </c:pt>
                <c:pt idx="21">
                  <c:v>21328</c:v>
                </c:pt>
                <c:pt idx="22">
                  <c:v>21583</c:v>
                </c:pt>
                <c:pt idx="23">
                  <c:v>21787</c:v>
                </c:pt>
                <c:pt idx="24">
                  <c:v>22071</c:v>
                </c:pt>
                <c:pt idx="25">
                  <c:v>22370</c:v>
                </c:pt>
                <c:pt idx="26">
                  <c:v>22685</c:v>
                </c:pt>
                <c:pt idx="27">
                  <c:v>22919</c:v>
                </c:pt>
                <c:pt idx="28">
                  <c:v>23087</c:v>
                </c:pt>
                <c:pt idx="29">
                  <c:v>23414</c:v>
                </c:pt>
                <c:pt idx="30">
                  <c:v>23604</c:v>
                </c:pt>
                <c:pt idx="31">
                  <c:v>24789</c:v>
                </c:pt>
                <c:pt idx="32">
                  <c:v>24152</c:v>
                </c:pt>
                <c:pt idx="33">
                  <c:v>24409</c:v>
                </c:pt>
                <c:pt idx="34">
                  <c:v>24598</c:v>
                </c:pt>
                <c:pt idx="35">
                  <c:v>24725</c:v>
                </c:pt>
                <c:pt idx="36">
                  <c:v>24907</c:v>
                </c:pt>
                <c:pt idx="37">
                  <c:v>25109</c:v>
                </c:pt>
                <c:pt idx="38">
                  <c:v>25443</c:v>
                </c:pt>
                <c:pt idx="39">
                  <c:v>25623</c:v>
                </c:pt>
                <c:pt idx="40">
                  <c:v>25782</c:v>
                </c:pt>
                <c:pt idx="41">
                  <c:v>26053</c:v>
                </c:pt>
                <c:pt idx="42">
                  <c:v>26115</c:v>
                </c:pt>
                <c:pt idx="43">
                  <c:v>26195</c:v>
                </c:pt>
                <c:pt idx="44">
                  <c:v>26394</c:v>
                </c:pt>
                <c:pt idx="45">
                  <c:v>26498</c:v>
                </c:pt>
                <c:pt idx="46">
                  <c:v>26547</c:v>
                </c:pt>
                <c:pt idx="47">
                  <c:v>26571</c:v>
                </c:pt>
                <c:pt idx="48">
                  <c:v>26654</c:v>
                </c:pt>
                <c:pt idx="49">
                  <c:v>26938</c:v>
                </c:pt>
                <c:pt idx="50">
                  <c:v>27321</c:v>
                </c:pt>
                <c:pt idx="51">
                  <c:v>27981</c:v>
                </c:pt>
                <c:pt idx="52">
                  <c:v>28410</c:v>
                </c:pt>
                <c:pt idx="53">
                  <c:v>28745</c:v>
                </c:pt>
                <c:pt idx="54">
                  <c:v>29148</c:v>
                </c:pt>
                <c:pt idx="55">
                  <c:v>29407</c:v>
                </c:pt>
                <c:pt idx="56">
                  <c:v>29452</c:v>
                </c:pt>
                <c:pt idx="57">
                  <c:v>29510</c:v>
                </c:pt>
                <c:pt idx="58">
                  <c:v>29523</c:v>
                </c:pt>
                <c:pt idx="59">
                  <c:v>29916</c:v>
                </c:pt>
                <c:pt idx="60">
                  <c:v>30378</c:v>
                </c:pt>
                <c:pt idx="61">
                  <c:v>30842</c:v>
                </c:pt>
                <c:pt idx="62">
                  <c:v>31194</c:v>
                </c:pt>
                <c:pt idx="63">
                  <c:v>32082</c:v>
                </c:pt>
                <c:pt idx="64">
                  <c:v>33705</c:v>
                </c:pt>
                <c:pt idx="65">
                  <c:v>34022</c:v>
                </c:pt>
                <c:pt idx="66">
                  <c:v>36284</c:v>
                </c:pt>
                <c:pt idx="67">
                  <c:v>36504</c:v>
                </c:pt>
                <c:pt idx="68">
                  <c:v>36757</c:v>
                </c:pt>
                <c:pt idx="69">
                  <c:v>36989</c:v>
                </c:pt>
                <c:pt idx="70">
                  <c:v>37225</c:v>
                </c:pt>
                <c:pt idx="71">
                  <c:v>37432</c:v>
                </c:pt>
                <c:pt idx="72">
                  <c:v>37770</c:v>
                </c:pt>
                <c:pt idx="73">
                  <c:v>38095</c:v>
                </c:pt>
                <c:pt idx="74">
                  <c:v>38405</c:v>
                </c:pt>
                <c:pt idx="75">
                  <c:v>38899</c:v>
                </c:pt>
                <c:pt idx="76">
                  <c:v>39133</c:v>
                </c:pt>
                <c:pt idx="77">
                  <c:v>39621</c:v>
                </c:pt>
                <c:pt idx="78">
                  <c:v>40077</c:v>
                </c:pt>
                <c:pt idx="79">
                  <c:v>40528</c:v>
                </c:pt>
                <c:pt idx="80">
                  <c:v>40875</c:v>
                </c:pt>
                <c:pt idx="81">
                  <c:v>41295</c:v>
                </c:pt>
                <c:pt idx="82">
                  <c:v>41598</c:v>
                </c:pt>
                <c:pt idx="83">
                  <c:v>42059</c:v>
                </c:pt>
                <c:pt idx="84">
                  <c:v>42480</c:v>
                </c:pt>
                <c:pt idx="85">
                  <c:v>42992</c:v>
                </c:pt>
                <c:pt idx="86">
                  <c:v>43206</c:v>
                </c:pt>
                <c:pt idx="87">
                  <c:v>43344</c:v>
                </c:pt>
                <c:pt idx="88">
                  <c:v>42632</c:v>
                </c:pt>
                <c:pt idx="89">
                  <c:v>43063</c:v>
                </c:pt>
                <c:pt idx="90">
                  <c:v>43221</c:v>
                </c:pt>
                <c:pt idx="91">
                  <c:v>43590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46-4AC5-9006-EFF8546125AD}"/>
            </c:ext>
          </c:extLst>
        </c:ser>
        <c:ser>
          <c:idx val="1"/>
          <c:order val="1"/>
          <c:tx>
            <c:strRef>
              <c:f>renta_vitalicia!$I$3</c:f>
              <c:strCache>
                <c:ptCount val="1"/>
                <c:pt idx="0">
                  <c:v>Mujeres</c:v>
                </c:pt>
              </c:strCache>
            </c:strRef>
          </c:tx>
          <c:spPr>
            <a:ln w="28575" cap="rnd">
              <a:solidFill>
                <a:srgbClr val="F53446"/>
              </a:solidFill>
              <a:round/>
            </a:ln>
            <a:effectLst/>
          </c:spPr>
          <c:marker>
            <c:symbol val="none"/>
          </c:marker>
          <c:cat>
            <c:numRef>
              <c:f>renta_vitalicia!$A$4:$A$95</c:f>
              <c:numCache>
                <c:formatCode>mmm\-yy</c:formatCode>
                <c:ptCount val="92"/>
                <c:pt idx="0">
                  <c:v>40603</c:v>
                </c:pt>
                <c:pt idx="1">
                  <c:v>40634</c:v>
                </c:pt>
                <c:pt idx="2">
                  <c:v>40664</c:v>
                </c:pt>
                <c:pt idx="3">
                  <c:v>40695</c:v>
                </c:pt>
                <c:pt idx="4">
                  <c:v>40725</c:v>
                </c:pt>
                <c:pt idx="5">
                  <c:v>40756</c:v>
                </c:pt>
                <c:pt idx="6">
                  <c:v>40787</c:v>
                </c:pt>
                <c:pt idx="7">
                  <c:v>40817</c:v>
                </c:pt>
                <c:pt idx="8">
                  <c:v>40848</c:v>
                </c:pt>
                <c:pt idx="9">
                  <c:v>40878</c:v>
                </c:pt>
                <c:pt idx="10">
                  <c:v>40909</c:v>
                </c:pt>
                <c:pt idx="11">
                  <c:v>40940</c:v>
                </c:pt>
                <c:pt idx="12">
                  <c:v>40969</c:v>
                </c:pt>
                <c:pt idx="13">
                  <c:v>41000</c:v>
                </c:pt>
                <c:pt idx="14">
                  <c:v>41030</c:v>
                </c:pt>
                <c:pt idx="15">
                  <c:v>41061</c:v>
                </c:pt>
                <c:pt idx="16">
                  <c:v>41091</c:v>
                </c:pt>
                <c:pt idx="17">
                  <c:v>41122</c:v>
                </c:pt>
                <c:pt idx="18">
                  <c:v>41153</c:v>
                </c:pt>
                <c:pt idx="19">
                  <c:v>41183</c:v>
                </c:pt>
                <c:pt idx="20">
                  <c:v>41214</c:v>
                </c:pt>
                <c:pt idx="21">
                  <c:v>41244</c:v>
                </c:pt>
                <c:pt idx="22">
                  <c:v>41275</c:v>
                </c:pt>
                <c:pt idx="23">
                  <c:v>41306</c:v>
                </c:pt>
                <c:pt idx="24">
                  <c:v>41334</c:v>
                </c:pt>
                <c:pt idx="25">
                  <c:v>41365</c:v>
                </c:pt>
                <c:pt idx="26">
                  <c:v>41395</c:v>
                </c:pt>
                <c:pt idx="27">
                  <c:v>41426</c:v>
                </c:pt>
                <c:pt idx="28">
                  <c:v>41456</c:v>
                </c:pt>
                <c:pt idx="29">
                  <c:v>41487</c:v>
                </c:pt>
                <c:pt idx="30">
                  <c:v>41518</c:v>
                </c:pt>
                <c:pt idx="31">
                  <c:v>41548</c:v>
                </c:pt>
                <c:pt idx="32">
                  <c:v>41579</c:v>
                </c:pt>
                <c:pt idx="33">
                  <c:v>41609</c:v>
                </c:pt>
                <c:pt idx="34">
                  <c:v>41640</c:v>
                </c:pt>
                <c:pt idx="35">
                  <c:v>41671</c:v>
                </c:pt>
                <c:pt idx="36">
                  <c:v>41699</c:v>
                </c:pt>
                <c:pt idx="37">
                  <c:v>41730</c:v>
                </c:pt>
                <c:pt idx="38">
                  <c:v>41760</c:v>
                </c:pt>
                <c:pt idx="39">
                  <c:v>41791</c:v>
                </c:pt>
                <c:pt idx="40">
                  <c:v>41821</c:v>
                </c:pt>
                <c:pt idx="41">
                  <c:v>41852</c:v>
                </c:pt>
                <c:pt idx="42">
                  <c:v>41883</c:v>
                </c:pt>
                <c:pt idx="43">
                  <c:v>41913</c:v>
                </c:pt>
                <c:pt idx="44">
                  <c:v>41944</c:v>
                </c:pt>
                <c:pt idx="45">
                  <c:v>41974</c:v>
                </c:pt>
                <c:pt idx="46">
                  <c:v>42005</c:v>
                </c:pt>
                <c:pt idx="47">
                  <c:v>42036</c:v>
                </c:pt>
                <c:pt idx="48">
                  <c:v>42064</c:v>
                </c:pt>
                <c:pt idx="49">
                  <c:v>42095</c:v>
                </c:pt>
                <c:pt idx="50">
                  <c:v>42125</c:v>
                </c:pt>
                <c:pt idx="51">
                  <c:v>42156</c:v>
                </c:pt>
                <c:pt idx="52">
                  <c:v>42186</c:v>
                </c:pt>
                <c:pt idx="53">
                  <c:v>42217</c:v>
                </c:pt>
                <c:pt idx="54">
                  <c:v>42248</c:v>
                </c:pt>
                <c:pt idx="55">
                  <c:v>42278</c:v>
                </c:pt>
                <c:pt idx="56">
                  <c:v>42309</c:v>
                </c:pt>
                <c:pt idx="57">
                  <c:v>42339</c:v>
                </c:pt>
                <c:pt idx="58">
                  <c:v>42370</c:v>
                </c:pt>
                <c:pt idx="59">
                  <c:v>42401</c:v>
                </c:pt>
                <c:pt idx="60">
                  <c:v>42430</c:v>
                </c:pt>
                <c:pt idx="61">
                  <c:v>42461</c:v>
                </c:pt>
                <c:pt idx="62">
                  <c:v>42491</c:v>
                </c:pt>
                <c:pt idx="63">
                  <c:v>42522</c:v>
                </c:pt>
                <c:pt idx="64">
                  <c:v>42552</c:v>
                </c:pt>
                <c:pt idx="65">
                  <c:v>42583</c:v>
                </c:pt>
                <c:pt idx="66">
                  <c:v>42614</c:v>
                </c:pt>
                <c:pt idx="67">
                  <c:v>42644</c:v>
                </c:pt>
                <c:pt idx="68">
                  <c:v>42675</c:v>
                </c:pt>
                <c:pt idx="69">
                  <c:v>42705</c:v>
                </c:pt>
                <c:pt idx="70">
                  <c:v>42736</c:v>
                </c:pt>
                <c:pt idx="71">
                  <c:v>42767</c:v>
                </c:pt>
                <c:pt idx="72">
                  <c:v>42795</c:v>
                </c:pt>
                <c:pt idx="73">
                  <c:v>42826</c:v>
                </c:pt>
                <c:pt idx="74">
                  <c:v>42856</c:v>
                </c:pt>
                <c:pt idx="75">
                  <c:v>42887</c:v>
                </c:pt>
                <c:pt idx="76">
                  <c:v>42917</c:v>
                </c:pt>
                <c:pt idx="77">
                  <c:v>42948</c:v>
                </c:pt>
                <c:pt idx="78">
                  <c:v>42979</c:v>
                </c:pt>
                <c:pt idx="79">
                  <c:v>43009</c:v>
                </c:pt>
                <c:pt idx="80">
                  <c:v>43040</c:v>
                </c:pt>
                <c:pt idx="81">
                  <c:v>43070</c:v>
                </c:pt>
                <c:pt idx="82">
                  <c:v>43101</c:v>
                </c:pt>
                <c:pt idx="83">
                  <c:v>43132</c:v>
                </c:pt>
                <c:pt idx="84">
                  <c:v>43160</c:v>
                </c:pt>
                <c:pt idx="85">
                  <c:v>43191</c:v>
                </c:pt>
                <c:pt idx="86">
                  <c:v>43221</c:v>
                </c:pt>
                <c:pt idx="87">
                  <c:v>43252</c:v>
                </c:pt>
                <c:pt idx="88">
                  <c:v>43282</c:v>
                </c:pt>
                <c:pt idx="89">
                  <c:v>43313</c:v>
                </c:pt>
                <c:pt idx="90">
                  <c:v>43344</c:v>
                </c:pt>
                <c:pt idx="91">
                  <c:v>43374</c:v>
                </c:pt>
              </c:numCache>
            </c:numRef>
          </c:cat>
          <c:val>
            <c:numRef>
              <c:f>renta_vitalicia!$I$4:$I$95</c:f>
              <c:numCache>
                <c:formatCode>General</c:formatCode>
                <c:ptCount val="92"/>
                <c:pt idx="0">
                  <c:v>6806</c:v>
                </c:pt>
                <c:pt idx="1">
                  <c:v>6886</c:v>
                </c:pt>
                <c:pt idx="2">
                  <c:v>6990</c:v>
                </c:pt>
                <c:pt idx="3">
                  <c:v>7040</c:v>
                </c:pt>
                <c:pt idx="4">
                  <c:v>7102</c:v>
                </c:pt>
                <c:pt idx="5">
                  <c:v>7187</c:v>
                </c:pt>
                <c:pt idx="6">
                  <c:v>7290</c:v>
                </c:pt>
                <c:pt idx="7">
                  <c:v>7336</c:v>
                </c:pt>
                <c:pt idx="8">
                  <c:v>7470</c:v>
                </c:pt>
                <c:pt idx="9">
                  <c:v>7537</c:v>
                </c:pt>
                <c:pt idx="10">
                  <c:v>9807</c:v>
                </c:pt>
                <c:pt idx="11">
                  <c:v>8790</c:v>
                </c:pt>
                <c:pt idx="12">
                  <c:v>8890</c:v>
                </c:pt>
                <c:pt idx="13">
                  <c:v>8969</c:v>
                </c:pt>
                <c:pt idx="14">
                  <c:v>9095</c:v>
                </c:pt>
                <c:pt idx="15">
                  <c:v>9173</c:v>
                </c:pt>
                <c:pt idx="16">
                  <c:v>9288</c:v>
                </c:pt>
                <c:pt idx="17">
                  <c:v>9374</c:v>
                </c:pt>
                <c:pt idx="18">
                  <c:v>9453</c:v>
                </c:pt>
                <c:pt idx="19">
                  <c:v>9535</c:v>
                </c:pt>
                <c:pt idx="20">
                  <c:v>9648</c:v>
                </c:pt>
                <c:pt idx="21">
                  <c:v>9740</c:v>
                </c:pt>
                <c:pt idx="22">
                  <c:v>9823</c:v>
                </c:pt>
                <c:pt idx="23">
                  <c:v>9914</c:v>
                </c:pt>
                <c:pt idx="24">
                  <c:v>9985</c:v>
                </c:pt>
                <c:pt idx="25">
                  <c:v>10081</c:v>
                </c:pt>
                <c:pt idx="26">
                  <c:v>10187</c:v>
                </c:pt>
                <c:pt idx="27">
                  <c:v>10268</c:v>
                </c:pt>
                <c:pt idx="28">
                  <c:v>10339</c:v>
                </c:pt>
                <c:pt idx="29">
                  <c:v>10467</c:v>
                </c:pt>
                <c:pt idx="30">
                  <c:v>10544</c:v>
                </c:pt>
                <c:pt idx="31">
                  <c:v>7968</c:v>
                </c:pt>
                <c:pt idx="32">
                  <c:v>10745</c:v>
                </c:pt>
                <c:pt idx="33">
                  <c:v>10845</c:v>
                </c:pt>
                <c:pt idx="34">
                  <c:v>10856</c:v>
                </c:pt>
                <c:pt idx="35">
                  <c:v>10910</c:v>
                </c:pt>
                <c:pt idx="36">
                  <c:v>10997</c:v>
                </c:pt>
                <c:pt idx="37">
                  <c:v>11077</c:v>
                </c:pt>
                <c:pt idx="38">
                  <c:v>11191</c:v>
                </c:pt>
                <c:pt idx="39">
                  <c:v>11265</c:v>
                </c:pt>
                <c:pt idx="40">
                  <c:v>11322</c:v>
                </c:pt>
                <c:pt idx="41">
                  <c:v>11409</c:v>
                </c:pt>
                <c:pt idx="42">
                  <c:v>11436</c:v>
                </c:pt>
                <c:pt idx="43">
                  <c:v>11465</c:v>
                </c:pt>
                <c:pt idx="44">
                  <c:v>11527</c:v>
                </c:pt>
                <c:pt idx="45">
                  <c:v>11558</c:v>
                </c:pt>
                <c:pt idx="46">
                  <c:v>11579</c:v>
                </c:pt>
                <c:pt idx="47">
                  <c:v>11589</c:v>
                </c:pt>
                <c:pt idx="48">
                  <c:v>11626</c:v>
                </c:pt>
                <c:pt idx="49">
                  <c:v>11729</c:v>
                </c:pt>
                <c:pt idx="50">
                  <c:v>11862</c:v>
                </c:pt>
                <c:pt idx="51">
                  <c:v>12099</c:v>
                </c:pt>
                <c:pt idx="52">
                  <c:v>12256</c:v>
                </c:pt>
                <c:pt idx="53">
                  <c:v>12395</c:v>
                </c:pt>
                <c:pt idx="54">
                  <c:v>12546</c:v>
                </c:pt>
                <c:pt idx="55">
                  <c:v>12647</c:v>
                </c:pt>
                <c:pt idx="56">
                  <c:v>12665</c:v>
                </c:pt>
                <c:pt idx="57">
                  <c:v>12680</c:v>
                </c:pt>
                <c:pt idx="58">
                  <c:v>12686</c:v>
                </c:pt>
                <c:pt idx="59">
                  <c:v>12836</c:v>
                </c:pt>
                <c:pt idx="60">
                  <c:v>12979</c:v>
                </c:pt>
                <c:pt idx="61">
                  <c:v>13153</c:v>
                </c:pt>
                <c:pt idx="62">
                  <c:v>13260</c:v>
                </c:pt>
                <c:pt idx="63">
                  <c:v>13542</c:v>
                </c:pt>
                <c:pt idx="64">
                  <c:v>13950</c:v>
                </c:pt>
                <c:pt idx="65">
                  <c:v>14079</c:v>
                </c:pt>
                <c:pt idx="66">
                  <c:v>14823</c:v>
                </c:pt>
                <c:pt idx="67">
                  <c:v>14908</c:v>
                </c:pt>
                <c:pt idx="68">
                  <c:v>15030</c:v>
                </c:pt>
                <c:pt idx="69">
                  <c:v>15136</c:v>
                </c:pt>
                <c:pt idx="70">
                  <c:v>15233</c:v>
                </c:pt>
                <c:pt idx="71">
                  <c:v>15313</c:v>
                </c:pt>
                <c:pt idx="72">
                  <c:v>15430</c:v>
                </c:pt>
                <c:pt idx="73">
                  <c:v>15526</c:v>
                </c:pt>
                <c:pt idx="74">
                  <c:v>15641</c:v>
                </c:pt>
                <c:pt idx="75">
                  <c:v>15837</c:v>
                </c:pt>
                <c:pt idx="76">
                  <c:v>15951</c:v>
                </c:pt>
                <c:pt idx="77">
                  <c:v>16118</c:v>
                </c:pt>
                <c:pt idx="78">
                  <c:v>16310</c:v>
                </c:pt>
                <c:pt idx="79">
                  <c:v>16476</c:v>
                </c:pt>
                <c:pt idx="80">
                  <c:v>16638</c:v>
                </c:pt>
                <c:pt idx="81">
                  <c:v>16769</c:v>
                </c:pt>
                <c:pt idx="82">
                  <c:v>16882</c:v>
                </c:pt>
                <c:pt idx="83">
                  <c:v>17056</c:v>
                </c:pt>
                <c:pt idx="84">
                  <c:v>17215</c:v>
                </c:pt>
                <c:pt idx="85">
                  <c:v>17408</c:v>
                </c:pt>
                <c:pt idx="86">
                  <c:v>17514</c:v>
                </c:pt>
                <c:pt idx="87">
                  <c:v>17594</c:v>
                </c:pt>
                <c:pt idx="88">
                  <c:v>17270</c:v>
                </c:pt>
                <c:pt idx="89">
                  <c:v>17409</c:v>
                </c:pt>
                <c:pt idx="90">
                  <c:v>17457</c:v>
                </c:pt>
                <c:pt idx="91">
                  <c:v>17579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46-4AC5-9006-EFF8546125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51528192"/>
        <c:axId val="690655408"/>
      </c:lineChart>
      <c:dateAx>
        <c:axId val="105152819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90655408"/>
        <c:crosses val="autoZero"/>
        <c:auto val="1"/>
        <c:lblOffset val="100"/>
        <c:baseTimeUnit val="months"/>
      </c:dateAx>
      <c:valAx>
        <c:axId val="690655408"/>
        <c:scaling>
          <c:orientation val="minMax"/>
          <c:max val="4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051528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retiro_programado!$B$3</c:f>
              <c:strCache>
                <c:ptCount val="1"/>
                <c:pt idx="0">
                  <c:v>Hombres</c:v>
                </c:pt>
              </c:strCache>
            </c:strRef>
          </c:tx>
          <c:spPr>
            <a:ln w="28575" cap="rnd">
              <a:solidFill>
                <a:srgbClr val="459DE0"/>
              </a:solidFill>
              <a:round/>
            </a:ln>
            <a:effectLst/>
          </c:spPr>
          <c:marker>
            <c:symbol val="none"/>
          </c:marker>
          <c:cat>
            <c:numRef>
              <c:f>retiro_programado!$A$4:$A$95</c:f>
              <c:numCache>
                <c:formatCode>mmm\-yy</c:formatCode>
                <c:ptCount val="92"/>
                <c:pt idx="0">
                  <c:v>40603</c:v>
                </c:pt>
                <c:pt idx="1">
                  <c:v>40634</c:v>
                </c:pt>
                <c:pt idx="2">
                  <c:v>40664</c:v>
                </c:pt>
                <c:pt idx="3">
                  <c:v>40695</c:v>
                </c:pt>
                <c:pt idx="4">
                  <c:v>40725</c:v>
                </c:pt>
                <c:pt idx="5">
                  <c:v>40756</c:v>
                </c:pt>
                <c:pt idx="6">
                  <c:v>40787</c:v>
                </c:pt>
                <c:pt idx="7">
                  <c:v>40817</c:v>
                </c:pt>
                <c:pt idx="8">
                  <c:v>40848</c:v>
                </c:pt>
                <c:pt idx="9">
                  <c:v>40878</c:v>
                </c:pt>
                <c:pt idx="10">
                  <c:v>40909</c:v>
                </c:pt>
                <c:pt idx="11">
                  <c:v>40940</c:v>
                </c:pt>
                <c:pt idx="12">
                  <c:v>40969</c:v>
                </c:pt>
                <c:pt idx="13">
                  <c:v>41000</c:v>
                </c:pt>
                <c:pt idx="14">
                  <c:v>41030</c:v>
                </c:pt>
                <c:pt idx="15">
                  <c:v>41061</c:v>
                </c:pt>
                <c:pt idx="16">
                  <c:v>41091</c:v>
                </c:pt>
                <c:pt idx="17">
                  <c:v>41122</c:v>
                </c:pt>
                <c:pt idx="18">
                  <c:v>41153</c:v>
                </c:pt>
                <c:pt idx="19">
                  <c:v>41183</c:v>
                </c:pt>
                <c:pt idx="20">
                  <c:v>41214</c:v>
                </c:pt>
                <c:pt idx="21">
                  <c:v>41244</c:v>
                </c:pt>
                <c:pt idx="22">
                  <c:v>41275</c:v>
                </c:pt>
                <c:pt idx="23">
                  <c:v>41306</c:v>
                </c:pt>
                <c:pt idx="24">
                  <c:v>41334</c:v>
                </c:pt>
                <c:pt idx="25">
                  <c:v>41365</c:v>
                </c:pt>
                <c:pt idx="26">
                  <c:v>41395</c:v>
                </c:pt>
                <c:pt idx="27">
                  <c:v>41426</c:v>
                </c:pt>
                <c:pt idx="28">
                  <c:v>41456</c:v>
                </c:pt>
                <c:pt idx="29">
                  <c:v>41487</c:v>
                </c:pt>
                <c:pt idx="30">
                  <c:v>41518</c:v>
                </c:pt>
                <c:pt idx="31">
                  <c:v>41548</c:v>
                </c:pt>
                <c:pt idx="32">
                  <c:v>41579</c:v>
                </c:pt>
                <c:pt idx="33">
                  <c:v>41609</c:v>
                </c:pt>
                <c:pt idx="34">
                  <c:v>41640</c:v>
                </c:pt>
                <c:pt idx="35">
                  <c:v>41671</c:v>
                </c:pt>
                <c:pt idx="36">
                  <c:v>41699</c:v>
                </c:pt>
                <c:pt idx="37">
                  <c:v>41730</c:v>
                </c:pt>
                <c:pt idx="38">
                  <c:v>41760</c:v>
                </c:pt>
                <c:pt idx="39">
                  <c:v>41791</c:v>
                </c:pt>
                <c:pt idx="40">
                  <c:v>41821</c:v>
                </c:pt>
                <c:pt idx="41">
                  <c:v>41852</c:v>
                </c:pt>
                <c:pt idx="42">
                  <c:v>41883</c:v>
                </c:pt>
                <c:pt idx="43">
                  <c:v>41913</c:v>
                </c:pt>
                <c:pt idx="44">
                  <c:v>41944</c:v>
                </c:pt>
                <c:pt idx="45">
                  <c:v>41974</c:v>
                </c:pt>
                <c:pt idx="46">
                  <c:v>42005</c:v>
                </c:pt>
                <c:pt idx="47">
                  <c:v>42036</c:v>
                </c:pt>
                <c:pt idx="48">
                  <c:v>42064</c:v>
                </c:pt>
                <c:pt idx="49">
                  <c:v>42095</c:v>
                </c:pt>
                <c:pt idx="50">
                  <c:v>42125</c:v>
                </c:pt>
                <c:pt idx="51">
                  <c:v>42156</c:v>
                </c:pt>
                <c:pt idx="52">
                  <c:v>42186</c:v>
                </c:pt>
                <c:pt idx="53">
                  <c:v>42217</c:v>
                </c:pt>
                <c:pt idx="54">
                  <c:v>42248</c:v>
                </c:pt>
                <c:pt idx="55">
                  <c:v>42278</c:v>
                </c:pt>
                <c:pt idx="56">
                  <c:v>42309</c:v>
                </c:pt>
                <c:pt idx="57">
                  <c:v>42339</c:v>
                </c:pt>
                <c:pt idx="58">
                  <c:v>42370</c:v>
                </c:pt>
                <c:pt idx="59">
                  <c:v>42401</c:v>
                </c:pt>
                <c:pt idx="60">
                  <c:v>42430</c:v>
                </c:pt>
                <c:pt idx="61">
                  <c:v>42461</c:v>
                </c:pt>
                <c:pt idx="62">
                  <c:v>42491</c:v>
                </c:pt>
                <c:pt idx="63">
                  <c:v>42522</c:v>
                </c:pt>
                <c:pt idx="64">
                  <c:v>42552</c:v>
                </c:pt>
                <c:pt idx="65">
                  <c:v>42583</c:v>
                </c:pt>
                <c:pt idx="66">
                  <c:v>42614</c:v>
                </c:pt>
                <c:pt idx="67">
                  <c:v>42644</c:v>
                </c:pt>
                <c:pt idx="68">
                  <c:v>42675</c:v>
                </c:pt>
                <c:pt idx="69">
                  <c:v>42705</c:v>
                </c:pt>
                <c:pt idx="70">
                  <c:v>42736</c:v>
                </c:pt>
                <c:pt idx="71">
                  <c:v>42767</c:v>
                </c:pt>
                <c:pt idx="72">
                  <c:v>42795</c:v>
                </c:pt>
                <c:pt idx="73">
                  <c:v>42826</c:v>
                </c:pt>
                <c:pt idx="74">
                  <c:v>42856</c:v>
                </c:pt>
                <c:pt idx="75">
                  <c:v>42887</c:v>
                </c:pt>
                <c:pt idx="76">
                  <c:v>42917</c:v>
                </c:pt>
                <c:pt idx="77">
                  <c:v>42948</c:v>
                </c:pt>
                <c:pt idx="78">
                  <c:v>42979</c:v>
                </c:pt>
                <c:pt idx="79">
                  <c:v>43009</c:v>
                </c:pt>
                <c:pt idx="80">
                  <c:v>43040</c:v>
                </c:pt>
                <c:pt idx="81">
                  <c:v>43070</c:v>
                </c:pt>
                <c:pt idx="82">
                  <c:v>43101</c:v>
                </c:pt>
                <c:pt idx="83">
                  <c:v>43132</c:v>
                </c:pt>
                <c:pt idx="84">
                  <c:v>43160</c:v>
                </c:pt>
                <c:pt idx="85">
                  <c:v>43191</c:v>
                </c:pt>
                <c:pt idx="86">
                  <c:v>43221</c:v>
                </c:pt>
                <c:pt idx="87">
                  <c:v>43252</c:v>
                </c:pt>
                <c:pt idx="88">
                  <c:v>43282</c:v>
                </c:pt>
                <c:pt idx="89">
                  <c:v>43313</c:v>
                </c:pt>
                <c:pt idx="90">
                  <c:v>43344</c:v>
                </c:pt>
                <c:pt idx="91">
                  <c:v>43374</c:v>
                </c:pt>
              </c:numCache>
            </c:numRef>
          </c:cat>
          <c:val>
            <c:numRef>
              <c:f>retiro_programado!$B$4:$B$95</c:f>
              <c:numCache>
                <c:formatCode>General</c:formatCode>
                <c:ptCount val="92"/>
                <c:pt idx="0">
                  <c:v>6151</c:v>
                </c:pt>
                <c:pt idx="1">
                  <c:v>6278</c:v>
                </c:pt>
                <c:pt idx="2">
                  <c:v>6370</c:v>
                </c:pt>
                <c:pt idx="3">
                  <c:v>6451</c:v>
                </c:pt>
                <c:pt idx="4">
                  <c:v>6512</c:v>
                </c:pt>
                <c:pt idx="5">
                  <c:v>6623</c:v>
                </c:pt>
                <c:pt idx="6">
                  <c:v>6728</c:v>
                </c:pt>
                <c:pt idx="7">
                  <c:v>6822</c:v>
                </c:pt>
                <c:pt idx="8">
                  <c:v>6938</c:v>
                </c:pt>
                <c:pt idx="9">
                  <c:v>7039</c:v>
                </c:pt>
                <c:pt idx="10">
                  <c:v>7097</c:v>
                </c:pt>
                <c:pt idx="11">
                  <c:v>7211</c:v>
                </c:pt>
                <c:pt idx="12">
                  <c:v>7329</c:v>
                </c:pt>
                <c:pt idx="13">
                  <c:v>7402</c:v>
                </c:pt>
                <c:pt idx="14">
                  <c:v>7533</c:v>
                </c:pt>
                <c:pt idx="15">
                  <c:v>7731</c:v>
                </c:pt>
                <c:pt idx="16">
                  <c:v>7882</c:v>
                </c:pt>
                <c:pt idx="17">
                  <c:v>8044</c:v>
                </c:pt>
                <c:pt idx="18">
                  <c:v>8224</c:v>
                </c:pt>
                <c:pt idx="19">
                  <c:v>8378</c:v>
                </c:pt>
                <c:pt idx="20">
                  <c:v>8464</c:v>
                </c:pt>
                <c:pt idx="21">
                  <c:v>8597</c:v>
                </c:pt>
                <c:pt idx="22">
                  <c:v>8682</c:v>
                </c:pt>
                <c:pt idx="23">
                  <c:v>8801</c:v>
                </c:pt>
                <c:pt idx="24">
                  <c:v>8916</c:v>
                </c:pt>
                <c:pt idx="25">
                  <c:v>9114</c:v>
                </c:pt>
                <c:pt idx="26">
                  <c:v>9305</c:v>
                </c:pt>
                <c:pt idx="27">
                  <c:v>9457</c:v>
                </c:pt>
                <c:pt idx="28">
                  <c:v>9636</c:v>
                </c:pt>
                <c:pt idx="29">
                  <c:v>9793</c:v>
                </c:pt>
                <c:pt idx="30">
                  <c:v>9959</c:v>
                </c:pt>
                <c:pt idx="31">
                  <c:v>10127</c:v>
                </c:pt>
                <c:pt idx="32">
                  <c:v>10298</c:v>
                </c:pt>
                <c:pt idx="33">
                  <c:v>10409</c:v>
                </c:pt>
                <c:pt idx="34">
                  <c:v>10423</c:v>
                </c:pt>
                <c:pt idx="35">
                  <c:v>10533</c:v>
                </c:pt>
                <c:pt idx="36">
                  <c:v>10602</c:v>
                </c:pt>
                <c:pt idx="37">
                  <c:v>10700</c:v>
                </c:pt>
                <c:pt idx="38">
                  <c:v>10799</c:v>
                </c:pt>
                <c:pt idx="39">
                  <c:v>10886</c:v>
                </c:pt>
                <c:pt idx="40">
                  <c:v>10998</c:v>
                </c:pt>
                <c:pt idx="41">
                  <c:v>11079</c:v>
                </c:pt>
                <c:pt idx="42">
                  <c:v>11166</c:v>
                </c:pt>
                <c:pt idx="43">
                  <c:v>11226</c:v>
                </c:pt>
                <c:pt idx="44">
                  <c:v>11312</c:v>
                </c:pt>
                <c:pt idx="45">
                  <c:v>11406</c:v>
                </c:pt>
                <c:pt idx="46">
                  <c:v>11531</c:v>
                </c:pt>
                <c:pt idx="47">
                  <c:v>11684</c:v>
                </c:pt>
                <c:pt idx="48">
                  <c:v>11809</c:v>
                </c:pt>
                <c:pt idx="49">
                  <c:v>11934</c:v>
                </c:pt>
                <c:pt idx="50">
                  <c:v>12067</c:v>
                </c:pt>
                <c:pt idx="51">
                  <c:v>12196</c:v>
                </c:pt>
                <c:pt idx="52">
                  <c:v>12320</c:v>
                </c:pt>
                <c:pt idx="53">
                  <c:v>12449</c:v>
                </c:pt>
                <c:pt idx="54">
                  <c:v>12570</c:v>
                </c:pt>
                <c:pt idx="55">
                  <c:v>12684</c:v>
                </c:pt>
                <c:pt idx="56">
                  <c:v>12822</c:v>
                </c:pt>
                <c:pt idx="57">
                  <c:v>12966</c:v>
                </c:pt>
                <c:pt idx="58">
                  <c:v>13061</c:v>
                </c:pt>
                <c:pt idx="59">
                  <c:v>13157</c:v>
                </c:pt>
                <c:pt idx="60">
                  <c:v>13316</c:v>
                </c:pt>
                <c:pt idx="61">
                  <c:v>13430</c:v>
                </c:pt>
                <c:pt idx="62">
                  <c:v>13551</c:v>
                </c:pt>
                <c:pt idx="63">
                  <c:v>13713</c:v>
                </c:pt>
                <c:pt idx="64">
                  <c:v>13844</c:v>
                </c:pt>
                <c:pt idx="65">
                  <c:v>13965</c:v>
                </c:pt>
                <c:pt idx="66">
                  <c:v>14100</c:v>
                </c:pt>
                <c:pt idx="67">
                  <c:v>14213</c:v>
                </c:pt>
                <c:pt idx="68">
                  <c:v>14351</c:v>
                </c:pt>
                <c:pt idx="69">
                  <c:v>14503</c:v>
                </c:pt>
                <c:pt idx="70">
                  <c:v>14708</c:v>
                </c:pt>
                <c:pt idx="71">
                  <c:v>14914</c:v>
                </c:pt>
                <c:pt idx="72">
                  <c:v>15143</c:v>
                </c:pt>
                <c:pt idx="73">
                  <c:v>15312</c:v>
                </c:pt>
                <c:pt idx="74">
                  <c:v>15522</c:v>
                </c:pt>
                <c:pt idx="75">
                  <c:v>15752</c:v>
                </c:pt>
                <c:pt idx="76">
                  <c:v>16025</c:v>
                </c:pt>
                <c:pt idx="77">
                  <c:v>16317</c:v>
                </c:pt>
                <c:pt idx="78">
                  <c:v>16527</c:v>
                </c:pt>
                <c:pt idx="79">
                  <c:v>16798</c:v>
                </c:pt>
                <c:pt idx="80">
                  <c:v>17078</c:v>
                </c:pt>
                <c:pt idx="81">
                  <c:v>17274</c:v>
                </c:pt>
                <c:pt idx="82">
                  <c:v>17591</c:v>
                </c:pt>
                <c:pt idx="83">
                  <c:v>17810</c:v>
                </c:pt>
                <c:pt idx="84">
                  <c:v>18033</c:v>
                </c:pt>
                <c:pt idx="85">
                  <c:v>18287</c:v>
                </c:pt>
                <c:pt idx="86">
                  <c:v>18724</c:v>
                </c:pt>
                <c:pt idx="87">
                  <c:v>19199</c:v>
                </c:pt>
                <c:pt idx="88">
                  <c:v>22362</c:v>
                </c:pt>
                <c:pt idx="89">
                  <c:v>22875</c:v>
                </c:pt>
                <c:pt idx="90">
                  <c:v>24402</c:v>
                </c:pt>
                <c:pt idx="91">
                  <c:v>24864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26-4141-B274-4659ECC003FA}"/>
            </c:ext>
          </c:extLst>
        </c:ser>
        <c:ser>
          <c:idx val="1"/>
          <c:order val="1"/>
          <c:tx>
            <c:strRef>
              <c:f>retiro_programado!$C$3</c:f>
              <c:strCache>
                <c:ptCount val="1"/>
                <c:pt idx="0">
                  <c:v>Mujeres</c:v>
                </c:pt>
              </c:strCache>
            </c:strRef>
          </c:tx>
          <c:spPr>
            <a:ln w="28575" cap="rnd">
              <a:solidFill>
                <a:srgbClr val="F53446"/>
              </a:solidFill>
              <a:round/>
            </a:ln>
            <a:effectLst/>
          </c:spPr>
          <c:marker>
            <c:symbol val="none"/>
          </c:marker>
          <c:cat>
            <c:numRef>
              <c:f>retiro_programado!$A$4:$A$95</c:f>
              <c:numCache>
                <c:formatCode>mmm\-yy</c:formatCode>
                <c:ptCount val="92"/>
                <c:pt idx="0">
                  <c:v>40603</c:v>
                </c:pt>
                <c:pt idx="1">
                  <c:v>40634</c:v>
                </c:pt>
                <c:pt idx="2">
                  <c:v>40664</c:v>
                </c:pt>
                <c:pt idx="3">
                  <c:v>40695</c:v>
                </c:pt>
                <c:pt idx="4">
                  <c:v>40725</c:v>
                </c:pt>
                <c:pt idx="5">
                  <c:v>40756</c:v>
                </c:pt>
                <c:pt idx="6">
                  <c:v>40787</c:v>
                </c:pt>
                <c:pt idx="7">
                  <c:v>40817</c:v>
                </c:pt>
                <c:pt idx="8">
                  <c:v>40848</c:v>
                </c:pt>
                <c:pt idx="9">
                  <c:v>40878</c:v>
                </c:pt>
                <c:pt idx="10">
                  <c:v>40909</c:v>
                </c:pt>
                <c:pt idx="11">
                  <c:v>40940</c:v>
                </c:pt>
                <c:pt idx="12">
                  <c:v>40969</c:v>
                </c:pt>
                <c:pt idx="13">
                  <c:v>41000</c:v>
                </c:pt>
                <c:pt idx="14">
                  <c:v>41030</c:v>
                </c:pt>
                <c:pt idx="15">
                  <c:v>41061</c:v>
                </c:pt>
                <c:pt idx="16">
                  <c:v>41091</c:v>
                </c:pt>
                <c:pt idx="17">
                  <c:v>41122</c:v>
                </c:pt>
                <c:pt idx="18">
                  <c:v>41153</c:v>
                </c:pt>
                <c:pt idx="19">
                  <c:v>41183</c:v>
                </c:pt>
                <c:pt idx="20">
                  <c:v>41214</c:v>
                </c:pt>
                <c:pt idx="21">
                  <c:v>41244</c:v>
                </c:pt>
                <c:pt idx="22">
                  <c:v>41275</c:v>
                </c:pt>
                <c:pt idx="23">
                  <c:v>41306</c:v>
                </c:pt>
                <c:pt idx="24">
                  <c:v>41334</c:v>
                </c:pt>
                <c:pt idx="25">
                  <c:v>41365</c:v>
                </c:pt>
                <c:pt idx="26">
                  <c:v>41395</c:v>
                </c:pt>
                <c:pt idx="27">
                  <c:v>41426</c:v>
                </c:pt>
                <c:pt idx="28">
                  <c:v>41456</c:v>
                </c:pt>
                <c:pt idx="29">
                  <c:v>41487</c:v>
                </c:pt>
                <c:pt idx="30">
                  <c:v>41518</c:v>
                </c:pt>
                <c:pt idx="31">
                  <c:v>41548</c:v>
                </c:pt>
                <c:pt idx="32">
                  <c:v>41579</c:v>
                </c:pt>
                <c:pt idx="33">
                  <c:v>41609</c:v>
                </c:pt>
                <c:pt idx="34">
                  <c:v>41640</c:v>
                </c:pt>
                <c:pt idx="35">
                  <c:v>41671</c:v>
                </c:pt>
                <c:pt idx="36">
                  <c:v>41699</c:v>
                </c:pt>
                <c:pt idx="37">
                  <c:v>41730</c:v>
                </c:pt>
                <c:pt idx="38">
                  <c:v>41760</c:v>
                </c:pt>
                <c:pt idx="39">
                  <c:v>41791</c:v>
                </c:pt>
                <c:pt idx="40">
                  <c:v>41821</c:v>
                </c:pt>
                <c:pt idx="41">
                  <c:v>41852</c:v>
                </c:pt>
                <c:pt idx="42">
                  <c:v>41883</c:v>
                </c:pt>
                <c:pt idx="43">
                  <c:v>41913</c:v>
                </c:pt>
                <c:pt idx="44">
                  <c:v>41944</c:v>
                </c:pt>
                <c:pt idx="45">
                  <c:v>41974</c:v>
                </c:pt>
                <c:pt idx="46">
                  <c:v>42005</c:v>
                </c:pt>
                <c:pt idx="47">
                  <c:v>42036</c:v>
                </c:pt>
                <c:pt idx="48">
                  <c:v>42064</c:v>
                </c:pt>
                <c:pt idx="49">
                  <c:v>42095</c:v>
                </c:pt>
                <c:pt idx="50">
                  <c:v>42125</c:v>
                </c:pt>
                <c:pt idx="51">
                  <c:v>42156</c:v>
                </c:pt>
                <c:pt idx="52">
                  <c:v>42186</c:v>
                </c:pt>
                <c:pt idx="53">
                  <c:v>42217</c:v>
                </c:pt>
                <c:pt idx="54">
                  <c:v>42248</c:v>
                </c:pt>
                <c:pt idx="55">
                  <c:v>42278</c:v>
                </c:pt>
                <c:pt idx="56">
                  <c:v>42309</c:v>
                </c:pt>
                <c:pt idx="57">
                  <c:v>42339</c:v>
                </c:pt>
                <c:pt idx="58">
                  <c:v>42370</c:v>
                </c:pt>
                <c:pt idx="59">
                  <c:v>42401</c:v>
                </c:pt>
                <c:pt idx="60">
                  <c:v>42430</c:v>
                </c:pt>
                <c:pt idx="61">
                  <c:v>42461</c:v>
                </c:pt>
                <c:pt idx="62">
                  <c:v>42491</c:v>
                </c:pt>
                <c:pt idx="63">
                  <c:v>42522</c:v>
                </c:pt>
                <c:pt idx="64">
                  <c:v>42552</c:v>
                </c:pt>
                <c:pt idx="65">
                  <c:v>42583</c:v>
                </c:pt>
                <c:pt idx="66">
                  <c:v>42614</c:v>
                </c:pt>
                <c:pt idx="67">
                  <c:v>42644</c:v>
                </c:pt>
                <c:pt idx="68">
                  <c:v>42675</c:v>
                </c:pt>
                <c:pt idx="69">
                  <c:v>42705</c:v>
                </c:pt>
                <c:pt idx="70">
                  <c:v>42736</c:v>
                </c:pt>
                <c:pt idx="71">
                  <c:v>42767</c:v>
                </c:pt>
                <c:pt idx="72">
                  <c:v>42795</c:v>
                </c:pt>
                <c:pt idx="73">
                  <c:v>42826</c:v>
                </c:pt>
                <c:pt idx="74">
                  <c:v>42856</c:v>
                </c:pt>
                <c:pt idx="75">
                  <c:v>42887</c:v>
                </c:pt>
                <c:pt idx="76">
                  <c:v>42917</c:v>
                </c:pt>
                <c:pt idx="77">
                  <c:v>42948</c:v>
                </c:pt>
                <c:pt idx="78">
                  <c:v>42979</c:v>
                </c:pt>
                <c:pt idx="79">
                  <c:v>43009</c:v>
                </c:pt>
                <c:pt idx="80">
                  <c:v>43040</c:v>
                </c:pt>
                <c:pt idx="81">
                  <c:v>43070</c:v>
                </c:pt>
                <c:pt idx="82">
                  <c:v>43101</c:v>
                </c:pt>
                <c:pt idx="83">
                  <c:v>43132</c:v>
                </c:pt>
                <c:pt idx="84">
                  <c:v>43160</c:v>
                </c:pt>
                <c:pt idx="85">
                  <c:v>43191</c:v>
                </c:pt>
                <c:pt idx="86">
                  <c:v>43221</c:v>
                </c:pt>
                <c:pt idx="87">
                  <c:v>43252</c:v>
                </c:pt>
                <c:pt idx="88">
                  <c:v>43282</c:v>
                </c:pt>
                <c:pt idx="89">
                  <c:v>43313</c:v>
                </c:pt>
                <c:pt idx="90">
                  <c:v>43344</c:v>
                </c:pt>
                <c:pt idx="91">
                  <c:v>43374</c:v>
                </c:pt>
              </c:numCache>
            </c:numRef>
          </c:cat>
          <c:val>
            <c:numRef>
              <c:f>retiro_programado!$C$4:$C$95</c:f>
              <c:numCache>
                <c:formatCode>General</c:formatCode>
                <c:ptCount val="92"/>
                <c:pt idx="0">
                  <c:v>1394</c:v>
                </c:pt>
                <c:pt idx="1">
                  <c:v>1444</c:v>
                </c:pt>
                <c:pt idx="2">
                  <c:v>1501</c:v>
                </c:pt>
                <c:pt idx="3">
                  <c:v>1551</c:v>
                </c:pt>
                <c:pt idx="4">
                  <c:v>1578</c:v>
                </c:pt>
                <c:pt idx="5">
                  <c:v>1634</c:v>
                </c:pt>
                <c:pt idx="6">
                  <c:v>1697</c:v>
                </c:pt>
                <c:pt idx="7">
                  <c:v>1749</c:v>
                </c:pt>
                <c:pt idx="8">
                  <c:v>1791</c:v>
                </c:pt>
                <c:pt idx="9">
                  <c:v>1831</c:v>
                </c:pt>
                <c:pt idx="10">
                  <c:v>1841</c:v>
                </c:pt>
                <c:pt idx="11">
                  <c:v>1883</c:v>
                </c:pt>
                <c:pt idx="12">
                  <c:v>1948</c:v>
                </c:pt>
                <c:pt idx="13">
                  <c:v>1994</c:v>
                </c:pt>
                <c:pt idx="14">
                  <c:v>2065</c:v>
                </c:pt>
                <c:pt idx="15">
                  <c:v>2151</c:v>
                </c:pt>
                <c:pt idx="16">
                  <c:v>2225</c:v>
                </c:pt>
                <c:pt idx="17">
                  <c:v>2279</c:v>
                </c:pt>
                <c:pt idx="18">
                  <c:v>2353</c:v>
                </c:pt>
                <c:pt idx="19">
                  <c:v>2415</c:v>
                </c:pt>
                <c:pt idx="20">
                  <c:v>2463</c:v>
                </c:pt>
                <c:pt idx="21">
                  <c:v>2518</c:v>
                </c:pt>
                <c:pt idx="22">
                  <c:v>2549</c:v>
                </c:pt>
                <c:pt idx="23">
                  <c:v>2619</c:v>
                </c:pt>
                <c:pt idx="24">
                  <c:v>2682</c:v>
                </c:pt>
                <c:pt idx="25">
                  <c:v>2753</c:v>
                </c:pt>
                <c:pt idx="26">
                  <c:v>2845</c:v>
                </c:pt>
                <c:pt idx="27">
                  <c:v>2938</c:v>
                </c:pt>
                <c:pt idx="28">
                  <c:v>3041</c:v>
                </c:pt>
                <c:pt idx="29">
                  <c:v>3142</c:v>
                </c:pt>
                <c:pt idx="30">
                  <c:v>3252</c:v>
                </c:pt>
                <c:pt idx="31">
                  <c:v>3363</c:v>
                </c:pt>
                <c:pt idx="32">
                  <c:v>3460</c:v>
                </c:pt>
                <c:pt idx="33">
                  <c:v>3519</c:v>
                </c:pt>
                <c:pt idx="34">
                  <c:v>3551</c:v>
                </c:pt>
                <c:pt idx="35">
                  <c:v>3618</c:v>
                </c:pt>
                <c:pt idx="36">
                  <c:v>3689</c:v>
                </c:pt>
                <c:pt idx="37">
                  <c:v>3777</c:v>
                </c:pt>
                <c:pt idx="38">
                  <c:v>3830</c:v>
                </c:pt>
                <c:pt idx="39">
                  <c:v>3890</c:v>
                </c:pt>
                <c:pt idx="40">
                  <c:v>3960</c:v>
                </c:pt>
                <c:pt idx="41">
                  <c:v>4043</c:v>
                </c:pt>
                <c:pt idx="42">
                  <c:v>4112</c:v>
                </c:pt>
                <c:pt idx="43">
                  <c:v>4169</c:v>
                </c:pt>
                <c:pt idx="44">
                  <c:v>4226</c:v>
                </c:pt>
                <c:pt idx="45">
                  <c:v>4304</c:v>
                </c:pt>
                <c:pt idx="46">
                  <c:v>4389</c:v>
                </c:pt>
                <c:pt idx="47">
                  <c:v>4542</c:v>
                </c:pt>
                <c:pt idx="48">
                  <c:v>4662</c:v>
                </c:pt>
                <c:pt idx="49">
                  <c:v>4822</c:v>
                </c:pt>
                <c:pt idx="50">
                  <c:v>4960</c:v>
                </c:pt>
                <c:pt idx="51">
                  <c:v>5134</c:v>
                </c:pt>
                <c:pt idx="52">
                  <c:v>5258</c:v>
                </c:pt>
                <c:pt idx="53">
                  <c:v>5390</c:v>
                </c:pt>
                <c:pt idx="54">
                  <c:v>5521</c:v>
                </c:pt>
                <c:pt idx="55">
                  <c:v>5629</c:v>
                </c:pt>
                <c:pt idx="56">
                  <c:v>5774</c:v>
                </c:pt>
                <c:pt idx="57">
                  <c:v>5905</c:v>
                </c:pt>
                <c:pt idx="58">
                  <c:v>6045</c:v>
                </c:pt>
                <c:pt idx="59">
                  <c:v>6159</c:v>
                </c:pt>
                <c:pt idx="60">
                  <c:v>6275</c:v>
                </c:pt>
                <c:pt idx="61">
                  <c:v>6371</c:v>
                </c:pt>
                <c:pt idx="62">
                  <c:v>6498</c:v>
                </c:pt>
                <c:pt idx="63">
                  <c:v>6682</c:v>
                </c:pt>
                <c:pt idx="64">
                  <c:v>6832</c:v>
                </c:pt>
                <c:pt idx="65">
                  <c:v>7005</c:v>
                </c:pt>
                <c:pt idx="66">
                  <c:v>7181</c:v>
                </c:pt>
                <c:pt idx="67">
                  <c:v>7346</c:v>
                </c:pt>
                <c:pt idx="68">
                  <c:v>7544</c:v>
                </c:pt>
                <c:pt idx="69">
                  <c:v>7683</c:v>
                </c:pt>
                <c:pt idx="70">
                  <c:v>7913</c:v>
                </c:pt>
                <c:pt idx="71">
                  <c:v>8113</c:v>
                </c:pt>
                <c:pt idx="72">
                  <c:v>8354</c:v>
                </c:pt>
                <c:pt idx="73">
                  <c:v>8560</c:v>
                </c:pt>
                <c:pt idx="74">
                  <c:v>8771</c:v>
                </c:pt>
                <c:pt idx="75">
                  <c:v>9023</c:v>
                </c:pt>
                <c:pt idx="76">
                  <c:v>9266</c:v>
                </c:pt>
                <c:pt idx="77">
                  <c:v>9633</c:v>
                </c:pt>
                <c:pt idx="78">
                  <c:v>9950</c:v>
                </c:pt>
                <c:pt idx="79">
                  <c:v>10196</c:v>
                </c:pt>
                <c:pt idx="80">
                  <c:v>10500</c:v>
                </c:pt>
                <c:pt idx="81">
                  <c:v>10698</c:v>
                </c:pt>
                <c:pt idx="82">
                  <c:v>11124</c:v>
                </c:pt>
                <c:pt idx="83">
                  <c:v>11429</c:v>
                </c:pt>
                <c:pt idx="84">
                  <c:v>11689</c:v>
                </c:pt>
                <c:pt idx="85">
                  <c:v>12023</c:v>
                </c:pt>
                <c:pt idx="86">
                  <c:v>12561</c:v>
                </c:pt>
                <c:pt idx="87">
                  <c:v>13151</c:v>
                </c:pt>
                <c:pt idx="88">
                  <c:v>19523</c:v>
                </c:pt>
                <c:pt idx="89">
                  <c:v>20321</c:v>
                </c:pt>
                <c:pt idx="90">
                  <c:v>21505</c:v>
                </c:pt>
                <c:pt idx="91">
                  <c:v>22298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26-4141-B274-4659ECC003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51528192"/>
        <c:axId val="690655408"/>
      </c:lineChart>
      <c:dateAx>
        <c:axId val="105152819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90655408"/>
        <c:crosses val="autoZero"/>
        <c:auto val="1"/>
        <c:lblOffset val="100"/>
        <c:baseTimeUnit val="months"/>
      </c:dateAx>
      <c:valAx>
        <c:axId val="690655408"/>
        <c:scaling>
          <c:orientation val="minMax"/>
          <c:max val="2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051528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retiro_programado!$D$3</c:f>
              <c:strCache>
                <c:ptCount val="1"/>
                <c:pt idx="0">
                  <c:v>Hombres</c:v>
                </c:pt>
              </c:strCache>
            </c:strRef>
          </c:tx>
          <c:spPr>
            <a:ln w="28575" cap="rnd">
              <a:solidFill>
                <a:srgbClr val="459DE0"/>
              </a:solidFill>
              <a:round/>
            </a:ln>
            <a:effectLst/>
          </c:spPr>
          <c:marker>
            <c:symbol val="none"/>
          </c:marker>
          <c:cat>
            <c:numRef>
              <c:f>retiro_programado!$A$4:$A$95</c:f>
              <c:numCache>
                <c:formatCode>mmm\-yy</c:formatCode>
                <c:ptCount val="92"/>
                <c:pt idx="0">
                  <c:v>40603</c:v>
                </c:pt>
                <c:pt idx="1">
                  <c:v>40634</c:v>
                </c:pt>
                <c:pt idx="2">
                  <c:v>40664</c:v>
                </c:pt>
                <c:pt idx="3">
                  <c:v>40695</c:v>
                </c:pt>
                <c:pt idx="4">
                  <c:v>40725</c:v>
                </c:pt>
                <c:pt idx="5">
                  <c:v>40756</c:v>
                </c:pt>
                <c:pt idx="6">
                  <c:v>40787</c:v>
                </c:pt>
                <c:pt idx="7">
                  <c:v>40817</c:v>
                </c:pt>
                <c:pt idx="8">
                  <c:v>40848</c:v>
                </c:pt>
                <c:pt idx="9">
                  <c:v>40878</c:v>
                </c:pt>
                <c:pt idx="10">
                  <c:v>40909</c:v>
                </c:pt>
                <c:pt idx="11">
                  <c:v>40940</c:v>
                </c:pt>
                <c:pt idx="12">
                  <c:v>40969</c:v>
                </c:pt>
                <c:pt idx="13">
                  <c:v>41000</c:v>
                </c:pt>
                <c:pt idx="14">
                  <c:v>41030</c:v>
                </c:pt>
                <c:pt idx="15">
                  <c:v>41061</c:v>
                </c:pt>
                <c:pt idx="16">
                  <c:v>41091</c:v>
                </c:pt>
                <c:pt idx="17">
                  <c:v>41122</c:v>
                </c:pt>
                <c:pt idx="18">
                  <c:v>41153</c:v>
                </c:pt>
                <c:pt idx="19">
                  <c:v>41183</c:v>
                </c:pt>
                <c:pt idx="20">
                  <c:v>41214</c:v>
                </c:pt>
                <c:pt idx="21">
                  <c:v>41244</c:v>
                </c:pt>
                <c:pt idx="22">
                  <c:v>41275</c:v>
                </c:pt>
                <c:pt idx="23">
                  <c:v>41306</c:v>
                </c:pt>
                <c:pt idx="24">
                  <c:v>41334</c:v>
                </c:pt>
                <c:pt idx="25">
                  <c:v>41365</c:v>
                </c:pt>
                <c:pt idx="26">
                  <c:v>41395</c:v>
                </c:pt>
                <c:pt idx="27">
                  <c:v>41426</c:v>
                </c:pt>
                <c:pt idx="28">
                  <c:v>41456</c:v>
                </c:pt>
                <c:pt idx="29">
                  <c:v>41487</c:v>
                </c:pt>
                <c:pt idx="30">
                  <c:v>41518</c:v>
                </c:pt>
                <c:pt idx="31">
                  <c:v>41548</c:v>
                </c:pt>
                <c:pt idx="32">
                  <c:v>41579</c:v>
                </c:pt>
                <c:pt idx="33">
                  <c:v>41609</c:v>
                </c:pt>
                <c:pt idx="34">
                  <c:v>41640</c:v>
                </c:pt>
                <c:pt idx="35">
                  <c:v>41671</c:v>
                </c:pt>
                <c:pt idx="36">
                  <c:v>41699</c:v>
                </c:pt>
                <c:pt idx="37">
                  <c:v>41730</c:v>
                </c:pt>
                <c:pt idx="38">
                  <c:v>41760</c:v>
                </c:pt>
                <c:pt idx="39">
                  <c:v>41791</c:v>
                </c:pt>
                <c:pt idx="40">
                  <c:v>41821</c:v>
                </c:pt>
                <c:pt idx="41">
                  <c:v>41852</c:v>
                </c:pt>
                <c:pt idx="42">
                  <c:v>41883</c:v>
                </c:pt>
                <c:pt idx="43">
                  <c:v>41913</c:v>
                </c:pt>
                <c:pt idx="44">
                  <c:v>41944</c:v>
                </c:pt>
                <c:pt idx="45">
                  <c:v>41974</c:v>
                </c:pt>
                <c:pt idx="46">
                  <c:v>42005</c:v>
                </c:pt>
                <c:pt idx="47">
                  <c:v>42036</c:v>
                </c:pt>
                <c:pt idx="48">
                  <c:v>42064</c:v>
                </c:pt>
                <c:pt idx="49">
                  <c:v>42095</c:v>
                </c:pt>
                <c:pt idx="50">
                  <c:v>42125</c:v>
                </c:pt>
                <c:pt idx="51">
                  <c:v>42156</c:v>
                </c:pt>
                <c:pt idx="52">
                  <c:v>42186</c:v>
                </c:pt>
                <c:pt idx="53">
                  <c:v>42217</c:v>
                </c:pt>
                <c:pt idx="54">
                  <c:v>42248</c:v>
                </c:pt>
                <c:pt idx="55">
                  <c:v>42278</c:v>
                </c:pt>
                <c:pt idx="56">
                  <c:v>42309</c:v>
                </c:pt>
                <c:pt idx="57">
                  <c:v>42339</c:v>
                </c:pt>
                <c:pt idx="58">
                  <c:v>42370</c:v>
                </c:pt>
                <c:pt idx="59">
                  <c:v>42401</c:v>
                </c:pt>
                <c:pt idx="60">
                  <c:v>42430</c:v>
                </c:pt>
                <c:pt idx="61">
                  <c:v>42461</c:v>
                </c:pt>
                <c:pt idx="62">
                  <c:v>42491</c:v>
                </c:pt>
                <c:pt idx="63">
                  <c:v>42522</c:v>
                </c:pt>
                <c:pt idx="64">
                  <c:v>42552</c:v>
                </c:pt>
                <c:pt idx="65">
                  <c:v>42583</c:v>
                </c:pt>
                <c:pt idx="66">
                  <c:v>42614</c:v>
                </c:pt>
                <c:pt idx="67">
                  <c:v>42644</c:v>
                </c:pt>
                <c:pt idx="68">
                  <c:v>42675</c:v>
                </c:pt>
                <c:pt idx="69">
                  <c:v>42705</c:v>
                </c:pt>
                <c:pt idx="70">
                  <c:v>42736</c:v>
                </c:pt>
                <c:pt idx="71">
                  <c:v>42767</c:v>
                </c:pt>
                <c:pt idx="72">
                  <c:v>42795</c:v>
                </c:pt>
                <c:pt idx="73">
                  <c:v>42826</c:v>
                </c:pt>
                <c:pt idx="74">
                  <c:v>42856</c:v>
                </c:pt>
                <c:pt idx="75">
                  <c:v>42887</c:v>
                </c:pt>
                <c:pt idx="76">
                  <c:v>42917</c:v>
                </c:pt>
                <c:pt idx="77">
                  <c:v>42948</c:v>
                </c:pt>
                <c:pt idx="78">
                  <c:v>42979</c:v>
                </c:pt>
                <c:pt idx="79">
                  <c:v>43009</c:v>
                </c:pt>
                <c:pt idx="80">
                  <c:v>43040</c:v>
                </c:pt>
                <c:pt idx="81">
                  <c:v>43070</c:v>
                </c:pt>
                <c:pt idx="82">
                  <c:v>43101</c:v>
                </c:pt>
                <c:pt idx="83">
                  <c:v>43132</c:v>
                </c:pt>
                <c:pt idx="84">
                  <c:v>43160</c:v>
                </c:pt>
                <c:pt idx="85">
                  <c:v>43191</c:v>
                </c:pt>
                <c:pt idx="86">
                  <c:v>43221</c:v>
                </c:pt>
                <c:pt idx="87">
                  <c:v>43252</c:v>
                </c:pt>
                <c:pt idx="88">
                  <c:v>43282</c:v>
                </c:pt>
                <c:pt idx="89">
                  <c:v>43313</c:v>
                </c:pt>
                <c:pt idx="90">
                  <c:v>43344</c:v>
                </c:pt>
                <c:pt idx="91">
                  <c:v>43374</c:v>
                </c:pt>
              </c:numCache>
            </c:numRef>
          </c:cat>
          <c:val>
            <c:numRef>
              <c:f>retiro_programado!$D$4:$D$95</c:f>
              <c:numCache>
                <c:formatCode>General</c:formatCode>
                <c:ptCount val="92"/>
                <c:pt idx="0">
                  <c:v>1852</c:v>
                </c:pt>
                <c:pt idx="1">
                  <c:v>1869</c:v>
                </c:pt>
                <c:pt idx="2">
                  <c:v>1875</c:v>
                </c:pt>
                <c:pt idx="3">
                  <c:v>1885</c:v>
                </c:pt>
                <c:pt idx="4">
                  <c:v>1872</c:v>
                </c:pt>
                <c:pt idx="5">
                  <c:v>1878</c:v>
                </c:pt>
                <c:pt idx="6">
                  <c:v>1885</c:v>
                </c:pt>
                <c:pt idx="7">
                  <c:v>1920</c:v>
                </c:pt>
                <c:pt idx="8">
                  <c:v>1965</c:v>
                </c:pt>
                <c:pt idx="9">
                  <c:v>2005</c:v>
                </c:pt>
                <c:pt idx="10">
                  <c:v>2068</c:v>
                </c:pt>
                <c:pt idx="11">
                  <c:v>2130</c:v>
                </c:pt>
                <c:pt idx="12">
                  <c:v>2158</c:v>
                </c:pt>
                <c:pt idx="13">
                  <c:v>2197</c:v>
                </c:pt>
                <c:pt idx="14">
                  <c:v>2191</c:v>
                </c:pt>
                <c:pt idx="15">
                  <c:v>2207</c:v>
                </c:pt>
                <c:pt idx="16">
                  <c:v>2235</c:v>
                </c:pt>
                <c:pt idx="17">
                  <c:v>2293</c:v>
                </c:pt>
                <c:pt idx="18">
                  <c:v>2323</c:v>
                </c:pt>
                <c:pt idx="19">
                  <c:v>2356</c:v>
                </c:pt>
                <c:pt idx="20">
                  <c:v>2342</c:v>
                </c:pt>
                <c:pt idx="21">
                  <c:v>2385</c:v>
                </c:pt>
                <c:pt idx="22">
                  <c:v>2454</c:v>
                </c:pt>
                <c:pt idx="23">
                  <c:v>2445</c:v>
                </c:pt>
                <c:pt idx="24">
                  <c:v>2478</c:v>
                </c:pt>
                <c:pt idx="25">
                  <c:v>2474</c:v>
                </c:pt>
                <c:pt idx="26">
                  <c:v>2486</c:v>
                </c:pt>
                <c:pt idx="27">
                  <c:v>2524</c:v>
                </c:pt>
                <c:pt idx="28">
                  <c:v>2549</c:v>
                </c:pt>
                <c:pt idx="29">
                  <c:v>2547</c:v>
                </c:pt>
                <c:pt idx="30">
                  <c:v>2585</c:v>
                </c:pt>
                <c:pt idx="31">
                  <c:v>2578</c:v>
                </c:pt>
                <c:pt idx="32">
                  <c:v>2617</c:v>
                </c:pt>
                <c:pt idx="33">
                  <c:v>2587</c:v>
                </c:pt>
                <c:pt idx="34">
                  <c:v>2888</c:v>
                </c:pt>
                <c:pt idx="35">
                  <c:v>2970</c:v>
                </c:pt>
                <c:pt idx="36">
                  <c:v>3040</c:v>
                </c:pt>
                <c:pt idx="37">
                  <c:v>3033</c:v>
                </c:pt>
                <c:pt idx="38">
                  <c:v>3015</c:v>
                </c:pt>
                <c:pt idx="39">
                  <c:v>3035</c:v>
                </c:pt>
                <c:pt idx="40">
                  <c:v>3102</c:v>
                </c:pt>
                <c:pt idx="41">
                  <c:v>3084</c:v>
                </c:pt>
                <c:pt idx="42">
                  <c:v>3161</c:v>
                </c:pt>
                <c:pt idx="43">
                  <c:v>3251</c:v>
                </c:pt>
                <c:pt idx="44">
                  <c:v>3331</c:v>
                </c:pt>
                <c:pt idx="45">
                  <c:v>3443</c:v>
                </c:pt>
                <c:pt idx="46">
                  <c:v>3557</c:v>
                </c:pt>
                <c:pt idx="47">
                  <c:v>3703</c:v>
                </c:pt>
                <c:pt idx="48">
                  <c:v>3822</c:v>
                </c:pt>
                <c:pt idx="49">
                  <c:v>3917</c:v>
                </c:pt>
                <c:pt idx="50">
                  <c:v>3898</c:v>
                </c:pt>
                <c:pt idx="51">
                  <c:v>3972</c:v>
                </c:pt>
                <c:pt idx="52">
                  <c:v>3983</c:v>
                </c:pt>
                <c:pt idx="53">
                  <c:v>4047</c:v>
                </c:pt>
                <c:pt idx="54">
                  <c:v>4087</c:v>
                </c:pt>
                <c:pt idx="55">
                  <c:v>4159</c:v>
                </c:pt>
                <c:pt idx="56">
                  <c:v>4287</c:v>
                </c:pt>
                <c:pt idx="57">
                  <c:v>4389</c:v>
                </c:pt>
                <c:pt idx="58">
                  <c:v>4473</c:v>
                </c:pt>
                <c:pt idx="59">
                  <c:v>4485</c:v>
                </c:pt>
                <c:pt idx="60">
                  <c:v>4469</c:v>
                </c:pt>
                <c:pt idx="61">
                  <c:v>4524</c:v>
                </c:pt>
                <c:pt idx="62">
                  <c:v>4521</c:v>
                </c:pt>
                <c:pt idx="63">
                  <c:v>4627</c:v>
                </c:pt>
                <c:pt idx="64">
                  <c:v>4620</c:v>
                </c:pt>
                <c:pt idx="65">
                  <c:v>4675</c:v>
                </c:pt>
                <c:pt idx="66">
                  <c:v>4763</c:v>
                </c:pt>
                <c:pt idx="67">
                  <c:v>4810</c:v>
                </c:pt>
                <c:pt idx="68">
                  <c:v>4908</c:v>
                </c:pt>
                <c:pt idx="69">
                  <c:v>4959</c:v>
                </c:pt>
                <c:pt idx="70">
                  <c:v>4992</c:v>
                </c:pt>
                <c:pt idx="71">
                  <c:v>5065</c:v>
                </c:pt>
                <c:pt idx="72">
                  <c:v>5074</c:v>
                </c:pt>
                <c:pt idx="73">
                  <c:v>5112</c:v>
                </c:pt>
                <c:pt idx="74">
                  <c:v>5198</c:v>
                </c:pt>
                <c:pt idx="75">
                  <c:v>5305</c:v>
                </c:pt>
                <c:pt idx="76">
                  <c:v>5417</c:v>
                </c:pt>
                <c:pt idx="77">
                  <c:v>5456</c:v>
                </c:pt>
                <c:pt idx="78">
                  <c:v>5481</c:v>
                </c:pt>
                <c:pt idx="79">
                  <c:v>5552</c:v>
                </c:pt>
                <c:pt idx="80">
                  <c:v>5644</c:v>
                </c:pt>
                <c:pt idx="81">
                  <c:v>5734</c:v>
                </c:pt>
                <c:pt idx="82">
                  <c:v>5783</c:v>
                </c:pt>
                <c:pt idx="83">
                  <c:v>5819</c:v>
                </c:pt>
                <c:pt idx="84">
                  <c:v>5886</c:v>
                </c:pt>
                <c:pt idx="85">
                  <c:v>5952</c:v>
                </c:pt>
                <c:pt idx="86">
                  <c:v>6044</c:v>
                </c:pt>
                <c:pt idx="87">
                  <c:v>6153</c:v>
                </c:pt>
                <c:pt idx="88">
                  <c:v>6267</c:v>
                </c:pt>
                <c:pt idx="89">
                  <c:v>6365</c:v>
                </c:pt>
                <c:pt idx="90">
                  <c:v>6190</c:v>
                </c:pt>
                <c:pt idx="91">
                  <c:v>6316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BA-4BDA-8C2C-F2C352692228}"/>
            </c:ext>
          </c:extLst>
        </c:ser>
        <c:ser>
          <c:idx val="1"/>
          <c:order val="1"/>
          <c:tx>
            <c:strRef>
              <c:f>retiro_programado!$E$3</c:f>
              <c:strCache>
                <c:ptCount val="1"/>
                <c:pt idx="0">
                  <c:v>Mujeres</c:v>
                </c:pt>
              </c:strCache>
            </c:strRef>
          </c:tx>
          <c:spPr>
            <a:ln w="28575" cap="rnd">
              <a:solidFill>
                <a:srgbClr val="F53446"/>
              </a:solidFill>
              <a:round/>
            </a:ln>
            <a:effectLst/>
          </c:spPr>
          <c:marker>
            <c:symbol val="none"/>
          </c:marker>
          <c:cat>
            <c:numRef>
              <c:f>retiro_programado!$A$4:$A$95</c:f>
              <c:numCache>
                <c:formatCode>mmm\-yy</c:formatCode>
                <c:ptCount val="92"/>
                <c:pt idx="0">
                  <c:v>40603</c:v>
                </c:pt>
                <c:pt idx="1">
                  <c:v>40634</c:v>
                </c:pt>
                <c:pt idx="2">
                  <c:v>40664</c:v>
                </c:pt>
                <c:pt idx="3">
                  <c:v>40695</c:v>
                </c:pt>
                <c:pt idx="4">
                  <c:v>40725</c:v>
                </c:pt>
                <c:pt idx="5">
                  <c:v>40756</c:v>
                </c:pt>
                <c:pt idx="6">
                  <c:v>40787</c:v>
                </c:pt>
                <c:pt idx="7">
                  <c:v>40817</c:v>
                </c:pt>
                <c:pt idx="8">
                  <c:v>40848</c:v>
                </c:pt>
                <c:pt idx="9">
                  <c:v>40878</c:v>
                </c:pt>
                <c:pt idx="10">
                  <c:v>40909</c:v>
                </c:pt>
                <c:pt idx="11">
                  <c:v>40940</c:v>
                </c:pt>
                <c:pt idx="12">
                  <c:v>40969</c:v>
                </c:pt>
                <c:pt idx="13">
                  <c:v>41000</c:v>
                </c:pt>
                <c:pt idx="14">
                  <c:v>41030</c:v>
                </c:pt>
                <c:pt idx="15">
                  <c:v>41061</c:v>
                </c:pt>
                <c:pt idx="16">
                  <c:v>41091</c:v>
                </c:pt>
                <c:pt idx="17">
                  <c:v>41122</c:v>
                </c:pt>
                <c:pt idx="18">
                  <c:v>41153</c:v>
                </c:pt>
                <c:pt idx="19">
                  <c:v>41183</c:v>
                </c:pt>
                <c:pt idx="20">
                  <c:v>41214</c:v>
                </c:pt>
                <c:pt idx="21">
                  <c:v>41244</c:v>
                </c:pt>
                <c:pt idx="22">
                  <c:v>41275</c:v>
                </c:pt>
                <c:pt idx="23">
                  <c:v>41306</c:v>
                </c:pt>
                <c:pt idx="24">
                  <c:v>41334</c:v>
                </c:pt>
                <c:pt idx="25">
                  <c:v>41365</c:v>
                </c:pt>
                <c:pt idx="26">
                  <c:v>41395</c:v>
                </c:pt>
                <c:pt idx="27">
                  <c:v>41426</c:v>
                </c:pt>
                <c:pt idx="28">
                  <c:v>41456</c:v>
                </c:pt>
                <c:pt idx="29">
                  <c:v>41487</c:v>
                </c:pt>
                <c:pt idx="30">
                  <c:v>41518</c:v>
                </c:pt>
                <c:pt idx="31">
                  <c:v>41548</c:v>
                </c:pt>
                <c:pt idx="32">
                  <c:v>41579</c:v>
                </c:pt>
                <c:pt idx="33">
                  <c:v>41609</c:v>
                </c:pt>
                <c:pt idx="34">
                  <c:v>41640</c:v>
                </c:pt>
                <c:pt idx="35">
                  <c:v>41671</c:v>
                </c:pt>
                <c:pt idx="36">
                  <c:v>41699</c:v>
                </c:pt>
                <c:pt idx="37">
                  <c:v>41730</c:v>
                </c:pt>
                <c:pt idx="38">
                  <c:v>41760</c:v>
                </c:pt>
                <c:pt idx="39">
                  <c:v>41791</c:v>
                </c:pt>
                <c:pt idx="40">
                  <c:v>41821</c:v>
                </c:pt>
                <c:pt idx="41">
                  <c:v>41852</c:v>
                </c:pt>
                <c:pt idx="42">
                  <c:v>41883</c:v>
                </c:pt>
                <c:pt idx="43">
                  <c:v>41913</c:v>
                </c:pt>
                <c:pt idx="44">
                  <c:v>41944</c:v>
                </c:pt>
                <c:pt idx="45">
                  <c:v>41974</c:v>
                </c:pt>
                <c:pt idx="46">
                  <c:v>42005</c:v>
                </c:pt>
                <c:pt idx="47">
                  <c:v>42036</c:v>
                </c:pt>
                <c:pt idx="48">
                  <c:v>42064</c:v>
                </c:pt>
                <c:pt idx="49">
                  <c:v>42095</c:v>
                </c:pt>
                <c:pt idx="50">
                  <c:v>42125</c:v>
                </c:pt>
                <c:pt idx="51">
                  <c:v>42156</c:v>
                </c:pt>
                <c:pt idx="52">
                  <c:v>42186</c:v>
                </c:pt>
                <c:pt idx="53">
                  <c:v>42217</c:v>
                </c:pt>
                <c:pt idx="54">
                  <c:v>42248</c:v>
                </c:pt>
                <c:pt idx="55">
                  <c:v>42278</c:v>
                </c:pt>
                <c:pt idx="56">
                  <c:v>42309</c:v>
                </c:pt>
                <c:pt idx="57">
                  <c:v>42339</c:v>
                </c:pt>
                <c:pt idx="58">
                  <c:v>42370</c:v>
                </c:pt>
                <c:pt idx="59">
                  <c:v>42401</c:v>
                </c:pt>
                <c:pt idx="60">
                  <c:v>42430</c:v>
                </c:pt>
                <c:pt idx="61">
                  <c:v>42461</c:v>
                </c:pt>
                <c:pt idx="62">
                  <c:v>42491</c:v>
                </c:pt>
                <c:pt idx="63">
                  <c:v>42522</c:v>
                </c:pt>
                <c:pt idx="64">
                  <c:v>42552</c:v>
                </c:pt>
                <c:pt idx="65">
                  <c:v>42583</c:v>
                </c:pt>
                <c:pt idx="66">
                  <c:v>42614</c:v>
                </c:pt>
                <c:pt idx="67">
                  <c:v>42644</c:v>
                </c:pt>
                <c:pt idx="68">
                  <c:v>42675</c:v>
                </c:pt>
                <c:pt idx="69">
                  <c:v>42705</c:v>
                </c:pt>
                <c:pt idx="70">
                  <c:v>42736</c:v>
                </c:pt>
                <c:pt idx="71">
                  <c:v>42767</c:v>
                </c:pt>
                <c:pt idx="72">
                  <c:v>42795</c:v>
                </c:pt>
                <c:pt idx="73">
                  <c:v>42826</c:v>
                </c:pt>
                <c:pt idx="74">
                  <c:v>42856</c:v>
                </c:pt>
                <c:pt idx="75">
                  <c:v>42887</c:v>
                </c:pt>
                <c:pt idx="76">
                  <c:v>42917</c:v>
                </c:pt>
                <c:pt idx="77">
                  <c:v>42948</c:v>
                </c:pt>
                <c:pt idx="78">
                  <c:v>42979</c:v>
                </c:pt>
                <c:pt idx="79">
                  <c:v>43009</c:v>
                </c:pt>
                <c:pt idx="80">
                  <c:v>43040</c:v>
                </c:pt>
                <c:pt idx="81">
                  <c:v>43070</c:v>
                </c:pt>
                <c:pt idx="82">
                  <c:v>43101</c:v>
                </c:pt>
                <c:pt idx="83">
                  <c:v>43132</c:v>
                </c:pt>
                <c:pt idx="84">
                  <c:v>43160</c:v>
                </c:pt>
                <c:pt idx="85">
                  <c:v>43191</c:v>
                </c:pt>
                <c:pt idx="86">
                  <c:v>43221</c:v>
                </c:pt>
                <c:pt idx="87">
                  <c:v>43252</c:v>
                </c:pt>
                <c:pt idx="88">
                  <c:v>43282</c:v>
                </c:pt>
                <c:pt idx="89">
                  <c:v>43313</c:v>
                </c:pt>
                <c:pt idx="90">
                  <c:v>43344</c:v>
                </c:pt>
                <c:pt idx="91">
                  <c:v>43374</c:v>
                </c:pt>
              </c:numCache>
            </c:numRef>
          </c:cat>
          <c:val>
            <c:numRef>
              <c:f>retiro_programado!$E$4:$E$95</c:f>
              <c:numCache>
                <c:formatCode>General</c:formatCode>
                <c:ptCount val="92"/>
                <c:pt idx="0">
                  <c:v>902</c:v>
                </c:pt>
                <c:pt idx="1">
                  <c:v>913</c:v>
                </c:pt>
                <c:pt idx="2">
                  <c:v>897</c:v>
                </c:pt>
                <c:pt idx="3">
                  <c:v>906</c:v>
                </c:pt>
                <c:pt idx="4">
                  <c:v>903</c:v>
                </c:pt>
                <c:pt idx="5">
                  <c:v>901</c:v>
                </c:pt>
                <c:pt idx="6">
                  <c:v>912</c:v>
                </c:pt>
                <c:pt idx="7">
                  <c:v>919</c:v>
                </c:pt>
                <c:pt idx="8">
                  <c:v>951</c:v>
                </c:pt>
                <c:pt idx="9">
                  <c:v>975</c:v>
                </c:pt>
                <c:pt idx="10">
                  <c:v>1013</c:v>
                </c:pt>
                <c:pt idx="11">
                  <c:v>1039</c:v>
                </c:pt>
                <c:pt idx="12">
                  <c:v>1054</c:v>
                </c:pt>
                <c:pt idx="13">
                  <c:v>1071</c:v>
                </c:pt>
                <c:pt idx="14">
                  <c:v>1083</c:v>
                </c:pt>
                <c:pt idx="15">
                  <c:v>1088</c:v>
                </c:pt>
                <c:pt idx="16">
                  <c:v>1101</c:v>
                </c:pt>
                <c:pt idx="17">
                  <c:v>1113</c:v>
                </c:pt>
                <c:pt idx="18">
                  <c:v>1135</c:v>
                </c:pt>
                <c:pt idx="19">
                  <c:v>1154</c:v>
                </c:pt>
                <c:pt idx="20">
                  <c:v>1143</c:v>
                </c:pt>
                <c:pt idx="21">
                  <c:v>1161</c:v>
                </c:pt>
                <c:pt idx="22">
                  <c:v>1227</c:v>
                </c:pt>
                <c:pt idx="23">
                  <c:v>1212</c:v>
                </c:pt>
                <c:pt idx="24">
                  <c:v>1242</c:v>
                </c:pt>
                <c:pt idx="25">
                  <c:v>1254</c:v>
                </c:pt>
                <c:pt idx="26">
                  <c:v>1267</c:v>
                </c:pt>
                <c:pt idx="27">
                  <c:v>1291</c:v>
                </c:pt>
                <c:pt idx="28">
                  <c:v>1324</c:v>
                </c:pt>
                <c:pt idx="29">
                  <c:v>1326</c:v>
                </c:pt>
                <c:pt idx="30">
                  <c:v>1334</c:v>
                </c:pt>
                <c:pt idx="31">
                  <c:v>1357</c:v>
                </c:pt>
                <c:pt idx="32">
                  <c:v>1386</c:v>
                </c:pt>
                <c:pt idx="33">
                  <c:v>1356</c:v>
                </c:pt>
                <c:pt idx="34">
                  <c:v>1495</c:v>
                </c:pt>
                <c:pt idx="35">
                  <c:v>1538</c:v>
                </c:pt>
                <c:pt idx="36">
                  <c:v>1597</c:v>
                </c:pt>
                <c:pt idx="37">
                  <c:v>1596</c:v>
                </c:pt>
                <c:pt idx="38">
                  <c:v>1578</c:v>
                </c:pt>
                <c:pt idx="39">
                  <c:v>1595</c:v>
                </c:pt>
                <c:pt idx="40">
                  <c:v>1622</c:v>
                </c:pt>
                <c:pt idx="41">
                  <c:v>1629</c:v>
                </c:pt>
                <c:pt idx="42">
                  <c:v>1672</c:v>
                </c:pt>
                <c:pt idx="43">
                  <c:v>1747</c:v>
                </c:pt>
                <c:pt idx="44">
                  <c:v>1792</c:v>
                </c:pt>
                <c:pt idx="45">
                  <c:v>1869</c:v>
                </c:pt>
                <c:pt idx="46">
                  <c:v>1947</c:v>
                </c:pt>
                <c:pt idx="47">
                  <c:v>2041</c:v>
                </c:pt>
                <c:pt idx="48">
                  <c:v>2109</c:v>
                </c:pt>
                <c:pt idx="49">
                  <c:v>2185</c:v>
                </c:pt>
                <c:pt idx="50">
                  <c:v>2178</c:v>
                </c:pt>
                <c:pt idx="51">
                  <c:v>2216</c:v>
                </c:pt>
                <c:pt idx="52">
                  <c:v>2233</c:v>
                </c:pt>
                <c:pt idx="53">
                  <c:v>2273</c:v>
                </c:pt>
                <c:pt idx="54">
                  <c:v>2297</c:v>
                </c:pt>
                <c:pt idx="55">
                  <c:v>2345</c:v>
                </c:pt>
                <c:pt idx="56">
                  <c:v>2427</c:v>
                </c:pt>
                <c:pt idx="57">
                  <c:v>2491</c:v>
                </c:pt>
                <c:pt idx="58">
                  <c:v>2537</c:v>
                </c:pt>
                <c:pt idx="59">
                  <c:v>2529</c:v>
                </c:pt>
                <c:pt idx="60">
                  <c:v>2545</c:v>
                </c:pt>
                <c:pt idx="61">
                  <c:v>2572</c:v>
                </c:pt>
                <c:pt idx="62">
                  <c:v>2604</c:v>
                </c:pt>
                <c:pt idx="63">
                  <c:v>2657</c:v>
                </c:pt>
                <c:pt idx="64">
                  <c:v>2670</c:v>
                </c:pt>
                <c:pt idx="65">
                  <c:v>2715</c:v>
                </c:pt>
                <c:pt idx="66">
                  <c:v>2744</c:v>
                </c:pt>
                <c:pt idx="67">
                  <c:v>2780</c:v>
                </c:pt>
                <c:pt idx="68">
                  <c:v>2846</c:v>
                </c:pt>
                <c:pt idx="69">
                  <c:v>2901</c:v>
                </c:pt>
                <c:pt idx="70">
                  <c:v>2929</c:v>
                </c:pt>
                <c:pt idx="71">
                  <c:v>2977</c:v>
                </c:pt>
                <c:pt idx="72">
                  <c:v>3004</c:v>
                </c:pt>
                <c:pt idx="73">
                  <c:v>3042</c:v>
                </c:pt>
                <c:pt idx="74">
                  <c:v>3104</c:v>
                </c:pt>
                <c:pt idx="75">
                  <c:v>3156</c:v>
                </c:pt>
                <c:pt idx="76">
                  <c:v>3213</c:v>
                </c:pt>
                <c:pt idx="77">
                  <c:v>3236</c:v>
                </c:pt>
                <c:pt idx="78">
                  <c:v>3263</c:v>
                </c:pt>
                <c:pt idx="79">
                  <c:v>3304</c:v>
                </c:pt>
                <c:pt idx="80">
                  <c:v>3378</c:v>
                </c:pt>
                <c:pt idx="81">
                  <c:v>3429</c:v>
                </c:pt>
                <c:pt idx="82">
                  <c:v>3463</c:v>
                </c:pt>
                <c:pt idx="83">
                  <c:v>3503</c:v>
                </c:pt>
                <c:pt idx="84">
                  <c:v>3564</c:v>
                </c:pt>
                <c:pt idx="85">
                  <c:v>3623</c:v>
                </c:pt>
                <c:pt idx="86">
                  <c:v>3689</c:v>
                </c:pt>
                <c:pt idx="87">
                  <c:v>3758</c:v>
                </c:pt>
                <c:pt idx="88">
                  <c:v>3840</c:v>
                </c:pt>
                <c:pt idx="89">
                  <c:v>3949</c:v>
                </c:pt>
                <c:pt idx="90">
                  <c:v>3868</c:v>
                </c:pt>
                <c:pt idx="91">
                  <c:v>3975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BA-4BDA-8C2C-F2C3526922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51528192"/>
        <c:axId val="690655408"/>
      </c:lineChart>
      <c:dateAx>
        <c:axId val="105152819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90655408"/>
        <c:crosses val="autoZero"/>
        <c:auto val="1"/>
        <c:lblOffset val="100"/>
        <c:baseTimeUnit val="months"/>
      </c:dateAx>
      <c:valAx>
        <c:axId val="690655408"/>
        <c:scaling>
          <c:orientation val="minMax"/>
          <c:max val="2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051528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retiro_programado!$F$3</c:f>
              <c:strCache>
                <c:ptCount val="1"/>
                <c:pt idx="0">
                  <c:v>Hombres</c:v>
                </c:pt>
              </c:strCache>
            </c:strRef>
          </c:tx>
          <c:spPr>
            <a:ln w="28575" cap="rnd">
              <a:solidFill>
                <a:srgbClr val="459DE0"/>
              </a:solidFill>
              <a:round/>
            </a:ln>
            <a:effectLst/>
          </c:spPr>
          <c:marker>
            <c:symbol val="none"/>
          </c:marker>
          <c:cat>
            <c:numRef>
              <c:f>retiro_programado!$A$4:$A$95</c:f>
              <c:numCache>
                <c:formatCode>mmm\-yy</c:formatCode>
                <c:ptCount val="92"/>
                <c:pt idx="0">
                  <c:v>40603</c:v>
                </c:pt>
                <c:pt idx="1">
                  <c:v>40634</c:v>
                </c:pt>
                <c:pt idx="2">
                  <c:v>40664</c:v>
                </c:pt>
                <c:pt idx="3">
                  <c:v>40695</c:v>
                </c:pt>
                <c:pt idx="4">
                  <c:v>40725</c:v>
                </c:pt>
                <c:pt idx="5">
                  <c:v>40756</c:v>
                </c:pt>
                <c:pt idx="6">
                  <c:v>40787</c:v>
                </c:pt>
                <c:pt idx="7">
                  <c:v>40817</c:v>
                </c:pt>
                <c:pt idx="8">
                  <c:v>40848</c:v>
                </c:pt>
                <c:pt idx="9">
                  <c:v>40878</c:v>
                </c:pt>
                <c:pt idx="10">
                  <c:v>40909</c:v>
                </c:pt>
                <c:pt idx="11">
                  <c:v>40940</c:v>
                </c:pt>
                <c:pt idx="12">
                  <c:v>40969</c:v>
                </c:pt>
                <c:pt idx="13">
                  <c:v>41000</c:v>
                </c:pt>
                <c:pt idx="14">
                  <c:v>41030</c:v>
                </c:pt>
                <c:pt idx="15">
                  <c:v>41061</c:v>
                </c:pt>
                <c:pt idx="16">
                  <c:v>41091</c:v>
                </c:pt>
                <c:pt idx="17">
                  <c:v>41122</c:v>
                </c:pt>
                <c:pt idx="18">
                  <c:v>41153</c:v>
                </c:pt>
                <c:pt idx="19">
                  <c:v>41183</c:v>
                </c:pt>
                <c:pt idx="20">
                  <c:v>41214</c:v>
                </c:pt>
                <c:pt idx="21">
                  <c:v>41244</c:v>
                </c:pt>
                <c:pt idx="22">
                  <c:v>41275</c:v>
                </c:pt>
                <c:pt idx="23">
                  <c:v>41306</c:v>
                </c:pt>
                <c:pt idx="24">
                  <c:v>41334</c:v>
                </c:pt>
                <c:pt idx="25">
                  <c:v>41365</c:v>
                </c:pt>
                <c:pt idx="26">
                  <c:v>41395</c:v>
                </c:pt>
                <c:pt idx="27">
                  <c:v>41426</c:v>
                </c:pt>
                <c:pt idx="28">
                  <c:v>41456</c:v>
                </c:pt>
                <c:pt idx="29">
                  <c:v>41487</c:v>
                </c:pt>
                <c:pt idx="30">
                  <c:v>41518</c:v>
                </c:pt>
                <c:pt idx="31">
                  <c:v>41548</c:v>
                </c:pt>
                <c:pt idx="32">
                  <c:v>41579</c:v>
                </c:pt>
                <c:pt idx="33">
                  <c:v>41609</c:v>
                </c:pt>
                <c:pt idx="34">
                  <c:v>41640</c:v>
                </c:pt>
                <c:pt idx="35">
                  <c:v>41671</c:v>
                </c:pt>
                <c:pt idx="36">
                  <c:v>41699</c:v>
                </c:pt>
                <c:pt idx="37">
                  <c:v>41730</c:v>
                </c:pt>
                <c:pt idx="38">
                  <c:v>41760</c:v>
                </c:pt>
                <c:pt idx="39">
                  <c:v>41791</c:v>
                </c:pt>
                <c:pt idx="40">
                  <c:v>41821</c:v>
                </c:pt>
                <c:pt idx="41">
                  <c:v>41852</c:v>
                </c:pt>
                <c:pt idx="42">
                  <c:v>41883</c:v>
                </c:pt>
                <c:pt idx="43">
                  <c:v>41913</c:v>
                </c:pt>
                <c:pt idx="44">
                  <c:v>41944</c:v>
                </c:pt>
                <c:pt idx="45">
                  <c:v>41974</c:v>
                </c:pt>
                <c:pt idx="46">
                  <c:v>42005</c:v>
                </c:pt>
                <c:pt idx="47">
                  <c:v>42036</c:v>
                </c:pt>
                <c:pt idx="48">
                  <c:v>42064</c:v>
                </c:pt>
                <c:pt idx="49">
                  <c:v>42095</c:v>
                </c:pt>
                <c:pt idx="50">
                  <c:v>42125</c:v>
                </c:pt>
                <c:pt idx="51">
                  <c:v>42156</c:v>
                </c:pt>
                <c:pt idx="52">
                  <c:v>42186</c:v>
                </c:pt>
                <c:pt idx="53">
                  <c:v>42217</c:v>
                </c:pt>
                <c:pt idx="54">
                  <c:v>42248</c:v>
                </c:pt>
                <c:pt idx="55">
                  <c:v>42278</c:v>
                </c:pt>
                <c:pt idx="56">
                  <c:v>42309</c:v>
                </c:pt>
                <c:pt idx="57">
                  <c:v>42339</c:v>
                </c:pt>
                <c:pt idx="58">
                  <c:v>42370</c:v>
                </c:pt>
                <c:pt idx="59">
                  <c:v>42401</c:v>
                </c:pt>
                <c:pt idx="60">
                  <c:v>42430</c:v>
                </c:pt>
                <c:pt idx="61">
                  <c:v>42461</c:v>
                </c:pt>
                <c:pt idx="62">
                  <c:v>42491</c:v>
                </c:pt>
                <c:pt idx="63">
                  <c:v>42522</c:v>
                </c:pt>
                <c:pt idx="64">
                  <c:v>42552</c:v>
                </c:pt>
                <c:pt idx="65">
                  <c:v>42583</c:v>
                </c:pt>
                <c:pt idx="66">
                  <c:v>42614</c:v>
                </c:pt>
                <c:pt idx="67">
                  <c:v>42644</c:v>
                </c:pt>
                <c:pt idx="68">
                  <c:v>42675</c:v>
                </c:pt>
                <c:pt idx="69">
                  <c:v>42705</c:v>
                </c:pt>
                <c:pt idx="70">
                  <c:v>42736</c:v>
                </c:pt>
                <c:pt idx="71">
                  <c:v>42767</c:v>
                </c:pt>
                <c:pt idx="72">
                  <c:v>42795</c:v>
                </c:pt>
                <c:pt idx="73">
                  <c:v>42826</c:v>
                </c:pt>
                <c:pt idx="74">
                  <c:v>42856</c:v>
                </c:pt>
                <c:pt idx="75">
                  <c:v>42887</c:v>
                </c:pt>
                <c:pt idx="76">
                  <c:v>42917</c:v>
                </c:pt>
                <c:pt idx="77">
                  <c:v>42948</c:v>
                </c:pt>
                <c:pt idx="78">
                  <c:v>42979</c:v>
                </c:pt>
                <c:pt idx="79">
                  <c:v>43009</c:v>
                </c:pt>
                <c:pt idx="80">
                  <c:v>43040</c:v>
                </c:pt>
                <c:pt idx="81">
                  <c:v>43070</c:v>
                </c:pt>
                <c:pt idx="82">
                  <c:v>43101</c:v>
                </c:pt>
                <c:pt idx="83">
                  <c:v>43132</c:v>
                </c:pt>
                <c:pt idx="84">
                  <c:v>43160</c:v>
                </c:pt>
                <c:pt idx="85">
                  <c:v>43191</c:v>
                </c:pt>
                <c:pt idx="86">
                  <c:v>43221</c:v>
                </c:pt>
                <c:pt idx="87">
                  <c:v>43252</c:v>
                </c:pt>
                <c:pt idx="88">
                  <c:v>43282</c:v>
                </c:pt>
                <c:pt idx="89">
                  <c:v>43313</c:v>
                </c:pt>
                <c:pt idx="90">
                  <c:v>43344</c:v>
                </c:pt>
                <c:pt idx="91">
                  <c:v>43374</c:v>
                </c:pt>
              </c:numCache>
            </c:numRef>
          </c:cat>
          <c:val>
            <c:numRef>
              <c:f>retiro_programado!$F$4:$F$95</c:f>
              <c:numCache>
                <c:formatCode>General</c:formatCode>
                <c:ptCount val="92"/>
                <c:pt idx="0">
                  <c:v>5146</c:v>
                </c:pt>
                <c:pt idx="1">
                  <c:v>5226</c:v>
                </c:pt>
                <c:pt idx="2">
                  <c:v>5224</c:v>
                </c:pt>
                <c:pt idx="3">
                  <c:v>5214</c:v>
                </c:pt>
                <c:pt idx="4">
                  <c:v>5239</c:v>
                </c:pt>
                <c:pt idx="5">
                  <c:v>5254</c:v>
                </c:pt>
                <c:pt idx="6">
                  <c:v>5196</c:v>
                </c:pt>
                <c:pt idx="7">
                  <c:v>5298</c:v>
                </c:pt>
                <c:pt idx="8">
                  <c:v>5378</c:v>
                </c:pt>
                <c:pt idx="9">
                  <c:v>5517</c:v>
                </c:pt>
                <c:pt idx="10">
                  <c:v>5529</c:v>
                </c:pt>
                <c:pt idx="11">
                  <c:v>5614</c:v>
                </c:pt>
                <c:pt idx="12">
                  <c:v>5674</c:v>
                </c:pt>
                <c:pt idx="13">
                  <c:v>5742</c:v>
                </c:pt>
                <c:pt idx="14">
                  <c:v>5808</c:v>
                </c:pt>
                <c:pt idx="15">
                  <c:v>5892</c:v>
                </c:pt>
                <c:pt idx="16">
                  <c:v>5974</c:v>
                </c:pt>
                <c:pt idx="17">
                  <c:v>6127</c:v>
                </c:pt>
                <c:pt idx="18">
                  <c:v>6291</c:v>
                </c:pt>
                <c:pt idx="19">
                  <c:v>6346</c:v>
                </c:pt>
                <c:pt idx="20">
                  <c:v>6345</c:v>
                </c:pt>
                <c:pt idx="21">
                  <c:v>6446</c:v>
                </c:pt>
                <c:pt idx="22">
                  <c:v>6450</c:v>
                </c:pt>
                <c:pt idx="23">
                  <c:v>6592</c:v>
                </c:pt>
                <c:pt idx="24">
                  <c:v>6631</c:v>
                </c:pt>
                <c:pt idx="25">
                  <c:v>6767</c:v>
                </c:pt>
                <c:pt idx="26">
                  <c:v>6801</c:v>
                </c:pt>
                <c:pt idx="27">
                  <c:v>6866</c:v>
                </c:pt>
                <c:pt idx="28">
                  <c:v>7059</c:v>
                </c:pt>
                <c:pt idx="29">
                  <c:v>7091</c:v>
                </c:pt>
                <c:pt idx="30">
                  <c:v>7219</c:v>
                </c:pt>
                <c:pt idx="31">
                  <c:v>7307</c:v>
                </c:pt>
                <c:pt idx="32">
                  <c:v>7413</c:v>
                </c:pt>
                <c:pt idx="33">
                  <c:v>7530</c:v>
                </c:pt>
                <c:pt idx="34">
                  <c:v>7837</c:v>
                </c:pt>
                <c:pt idx="35">
                  <c:v>7924</c:v>
                </c:pt>
                <c:pt idx="36">
                  <c:v>8060</c:v>
                </c:pt>
                <c:pt idx="37">
                  <c:v>8084</c:v>
                </c:pt>
                <c:pt idx="38">
                  <c:v>8066</c:v>
                </c:pt>
                <c:pt idx="39">
                  <c:v>8107</c:v>
                </c:pt>
                <c:pt idx="40">
                  <c:v>8213</c:v>
                </c:pt>
                <c:pt idx="41">
                  <c:v>8259</c:v>
                </c:pt>
                <c:pt idx="42">
                  <c:v>8479</c:v>
                </c:pt>
                <c:pt idx="43">
                  <c:v>8710</c:v>
                </c:pt>
                <c:pt idx="44">
                  <c:v>8903</c:v>
                </c:pt>
                <c:pt idx="45">
                  <c:v>9121</c:v>
                </c:pt>
                <c:pt idx="46">
                  <c:v>9386</c:v>
                </c:pt>
                <c:pt idx="47">
                  <c:v>9708</c:v>
                </c:pt>
                <c:pt idx="48">
                  <c:v>9997</c:v>
                </c:pt>
                <c:pt idx="49">
                  <c:v>10100</c:v>
                </c:pt>
                <c:pt idx="50">
                  <c:v>10144</c:v>
                </c:pt>
                <c:pt idx="51">
                  <c:v>10217</c:v>
                </c:pt>
                <c:pt idx="52">
                  <c:v>10216</c:v>
                </c:pt>
                <c:pt idx="53">
                  <c:v>10260</c:v>
                </c:pt>
                <c:pt idx="54">
                  <c:v>10208</c:v>
                </c:pt>
                <c:pt idx="55">
                  <c:v>10337</c:v>
                </c:pt>
                <c:pt idx="56">
                  <c:v>10681</c:v>
                </c:pt>
                <c:pt idx="57">
                  <c:v>10918</c:v>
                </c:pt>
                <c:pt idx="58">
                  <c:v>11099</c:v>
                </c:pt>
                <c:pt idx="59">
                  <c:v>11127</c:v>
                </c:pt>
                <c:pt idx="60">
                  <c:v>11070</c:v>
                </c:pt>
                <c:pt idx="61">
                  <c:v>11093</c:v>
                </c:pt>
                <c:pt idx="62">
                  <c:v>11153</c:v>
                </c:pt>
                <c:pt idx="63">
                  <c:v>11288</c:v>
                </c:pt>
                <c:pt idx="64">
                  <c:v>11344</c:v>
                </c:pt>
                <c:pt idx="65">
                  <c:v>11425</c:v>
                </c:pt>
                <c:pt idx="66">
                  <c:v>11575</c:v>
                </c:pt>
                <c:pt idx="67">
                  <c:v>11718</c:v>
                </c:pt>
                <c:pt idx="68">
                  <c:v>11884</c:v>
                </c:pt>
                <c:pt idx="69">
                  <c:v>12003</c:v>
                </c:pt>
                <c:pt idx="70">
                  <c:v>12054</c:v>
                </c:pt>
                <c:pt idx="71">
                  <c:v>12153</c:v>
                </c:pt>
                <c:pt idx="72">
                  <c:v>12287</c:v>
                </c:pt>
                <c:pt idx="73">
                  <c:v>12331</c:v>
                </c:pt>
                <c:pt idx="74">
                  <c:v>12488</c:v>
                </c:pt>
                <c:pt idx="75">
                  <c:v>12635</c:v>
                </c:pt>
                <c:pt idx="76">
                  <c:v>12840</c:v>
                </c:pt>
                <c:pt idx="77">
                  <c:v>12950</c:v>
                </c:pt>
                <c:pt idx="78">
                  <c:v>13089</c:v>
                </c:pt>
                <c:pt idx="79">
                  <c:v>13170</c:v>
                </c:pt>
                <c:pt idx="80">
                  <c:v>13323</c:v>
                </c:pt>
                <c:pt idx="81">
                  <c:v>13360</c:v>
                </c:pt>
                <c:pt idx="82">
                  <c:v>13498</c:v>
                </c:pt>
                <c:pt idx="83">
                  <c:v>13563</c:v>
                </c:pt>
                <c:pt idx="84">
                  <c:v>13648</c:v>
                </c:pt>
                <c:pt idx="85">
                  <c:v>13717</c:v>
                </c:pt>
                <c:pt idx="86">
                  <c:v>13811</c:v>
                </c:pt>
                <c:pt idx="87">
                  <c:v>13914</c:v>
                </c:pt>
                <c:pt idx="88">
                  <c:v>12884</c:v>
                </c:pt>
                <c:pt idx="89">
                  <c:v>12982</c:v>
                </c:pt>
                <c:pt idx="90">
                  <c:v>13248</c:v>
                </c:pt>
                <c:pt idx="91">
                  <c:v>13308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95-499A-A94A-7C6EC1D064BB}"/>
            </c:ext>
          </c:extLst>
        </c:ser>
        <c:ser>
          <c:idx val="1"/>
          <c:order val="1"/>
          <c:tx>
            <c:strRef>
              <c:f>retiro_programado!$G$3</c:f>
              <c:strCache>
                <c:ptCount val="1"/>
                <c:pt idx="0">
                  <c:v>Mujeres</c:v>
                </c:pt>
              </c:strCache>
            </c:strRef>
          </c:tx>
          <c:spPr>
            <a:ln w="28575" cap="rnd">
              <a:solidFill>
                <a:srgbClr val="F53446"/>
              </a:solidFill>
              <a:round/>
            </a:ln>
            <a:effectLst/>
          </c:spPr>
          <c:marker>
            <c:symbol val="none"/>
          </c:marker>
          <c:cat>
            <c:numRef>
              <c:f>retiro_programado!$A$4:$A$95</c:f>
              <c:numCache>
                <c:formatCode>mmm\-yy</c:formatCode>
                <c:ptCount val="92"/>
                <c:pt idx="0">
                  <c:v>40603</c:v>
                </c:pt>
                <c:pt idx="1">
                  <c:v>40634</c:v>
                </c:pt>
                <c:pt idx="2">
                  <c:v>40664</c:v>
                </c:pt>
                <c:pt idx="3">
                  <c:v>40695</c:v>
                </c:pt>
                <c:pt idx="4">
                  <c:v>40725</c:v>
                </c:pt>
                <c:pt idx="5">
                  <c:v>40756</c:v>
                </c:pt>
                <c:pt idx="6">
                  <c:v>40787</c:v>
                </c:pt>
                <c:pt idx="7">
                  <c:v>40817</c:v>
                </c:pt>
                <c:pt idx="8">
                  <c:v>40848</c:v>
                </c:pt>
                <c:pt idx="9">
                  <c:v>40878</c:v>
                </c:pt>
                <c:pt idx="10">
                  <c:v>40909</c:v>
                </c:pt>
                <c:pt idx="11">
                  <c:v>40940</c:v>
                </c:pt>
                <c:pt idx="12">
                  <c:v>40969</c:v>
                </c:pt>
                <c:pt idx="13">
                  <c:v>41000</c:v>
                </c:pt>
                <c:pt idx="14">
                  <c:v>41030</c:v>
                </c:pt>
                <c:pt idx="15">
                  <c:v>41061</c:v>
                </c:pt>
                <c:pt idx="16">
                  <c:v>41091</c:v>
                </c:pt>
                <c:pt idx="17">
                  <c:v>41122</c:v>
                </c:pt>
                <c:pt idx="18">
                  <c:v>41153</c:v>
                </c:pt>
                <c:pt idx="19">
                  <c:v>41183</c:v>
                </c:pt>
                <c:pt idx="20">
                  <c:v>41214</c:v>
                </c:pt>
                <c:pt idx="21">
                  <c:v>41244</c:v>
                </c:pt>
                <c:pt idx="22">
                  <c:v>41275</c:v>
                </c:pt>
                <c:pt idx="23">
                  <c:v>41306</c:v>
                </c:pt>
                <c:pt idx="24">
                  <c:v>41334</c:v>
                </c:pt>
                <c:pt idx="25">
                  <c:v>41365</c:v>
                </c:pt>
                <c:pt idx="26">
                  <c:v>41395</c:v>
                </c:pt>
                <c:pt idx="27">
                  <c:v>41426</c:v>
                </c:pt>
                <c:pt idx="28">
                  <c:v>41456</c:v>
                </c:pt>
                <c:pt idx="29">
                  <c:v>41487</c:v>
                </c:pt>
                <c:pt idx="30">
                  <c:v>41518</c:v>
                </c:pt>
                <c:pt idx="31">
                  <c:v>41548</c:v>
                </c:pt>
                <c:pt idx="32">
                  <c:v>41579</c:v>
                </c:pt>
                <c:pt idx="33">
                  <c:v>41609</c:v>
                </c:pt>
                <c:pt idx="34">
                  <c:v>41640</c:v>
                </c:pt>
                <c:pt idx="35">
                  <c:v>41671</c:v>
                </c:pt>
                <c:pt idx="36">
                  <c:v>41699</c:v>
                </c:pt>
                <c:pt idx="37">
                  <c:v>41730</c:v>
                </c:pt>
                <c:pt idx="38">
                  <c:v>41760</c:v>
                </c:pt>
                <c:pt idx="39">
                  <c:v>41791</c:v>
                </c:pt>
                <c:pt idx="40">
                  <c:v>41821</c:v>
                </c:pt>
                <c:pt idx="41">
                  <c:v>41852</c:v>
                </c:pt>
                <c:pt idx="42">
                  <c:v>41883</c:v>
                </c:pt>
                <c:pt idx="43">
                  <c:v>41913</c:v>
                </c:pt>
                <c:pt idx="44">
                  <c:v>41944</c:v>
                </c:pt>
                <c:pt idx="45">
                  <c:v>41974</c:v>
                </c:pt>
                <c:pt idx="46">
                  <c:v>42005</c:v>
                </c:pt>
                <c:pt idx="47">
                  <c:v>42036</c:v>
                </c:pt>
                <c:pt idx="48">
                  <c:v>42064</c:v>
                </c:pt>
                <c:pt idx="49">
                  <c:v>42095</c:v>
                </c:pt>
                <c:pt idx="50">
                  <c:v>42125</c:v>
                </c:pt>
                <c:pt idx="51">
                  <c:v>42156</c:v>
                </c:pt>
                <c:pt idx="52">
                  <c:v>42186</c:v>
                </c:pt>
                <c:pt idx="53">
                  <c:v>42217</c:v>
                </c:pt>
                <c:pt idx="54">
                  <c:v>42248</c:v>
                </c:pt>
                <c:pt idx="55">
                  <c:v>42278</c:v>
                </c:pt>
                <c:pt idx="56">
                  <c:v>42309</c:v>
                </c:pt>
                <c:pt idx="57">
                  <c:v>42339</c:v>
                </c:pt>
                <c:pt idx="58">
                  <c:v>42370</c:v>
                </c:pt>
                <c:pt idx="59">
                  <c:v>42401</c:v>
                </c:pt>
                <c:pt idx="60">
                  <c:v>42430</c:v>
                </c:pt>
                <c:pt idx="61">
                  <c:v>42461</c:v>
                </c:pt>
                <c:pt idx="62">
                  <c:v>42491</c:v>
                </c:pt>
                <c:pt idx="63">
                  <c:v>42522</c:v>
                </c:pt>
                <c:pt idx="64">
                  <c:v>42552</c:v>
                </c:pt>
                <c:pt idx="65">
                  <c:v>42583</c:v>
                </c:pt>
                <c:pt idx="66">
                  <c:v>42614</c:v>
                </c:pt>
                <c:pt idx="67">
                  <c:v>42644</c:v>
                </c:pt>
                <c:pt idx="68">
                  <c:v>42675</c:v>
                </c:pt>
                <c:pt idx="69">
                  <c:v>42705</c:v>
                </c:pt>
                <c:pt idx="70">
                  <c:v>42736</c:v>
                </c:pt>
                <c:pt idx="71">
                  <c:v>42767</c:v>
                </c:pt>
                <c:pt idx="72">
                  <c:v>42795</c:v>
                </c:pt>
                <c:pt idx="73">
                  <c:v>42826</c:v>
                </c:pt>
                <c:pt idx="74">
                  <c:v>42856</c:v>
                </c:pt>
                <c:pt idx="75">
                  <c:v>42887</c:v>
                </c:pt>
                <c:pt idx="76">
                  <c:v>42917</c:v>
                </c:pt>
                <c:pt idx="77">
                  <c:v>42948</c:v>
                </c:pt>
                <c:pt idx="78">
                  <c:v>42979</c:v>
                </c:pt>
                <c:pt idx="79">
                  <c:v>43009</c:v>
                </c:pt>
                <c:pt idx="80">
                  <c:v>43040</c:v>
                </c:pt>
                <c:pt idx="81">
                  <c:v>43070</c:v>
                </c:pt>
                <c:pt idx="82">
                  <c:v>43101</c:v>
                </c:pt>
                <c:pt idx="83">
                  <c:v>43132</c:v>
                </c:pt>
                <c:pt idx="84">
                  <c:v>43160</c:v>
                </c:pt>
                <c:pt idx="85">
                  <c:v>43191</c:v>
                </c:pt>
                <c:pt idx="86">
                  <c:v>43221</c:v>
                </c:pt>
                <c:pt idx="87">
                  <c:v>43252</c:v>
                </c:pt>
                <c:pt idx="88">
                  <c:v>43282</c:v>
                </c:pt>
                <c:pt idx="89">
                  <c:v>43313</c:v>
                </c:pt>
                <c:pt idx="90">
                  <c:v>43344</c:v>
                </c:pt>
                <c:pt idx="91">
                  <c:v>43374</c:v>
                </c:pt>
              </c:numCache>
            </c:numRef>
          </c:cat>
          <c:val>
            <c:numRef>
              <c:f>retiro_programado!$G$4:$G$95</c:f>
              <c:numCache>
                <c:formatCode>General</c:formatCode>
                <c:ptCount val="92"/>
                <c:pt idx="0">
                  <c:v>1253</c:v>
                </c:pt>
                <c:pt idx="1">
                  <c:v>1262</c:v>
                </c:pt>
                <c:pt idx="2">
                  <c:v>1272</c:v>
                </c:pt>
                <c:pt idx="3">
                  <c:v>1268</c:v>
                </c:pt>
                <c:pt idx="4">
                  <c:v>1285</c:v>
                </c:pt>
                <c:pt idx="5">
                  <c:v>1332</c:v>
                </c:pt>
                <c:pt idx="6">
                  <c:v>1412</c:v>
                </c:pt>
                <c:pt idx="7">
                  <c:v>1431</c:v>
                </c:pt>
                <c:pt idx="8">
                  <c:v>1451</c:v>
                </c:pt>
                <c:pt idx="9">
                  <c:v>1482</c:v>
                </c:pt>
                <c:pt idx="10">
                  <c:v>1509</c:v>
                </c:pt>
                <c:pt idx="11">
                  <c:v>1541</c:v>
                </c:pt>
                <c:pt idx="12">
                  <c:v>1555</c:v>
                </c:pt>
                <c:pt idx="13">
                  <c:v>1594</c:v>
                </c:pt>
                <c:pt idx="14">
                  <c:v>1616</c:v>
                </c:pt>
                <c:pt idx="15">
                  <c:v>1661</c:v>
                </c:pt>
                <c:pt idx="16">
                  <c:v>1697</c:v>
                </c:pt>
                <c:pt idx="17">
                  <c:v>1744</c:v>
                </c:pt>
                <c:pt idx="18">
                  <c:v>1794</c:v>
                </c:pt>
                <c:pt idx="19">
                  <c:v>1817</c:v>
                </c:pt>
                <c:pt idx="20">
                  <c:v>1831</c:v>
                </c:pt>
                <c:pt idx="21">
                  <c:v>1855</c:v>
                </c:pt>
                <c:pt idx="22">
                  <c:v>1857</c:v>
                </c:pt>
                <c:pt idx="23">
                  <c:v>1879</c:v>
                </c:pt>
                <c:pt idx="24">
                  <c:v>1892</c:v>
                </c:pt>
                <c:pt idx="25">
                  <c:v>1950</c:v>
                </c:pt>
                <c:pt idx="26">
                  <c:v>1963</c:v>
                </c:pt>
                <c:pt idx="27">
                  <c:v>1987</c:v>
                </c:pt>
                <c:pt idx="28">
                  <c:v>2012</c:v>
                </c:pt>
                <c:pt idx="29">
                  <c:v>2019</c:v>
                </c:pt>
                <c:pt idx="30">
                  <c:v>2037</c:v>
                </c:pt>
                <c:pt idx="31">
                  <c:v>2046</c:v>
                </c:pt>
                <c:pt idx="32">
                  <c:v>2089</c:v>
                </c:pt>
                <c:pt idx="33">
                  <c:v>2121</c:v>
                </c:pt>
                <c:pt idx="34">
                  <c:v>2151</c:v>
                </c:pt>
                <c:pt idx="35">
                  <c:v>2192</c:v>
                </c:pt>
                <c:pt idx="36">
                  <c:v>2218</c:v>
                </c:pt>
                <c:pt idx="37">
                  <c:v>2222</c:v>
                </c:pt>
                <c:pt idx="38">
                  <c:v>2205</c:v>
                </c:pt>
                <c:pt idx="39">
                  <c:v>2189</c:v>
                </c:pt>
                <c:pt idx="40">
                  <c:v>2225</c:v>
                </c:pt>
                <c:pt idx="41">
                  <c:v>2238</c:v>
                </c:pt>
                <c:pt idx="42">
                  <c:v>2286</c:v>
                </c:pt>
                <c:pt idx="43">
                  <c:v>2340</c:v>
                </c:pt>
                <c:pt idx="44">
                  <c:v>2379</c:v>
                </c:pt>
                <c:pt idx="45">
                  <c:v>2429</c:v>
                </c:pt>
                <c:pt idx="46">
                  <c:v>2503</c:v>
                </c:pt>
                <c:pt idx="47">
                  <c:v>2610</c:v>
                </c:pt>
                <c:pt idx="48">
                  <c:v>2684</c:v>
                </c:pt>
                <c:pt idx="49">
                  <c:v>2714</c:v>
                </c:pt>
                <c:pt idx="50">
                  <c:v>2751</c:v>
                </c:pt>
                <c:pt idx="51">
                  <c:v>2756</c:v>
                </c:pt>
                <c:pt idx="52">
                  <c:v>2757</c:v>
                </c:pt>
                <c:pt idx="53">
                  <c:v>2773</c:v>
                </c:pt>
                <c:pt idx="54">
                  <c:v>2749</c:v>
                </c:pt>
                <c:pt idx="55">
                  <c:v>2784</c:v>
                </c:pt>
                <c:pt idx="56">
                  <c:v>2857</c:v>
                </c:pt>
                <c:pt idx="57">
                  <c:v>2921</c:v>
                </c:pt>
                <c:pt idx="58">
                  <c:v>2963</c:v>
                </c:pt>
                <c:pt idx="59">
                  <c:v>2978</c:v>
                </c:pt>
                <c:pt idx="60">
                  <c:v>2989</c:v>
                </c:pt>
                <c:pt idx="61">
                  <c:v>2983</c:v>
                </c:pt>
                <c:pt idx="62">
                  <c:v>3009</c:v>
                </c:pt>
                <c:pt idx="63">
                  <c:v>3036</c:v>
                </c:pt>
                <c:pt idx="64">
                  <c:v>3060</c:v>
                </c:pt>
                <c:pt idx="65">
                  <c:v>3076</c:v>
                </c:pt>
                <c:pt idx="66">
                  <c:v>3104</c:v>
                </c:pt>
                <c:pt idx="67">
                  <c:v>3151</c:v>
                </c:pt>
                <c:pt idx="68">
                  <c:v>3176</c:v>
                </c:pt>
                <c:pt idx="69">
                  <c:v>3211</c:v>
                </c:pt>
                <c:pt idx="70">
                  <c:v>3237</c:v>
                </c:pt>
                <c:pt idx="71">
                  <c:v>3262</c:v>
                </c:pt>
                <c:pt idx="72">
                  <c:v>3287</c:v>
                </c:pt>
                <c:pt idx="73">
                  <c:v>3303</c:v>
                </c:pt>
                <c:pt idx="74">
                  <c:v>3349</c:v>
                </c:pt>
                <c:pt idx="75">
                  <c:v>3390</c:v>
                </c:pt>
                <c:pt idx="76">
                  <c:v>3446</c:v>
                </c:pt>
                <c:pt idx="77">
                  <c:v>3477</c:v>
                </c:pt>
                <c:pt idx="78">
                  <c:v>3532</c:v>
                </c:pt>
                <c:pt idx="79">
                  <c:v>3575</c:v>
                </c:pt>
                <c:pt idx="80">
                  <c:v>3612</c:v>
                </c:pt>
                <c:pt idx="81">
                  <c:v>3629</c:v>
                </c:pt>
                <c:pt idx="82">
                  <c:v>3666</c:v>
                </c:pt>
                <c:pt idx="83">
                  <c:v>3702</c:v>
                </c:pt>
                <c:pt idx="84">
                  <c:v>3727</c:v>
                </c:pt>
                <c:pt idx="85">
                  <c:v>3759</c:v>
                </c:pt>
                <c:pt idx="86">
                  <c:v>3791</c:v>
                </c:pt>
                <c:pt idx="87">
                  <c:v>3836</c:v>
                </c:pt>
                <c:pt idx="88">
                  <c:v>3379</c:v>
                </c:pt>
                <c:pt idx="89">
                  <c:v>3400</c:v>
                </c:pt>
                <c:pt idx="90">
                  <c:v>3621</c:v>
                </c:pt>
                <c:pt idx="91">
                  <c:v>3636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95-499A-A94A-7C6EC1D064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51528192"/>
        <c:axId val="690655408"/>
      </c:lineChart>
      <c:dateAx>
        <c:axId val="105152819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90655408"/>
        <c:crosses val="autoZero"/>
        <c:auto val="1"/>
        <c:lblOffset val="100"/>
        <c:baseTimeUnit val="months"/>
      </c:dateAx>
      <c:valAx>
        <c:axId val="690655408"/>
        <c:scaling>
          <c:orientation val="minMax"/>
          <c:max val="2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051528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renta_vitalicia!$B$3</c:f>
              <c:strCache>
                <c:ptCount val="1"/>
                <c:pt idx="0">
                  <c:v>Hombres</c:v>
                </c:pt>
              </c:strCache>
            </c:strRef>
          </c:tx>
          <c:spPr>
            <a:ln w="28575" cap="rnd">
              <a:solidFill>
                <a:srgbClr val="459DE0"/>
              </a:solidFill>
              <a:round/>
            </a:ln>
            <a:effectLst/>
          </c:spPr>
          <c:marker>
            <c:symbol val="none"/>
          </c:marker>
          <c:cat>
            <c:numRef>
              <c:f>renta_vitalicia!$A$4:$A$95</c:f>
              <c:numCache>
                <c:formatCode>mmm\-yy</c:formatCode>
                <c:ptCount val="92"/>
                <c:pt idx="0">
                  <c:v>40603</c:v>
                </c:pt>
                <c:pt idx="1">
                  <c:v>40634</c:v>
                </c:pt>
                <c:pt idx="2">
                  <c:v>40664</c:v>
                </c:pt>
                <c:pt idx="3">
                  <c:v>40695</c:v>
                </c:pt>
                <c:pt idx="4">
                  <c:v>40725</c:v>
                </c:pt>
                <c:pt idx="5">
                  <c:v>40756</c:v>
                </c:pt>
                <c:pt idx="6">
                  <c:v>40787</c:v>
                </c:pt>
                <c:pt idx="7">
                  <c:v>40817</c:v>
                </c:pt>
                <c:pt idx="8">
                  <c:v>40848</c:v>
                </c:pt>
                <c:pt idx="9">
                  <c:v>40878</c:v>
                </c:pt>
                <c:pt idx="10">
                  <c:v>40909</c:v>
                </c:pt>
                <c:pt idx="11">
                  <c:v>40940</c:v>
                </c:pt>
                <c:pt idx="12">
                  <c:v>40969</c:v>
                </c:pt>
                <c:pt idx="13">
                  <c:v>41000</c:v>
                </c:pt>
                <c:pt idx="14">
                  <c:v>41030</c:v>
                </c:pt>
                <c:pt idx="15">
                  <c:v>41061</c:v>
                </c:pt>
                <c:pt idx="16">
                  <c:v>41091</c:v>
                </c:pt>
                <c:pt idx="17">
                  <c:v>41122</c:v>
                </c:pt>
                <c:pt idx="18">
                  <c:v>41153</c:v>
                </c:pt>
                <c:pt idx="19">
                  <c:v>41183</c:v>
                </c:pt>
                <c:pt idx="20">
                  <c:v>41214</c:v>
                </c:pt>
                <c:pt idx="21">
                  <c:v>41244</c:v>
                </c:pt>
                <c:pt idx="22">
                  <c:v>41275</c:v>
                </c:pt>
                <c:pt idx="23">
                  <c:v>41306</c:v>
                </c:pt>
                <c:pt idx="24">
                  <c:v>41334</c:v>
                </c:pt>
                <c:pt idx="25">
                  <c:v>41365</c:v>
                </c:pt>
                <c:pt idx="26">
                  <c:v>41395</c:v>
                </c:pt>
                <c:pt idx="27">
                  <c:v>41426</c:v>
                </c:pt>
                <c:pt idx="28">
                  <c:v>41456</c:v>
                </c:pt>
                <c:pt idx="29">
                  <c:v>41487</c:v>
                </c:pt>
                <c:pt idx="30">
                  <c:v>41518</c:v>
                </c:pt>
                <c:pt idx="31">
                  <c:v>41548</c:v>
                </c:pt>
                <c:pt idx="32">
                  <c:v>41579</c:v>
                </c:pt>
                <c:pt idx="33">
                  <c:v>41609</c:v>
                </c:pt>
                <c:pt idx="34">
                  <c:v>41640</c:v>
                </c:pt>
                <c:pt idx="35">
                  <c:v>41671</c:v>
                </c:pt>
                <c:pt idx="36">
                  <c:v>41699</c:v>
                </c:pt>
                <c:pt idx="37">
                  <c:v>41730</c:v>
                </c:pt>
                <c:pt idx="38">
                  <c:v>41760</c:v>
                </c:pt>
                <c:pt idx="39">
                  <c:v>41791</c:v>
                </c:pt>
                <c:pt idx="40">
                  <c:v>41821</c:v>
                </c:pt>
                <c:pt idx="41">
                  <c:v>41852</c:v>
                </c:pt>
                <c:pt idx="42">
                  <c:v>41883</c:v>
                </c:pt>
                <c:pt idx="43">
                  <c:v>41913</c:v>
                </c:pt>
                <c:pt idx="44">
                  <c:v>41944</c:v>
                </c:pt>
                <c:pt idx="45">
                  <c:v>41974</c:v>
                </c:pt>
                <c:pt idx="46">
                  <c:v>42005</c:v>
                </c:pt>
                <c:pt idx="47">
                  <c:v>42036</c:v>
                </c:pt>
                <c:pt idx="48">
                  <c:v>42064</c:v>
                </c:pt>
                <c:pt idx="49">
                  <c:v>42095</c:v>
                </c:pt>
                <c:pt idx="50">
                  <c:v>42125</c:v>
                </c:pt>
                <c:pt idx="51">
                  <c:v>42156</c:v>
                </c:pt>
                <c:pt idx="52">
                  <c:v>42186</c:v>
                </c:pt>
                <c:pt idx="53">
                  <c:v>42217</c:v>
                </c:pt>
                <c:pt idx="54">
                  <c:v>42248</c:v>
                </c:pt>
                <c:pt idx="55">
                  <c:v>42278</c:v>
                </c:pt>
                <c:pt idx="56">
                  <c:v>42309</c:v>
                </c:pt>
                <c:pt idx="57">
                  <c:v>42339</c:v>
                </c:pt>
                <c:pt idx="58">
                  <c:v>42370</c:v>
                </c:pt>
                <c:pt idx="59">
                  <c:v>42401</c:v>
                </c:pt>
                <c:pt idx="60">
                  <c:v>42430</c:v>
                </c:pt>
                <c:pt idx="61">
                  <c:v>42461</c:v>
                </c:pt>
                <c:pt idx="62">
                  <c:v>42491</c:v>
                </c:pt>
                <c:pt idx="63">
                  <c:v>42522</c:v>
                </c:pt>
                <c:pt idx="64">
                  <c:v>42552</c:v>
                </c:pt>
                <c:pt idx="65">
                  <c:v>42583</c:v>
                </c:pt>
                <c:pt idx="66">
                  <c:v>42614</c:v>
                </c:pt>
                <c:pt idx="67">
                  <c:v>42644</c:v>
                </c:pt>
                <c:pt idx="68">
                  <c:v>42675</c:v>
                </c:pt>
                <c:pt idx="69">
                  <c:v>42705</c:v>
                </c:pt>
                <c:pt idx="70">
                  <c:v>42736</c:v>
                </c:pt>
                <c:pt idx="71">
                  <c:v>42767</c:v>
                </c:pt>
                <c:pt idx="72">
                  <c:v>42795</c:v>
                </c:pt>
                <c:pt idx="73">
                  <c:v>42826</c:v>
                </c:pt>
                <c:pt idx="74">
                  <c:v>42856</c:v>
                </c:pt>
                <c:pt idx="75">
                  <c:v>42887</c:v>
                </c:pt>
                <c:pt idx="76">
                  <c:v>42917</c:v>
                </c:pt>
                <c:pt idx="77">
                  <c:v>42948</c:v>
                </c:pt>
                <c:pt idx="78">
                  <c:v>42979</c:v>
                </c:pt>
                <c:pt idx="79">
                  <c:v>43009</c:v>
                </c:pt>
                <c:pt idx="80">
                  <c:v>43040</c:v>
                </c:pt>
                <c:pt idx="81">
                  <c:v>43070</c:v>
                </c:pt>
                <c:pt idx="82">
                  <c:v>43101</c:v>
                </c:pt>
                <c:pt idx="83">
                  <c:v>43132</c:v>
                </c:pt>
                <c:pt idx="84">
                  <c:v>43160</c:v>
                </c:pt>
                <c:pt idx="85">
                  <c:v>43191</c:v>
                </c:pt>
                <c:pt idx="86">
                  <c:v>43221</c:v>
                </c:pt>
                <c:pt idx="87">
                  <c:v>43252</c:v>
                </c:pt>
                <c:pt idx="88">
                  <c:v>43282</c:v>
                </c:pt>
                <c:pt idx="89">
                  <c:v>43313</c:v>
                </c:pt>
                <c:pt idx="90">
                  <c:v>43344</c:v>
                </c:pt>
                <c:pt idx="91">
                  <c:v>43374</c:v>
                </c:pt>
              </c:numCache>
            </c:numRef>
          </c:cat>
          <c:val>
            <c:numRef>
              <c:f>renta_vitalicia!$B$4:$B$95</c:f>
              <c:numCache>
                <c:formatCode>General</c:formatCode>
                <c:ptCount val="92"/>
                <c:pt idx="0">
                  <c:v>1890</c:v>
                </c:pt>
                <c:pt idx="1">
                  <c:v>1893</c:v>
                </c:pt>
                <c:pt idx="2">
                  <c:v>1902</c:v>
                </c:pt>
                <c:pt idx="3">
                  <c:v>1907</c:v>
                </c:pt>
                <c:pt idx="4">
                  <c:v>1917</c:v>
                </c:pt>
                <c:pt idx="5">
                  <c:v>1919</c:v>
                </c:pt>
                <c:pt idx="6">
                  <c:v>1927</c:v>
                </c:pt>
                <c:pt idx="7">
                  <c:v>1926</c:v>
                </c:pt>
                <c:pt idx="8">
                  <c:v>1941</c:v>
                </c:pt>
                <c:pt idx="9">
                  <c:v>1944</c:v>
                </c:pt>
                <c:pt idx="10">
                  <c:v>1943</c:v>
                </c:pt>
                <c:pt idx="11">
                  <c:v>1794</c:v>
                </c:pt>
                <c:pt idx="12">
                  <c:v>1803</c:v>
                </c:pt>
                <c:pt idx="13">
                  <c:v>1816</c:v>
                </c:pt>
                <c:pt idx="14">
                  <c:v>1821</c:v>
                </c:pt>
                <c:pt idx="15">
                  <c:v>1824</c:v>
                </c:pt>
                <c:pt idx="16">
                  <c:v>1831</c:v>
                </c:pt>
                <c:pt idx="17">
                  <c:v>1851</c:v>
                </c:pt>
                <c:pt idx="18">
                  <c:v>1856</c:v>
                </c:pt>
                <c:pt idx="19">
                  <c:v>1864</c:v>
                </c:pt>
                <c:pt idx="20">
                  <c:v>1865</c:v>
                </c:pt>
                <c:pt idx="21">
                  <c:v>1865</c:v>
                </c:pt>
                <c:pt idx="22">
                  <c:v>1868</c:v>
                </c:pt>
                <c:pt idx="23">
                  <c:v>1868</c:v>
                </c:pt>
                <c:pt idx="24">
                  <c:v>1868</c:v>
                </c:pt>
                <c:pt idx="25">
                  <c:v>1869</c:v>
                </c:pt>
                <c:pt idx="26">
                  <c:v>1871</c:v>
                </c:pt>
                <c:pt idx="27">
                  <c:v>1871</c:v>
                </c:pt>
                <c:pt idx="28">
                  <c:v>1876</c:v>
                </c:pt>
                <c:pt idx="29">
                  <c:v>1880</c:v>
                </c:pt>
                <c:pt idx="30">
                  <c:v>1883</c:v>
                </c:pt>
                <c:pt idx="31">
                  <c:v>1746</c:v>
                </c:pt>
                <c:pt idx="32">
                  <c:v>1889</c:v>
                </c:pt>
                <c:pt idx="33">
                  <c:v>1893</c:v>
                </c:pt>
                <c:pt idx="34">
                  <c:v>1906</c:v>
                </c:pt>
                <c:pt idx="35">
                  <c:v>1906</c:v>
                </c:pt>
                <c:pt idx="36">
                  <c:v>1907</c:v>
                </c:pt>
                <c:pt idx="37">
                  <c:v>1908</c:v>
                </c:pt>
                <c:pt idx="38">
                  <c:v>1922</c:v>
                </c:pt>
                <c:pt idx="39">
                  <c:v>1923</c:v>
                </c:pt>
                <c:pt idx="40">
                  <c:v>1927</c:v>
                </c:pt>
                <c:pt idx="41">
                  <c:v>1933</c:v>
                </c:pt>
                <c:pt idx="42">
                  <c:v>1941</c:v>
                </c:pt>
                <c:pt idx="43">
                  <c:v>1944</c:v>
                </c:pt>
                <c:pt idx="44">
                  <c:v>1949</c:v>
                </c:pt>
                <c:pt idx="45">
                  <c:v>1952</c:v>
                </c:pt>
                <c:pt idx="46">
                  <c:v>1952</c:v>
                </c:pt>
                <c:pt idx="47">
                  <c:v>1952</c:v>
                </c:pt>
                <c:pt idx="48">
                  <c:v>1952</c:v>
                </c:pt>
                <c:pt idx="49">
                  <c:v>1953</c:v>
                </c:pt>
                <c:pt idx="50">
                  <c:v>1953</c:v>
                </c:pt>
                <c:pt idx="51">
                  <c:v>1953</c:v>
                </c:pt>
                <c:pt idx="52">
                  <c:v>1953</c:v>
                </c:pt>
                <c:pt idx="53">
                  <c:v>1953</c:v>
                </c:pt>
                <c:pt idx="54">
                  <c:v>1953</c:v>
                </c:pt>
                <c:pt idx="55">
                  <c:v>1955</c:v>
                </c:pt>
                <c:pt idx="56">
                  <c:v>1956</c:v>
                </c:pt>
                <c:pt idx="57">
                  <c:v>1968</c:v>
                </c:pt>
                <c:pt idx="58">
                  <c:v>1968</c:v>
                </c:pt>
                <c:pt idx="59">
                  <c:v>1968</c:v>
                </c:pt>
                <c:pt idx="60">
                  <c:v>1967</c:v>
                </c:pt>
                <c:pt idx="61">
                  <c:v>2008</c:v>
                </c:pt>
                <c:pt idx="62">
                  <c:v>2022</c:v>
                </c:pt>
                <c:pt idx="63">
                  <c:v>2060</c:v>
                </c:pt>
                <c:pt idx="64">
                  <c:v>2081</c:v>
                </c:pt>
                <c:pt idx="65">
                  <c:v>2091</c:v>
                </c:pt>
                <c:pt idx="66">
                  <c:v>2124</c:v>
                </c:pt>
                <c:pt idx="67">
                  <c:v>2143</c:v>
                </c:pt>
                <c:pt idx="68">
                  <c:v>2157</c:v>
                </c:pt>
                <c:pt idx="69">
                  <c:v>2160</c:v>
                </c:pt>
                <c:pt idx="70">
                  <c:v>2160</c:v>
                </c:pt>
                <c:pt idx="71">
                  <c:v>2178</c:v>
                </c:pt>
                <c:pt idx="72">
                  <c:v>2198</c:v>
                </c:pt>
                <c:pt idx="73">
                  <c:v>2252</c:v>
                </c:pt>
                <c:pt idx="74">
                  <c:v>2288</c:v>
                </c:pt>
                <c:pt idx="75">
                  <c:v>2336</c:v>
                </c:pt>
                <c:pt idx="76">
                  <c:v>2365</c:v>
                </c:pt>
                <c:pt idx="77">
                  <c:v>2417</c:v>
                </c:pt>
                <c:pt idx="78">
                  <c:v>2472</c:v>
                </c:pt>
                <c:pt idx="79">
                  <c:v>2551</c:v>
                </c:pt>
                <c:pt idx="80">
                  <c:v>2564</c:v>
                </c:pt>
                <c:pt idx="81">
                  <c:v>2627</c:v>
                </c:pt>
                <c:pt idx="82">
                  <c:v>2667</c:v>
                </c:pt>
                <c:pt idx="83">
                  <c:v>2741</c:v>
                </c:pt>
                <c:pt idx="84">
                  <c:v>2801</c:v>
                </c:pt>
                <c:pt idx="85">
                  <c:v>2861</c:v>
                </c:pt>
                <c:pt idx="86">
                  <c:v>2936</c:v>
                </c:pt>
                <c:pt idx="87">
                  <c:v>2990</c:v>
                </c:pt>
                <c:pt idx="88">
                  <c:v>3077</c:v>
                </c:pt>
                <c:pt idx="89">
                  <c:v>3134</c:v>
                </c:pt>
                <c:pt idx="90">
                  <c:v>3245</c:v>
                </c:pt>
                <c:pt idx="91">
                  <c:v>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00-424C-8F5D-D678F363EBF6}"/>
            </c:ext>
          </c:extLst>
        </c:ser>
        <c:ser>
          <c:idx val="1"/>
          <c:order val="1"/>
          <c:tx>
            <c:strRef>
              <c:f>renta_vitalicia!$C$3</c:f>
              <c:strCache>
                <c:ptCount val="1"/>
                <c:pt idx="0">
                  <c:v>Mujeres</c:v>
                </c:pt>
              </c:strCache>
            </c:strRef>
          </c:tx>
          <c:spPr>
            <a:ln w="28575" cap="rnd">
              <a:solidFill>
                <a:srgbClr val="F53446"/>
              </a:solidFill>
              <a:round/>
            </a:ln>
            <a:effectLst/>
          </c:spPr>
          <c:marker>
            <c:symbol val="none"/>
          </c:marker>
          <c:cat>
            <c:numRef>
              <c:f>renta_vitalicia!$A$4:$A$95</c:f>
              <c:numCache>
                <c:formatCode>mmm\-yy</c:formatCode>
                <c:ptCount val="92"/>
                <c:pt idx="0">
                  <c:v>40603</c:v>
                </c:pt>
                <c:pt idx="1">
                  <c:v>40634</c:v>
                </c:pt>
                <c:pt idx="2">
                  <c:v>40664</c:v>
                </c:pt>
                <c:pt idx="3">
                  <c:v>40695</c:v>
                </c:pt>
                <c:pt idx="4">
                  <c:v>40725</c:v>
                </c:pt>
                <c:pt idx="5">
                  <c:v>40756</c:v>
                </c:pt>
                <c:pt idx="6">
                  <c:v>40787</c:v>
                </c:pt>
                <c:pt idx="7">
                  <c:v>40817</c:v>
                </c:pt>
                <c:pt idx="8">
                  <c:v>40848</c:v>
                </c:pt>
                <c:pt idx="9">
                  <c:v>40878</c:v>
                </c:pt>
                <c:pt idx="10">
                  <c:v>40909</c:v>
                </c:pt>
                <c:pt idx="11">
                  <c:v>40940</c:v>
                </c:pt>
                <c:pt idx="12">
                  <c:v>40969</c:v>
                </c:pt>
                <c:pt idx="13">
                  <c:v>41000</c:v>
                </c:pt>
                <c:pt idx="14">
                  <c:v>41030</c:v>
                </c:pt>
                <c:pt idx="15">
                  <c:v>41061</c:v>
                </c:pt>
                <c:pt idx="16">
                  <c:v>41091</c:v>
                </c:pt>
                <c:pt idx="17">
                  <c:v>41122</c:v>
                </c:pt>
                <c:pt idx="18">
                  <c:v>41153</c:v>
                </c:pt>
                <c:pt idx="19">
                  <c:v>41183</c:v>
                </c:pt>
                <c:pt idx="20">
                  <c:v>41214</c:v>
                </c:pt>
                <c:pt idx="21">
                  <c:v>41244</c:v>
                </c:pt>
                <c:pt idx="22">
                  <c:v>41275</c:v>
                </c:pt>
                <c:pt idx="23">
                  <c:v>41306</c:v>
                </c:pt>
                <c:pt idx="24">
                  <c:v>41334</c:v>
                </c:pt>
                <c:pt idx="25">
                  <c:v>41365</c:v>
                </c:pt>
                <c:pt idx="26">
                  <c:v>41395</c:v>
                </c:pt>
                <c:pt idx="27">
                  <c:v>41426</c:v>
                </c:pt>
                <c:pt idx="28">
                  <c:v>41456</c:v>
                </c:pt>
                <c:pt idx="29">
                  <c:v>41487</c:v>
                </c:pt>
                <c:pt idx="30">
                  <c:v>41518</c:v>
                </c:pt>
                <c:pt idx="31">
                  <c:v>41548</c:v>
                </c:pt>
                <c:pt idx="32">
                  <c:v>41579</c:v>
                </c:pt>
                <c:pt idx="33">
                  <c:v>41609</c:v>
                </c:pt>
                <c:pt idx="34">
                  <c:v>41640</c:v>
                </c:pt>
                <c:pt idx="35">
                  <c:v>41671</c:v>
                </c:pt>
                <c:pt idx="36">
                  <c:v>41699</c:v>
                </c:pt>
                <c:pt idx="37">
                  <c:v>41730</c:v>
                </c:pt>
                <c:pt idx="38">
                  <c:v>41760</c:v>
                </c:pt>
                <c:pt idx="39">
                  <c:v>41791</c:v>
                </c:pt>
                <c:pt idx="40">
                  <c:v>41821</c:v>
                </c:pt>
                <c:pt idx="41">
                  <c:v>41852</c:v>
                </c:pt>
                <c:pt idx="42">
                  <c:v>41883</c:v>
                </c:pt>
                <c:pt idx="43">
                  <c:v>41913</c:v>
                </c:pt>
                <c:pt idx="44">
                  <c:v>41944</c:v>
                </c:pt>
                <c:pt idx="45">
                  <c:v>41974</c:v>
                </c:pt>
                <c:pt idx="46">
                  <c:v>42005</c:v>
                </c:pt>
                <c:pt idx="47">
                  <c:v>42036</c:v>
                </c:pt>
                <c:pt idx="48">
                  <c:v>42064</c:v>
                </c:pt>
                <c:pt idx="49">
                  <c:v>42095</c:v>
                </c:pt>
                <c:pt idx="50">
                  <c:v>42125</c:v>
                </c:pt>
                <c:pt idx="51">
                  <c:v>42156</c:v>
                </c:pt>
                <c:pt idx="52">
                  <c:v>42186</c:v>
                </c:pt>
                <c:pt idx="53">
                  <c:v>42217</c:v>
                </c:pt>
                <c:pt idx="54">
                  <c:v>42248</c:v>
                </c:pt>
                <c:pt idx="55">
                  <c:v>42278</c:v>
                </c:pt>
                <c:pt idx="56">
                  <c:v>42309</c:v>
                </c:pt>
                <c:pt idx="57">
                  <c:v>42339</c:v>
                </c:pt>
                <c:pt idx="58">
                  <c:v>42370</c:v>
                </c:pt>
                <c:pt idx="59">
                  <c:v>42401</c:v>
                </c:pt>
                <c:pt idx="60">
                  <c:v>42430</c:v>
                </c:pt>
                <c:pt idx="61">
                  <c:v>42461</c:v>
                </c:pt>
                <c:pt idx="62">
                  <c:v>42491</c:v>
                </c:pt>
                <c:pt idx="63">
                  <c:v>42522</c:v>
                </c:pt>
                <c:pt idx="64">
                  <c:v>42552</c:v>
                </c:pt>
                <c:pt idx="65">
                  <c:v>42583</c:v>
                </c:pt>
                <c:pt idx="66">
                  <c:v>42614</c:v>
                </c:pt>
                <c:pt idx="67">
                  <c:v>42644</c:v>
                </c:pt>
                <c:pt idx="68">
                  <c:v>42675</c:v>
                </c:pt>
                <c:pt idx="69">
                  <c:v>42705</c:v>
                </c:pt>
                <c:pt idx="70">
                  <c:v>42736</c:v>
                </c:pt>
                <c:pt idx="71">
                  <c:v>42767</c:v>
                </c:pt>
                <c:pt idx="72">
                  <c:v>42795</c:v>
                </c:pt>
                <c:pt idx="73">
                  <c:v>42826</c:v>
                </c:pt>
                <c:pt idx="74">
                  <c:v>42856</c:v>
                </c:pt>
                <c:pt idx="75">
                  <c:v>42887</c:v>
                </c:pt>
                <c:pt idx="76">
                  <c:v>42917</c:v>
                </c:pt>
                <c:pt idx="77">
                  <c:v>42948</c:v>
                </c:pt>
                <c:pt idx="78">
                  <c:v>42979</c:v>
                </c:pt>
                <c:pt idx="79">
                  <c:v>43009</c:v>
                </c:pt>
                <c:pt idx="80">
                  <c:v>43040</c:v>
                </c:pt>
                <c:pt idx="81">
                  <c:v>43070</c:v>
                </c:pt>
                <c:pt idx="82">
                  <c:v>43101</c:v>
                </c:pt>
                <c:pt idx="83">
                  <c:v>43132</c:v>
                </c:pt>
                <c:pt idx="84">
                  <c:v>43160</c:v>
                </c:pt>
                <c:pt idx="85">
                  <c:v>43191</c:v>
                </c:pt>
                <c:pt idx="86">
                  <c:v>43221</c:v>
                </c:pt>
                <c:pt idx="87">
                  <c:v>43252</c:v>
                </c:pt>
                <c:pt idx="88">
                  <c:v>43282</c:v>
                </c:pt>
                <c:pt idx="89">
                  <c:v>43313</c:v>
                </c:pt>
                <c:pt idx="90">
                  <c:v>43344</c:v>
                </c:pt>
                <c:pt idx="91">
                  <c:v>43374</c:v>
                </c:pt>
              </c:numCache>
            </c:numRef>
          </c:cat>
          <c:val>
            <c:numRef>
              <c:f>renta_vitalicia!$C$4:$C$95</c:f>
              <c:numCache>
                <c:formatCode>General</c:formatCode>
                <c:ptCount val="92"/>
                <c:pt idx="0">
                  <c:v>515</c:v>
                </c:pt>
                <c:pt idx="1">
                  <c:v>515</c:v>
                </c:pt>
                <c:pt idx="2">
                  <c:v>517</c:v>
                </c:pt>
                <c:pt idx="3">
                  <c:v>517</c:v>
                </c:pt>
                <c:pt idx="4">
                  <c:v>519</c:v>
                </c:pt>
                <c:pt idx="5">
                  <c:v>521</c:v>
                </c:pt>
                <c:pt idx="6">
                  <c:v>522</c:v>
                </c:pt>
                <c:pt idx="7">
                  <c:v>522</c:v>
                </c:pt>
                <c:pt idx="8">
                  <c:v>525</c:v>
                </c:pt>
                <c:pt idx="9">
                  <c:v>525</c:v>
                </c:pt>
                <c:pt idx="10">
                  <c:v>525</c:v>
                </c:pt>
                <c:pt idx="11">
                  <c:v>478</c:v>
                </c:pt>
                <c:pt idx="12">
                  <c:v>482</c:v>
                </c:pt>
                <c:pt idx="13">
                  <c:v>486</c:v>
                </c:pt>
                <c:pt idx="14">
                  <c:v>487</c:v>
                </c:pt>
                <c:pt idx="15">
                  <c:v>487</c:v>
                </c:pt>
                <c:pt idx="16">
                  <c:v>493</c:v>
                </c:pt>
                <c:pt idx="17">
                  <c:v>517</c:v>
                </c:pt>
                <c:pt idx="18">
                  <c:v>519</c:v>
                </c:pt>
                <c:pt idx="19">
                  <c:v>526</c:v>
                </c:pt>
                <c:pt idx="20">
                  <c:v>529</c:v>
                </c:pt>
                <c:pt idx="21">
                  <c:v>529</c:v>
                </c:pt>
                <c:pt idx="22">
                  <c:v>529</c:v>
                </c:pt>
                <c:pt idx="23">
                  <c:v>529</c:v>
                </c:pt>
                <c:pt idx="24">
                  <c:v>529</c:v>
                </c:pt>
                <c:pt idx="25">
                  <c:v>530</c:v>
                </c:pt>
                <c:pt idx="26">
                  <c:v>530</c:v>
                </c:pt>
                <c:pt idx="27">
                  <c:v>530</c:v>
                </c:pt>
                <c:pt idx="28">
                  <c:v>531</c:v>
                </c:pt>
                <c:pt idx="29">
                  <c:v>534</c:v>
                </c:pt>
                <c:pt idx="30">
                  <c:v>536</c:v>
                </c:pt>
                <c:pt idx="31">
                  <c:v>487</c:v>
                </c:pt>
                <c:pt idx="32">
                  <c:v>538</c:v>
                </c:pt>
                <c:pt idx="33">
                  <c:v>539</c:v>
                </c:pt>
                <c:pt idx="34">
                  <c:v>535</c:v>
                </c:pt>
                <c:pt idx="35">
                  <c:v>535</c:v>
                </c:pt>
                <c:pt idx="36">
                  <c:v>535</c:v>
                </c:pt>
                <c:pt idx="37">
                  <c:v>536</c:v>
                </c:pt>
                <c:pt idx="38">
                  <c:v>536</c:v>
                </c:pt>
                <c:pt idx="39">
                  <c:v>536</c:v>
                </c:pt>
                <c:pt idx="40">
                  <c:v>536</c:v>
                </c:pt>
                <c:pt idx="41">
                  <c:v>538</c:v>
                </c:pt>
                <c:pt idx="42">
                  <c:v>538</c:v>
                </c:pt>
                <c:pt idx="43">
                  <c:v>540</c:v>
                </c:pt>
                <c:pt idx="44">
                  <c:v>545</c:v>
                </c:pt>
                <c:pt idx="45">
                  <c:v>545</c:v>
                </c:pt>
                <c:pt idx="46">
                  <c:v>545</c:v>
                </c:pt>
                <c:pt idx="47">
                  <c:v>546</c:v>
                </c:pt>
                <c:pt idx="48">
                  <c:v>547</c:v>
                </c:pt>
                <c:pt idx="49">
                  <c:v>547</c:v>
                </c:pt>
                <c:pt idx="50">
                  <c:v>547</c:v>
                </c:pt>
                <c:pt idx="51">
                  <c:v>547</c:v>
                </c:pt>
                <c:pt idx="52">
                  <c:v>547</c:v>
                </c:pt>
                <c:pt idx="53">
                  <c:v>547</c:v>
                </c:pt>
                <c:pt idx="54">
                  <c:v>547</c:v>
                </c:pt>
                <c:pt idx="55">
                  <c:v>548</c:v>
                </c:pt>
                <c:pt idx="56">
                  <c:v>548</c:v>
                </c:pt>
                <c:pt idx="57">
                  <c:v>550</c:v>
                </c:pt>
                <c:pt idx="58">
                  <c:v>550</c:v>
                </c:pt>
                <c:pt idx="59">
                  <c:v>550</c:v>
                </c:pt>
                <c:pt idx="60">
                  <c:v>550</c:v>
                </c:pt>
                <c:pt idx="61">
                  <c:v>558</c:v>
                </c:pt>
                <c:pt idx="62">
                  <c:v>560</c:v>
                </c:pt>
                <c:pt idx="63">
                  <c:v>570</c:v>
                </c:pt>
                <c:pt idx="64">
                  <c:v>576</c:v>
                </c:pt>
                <c:pt idx="65">
                  <c:v>579</c:v>
                </c:pt>
                <c:pt idx="66">
                  <c:v>582</c:v>
                </c:pt>
                <c:pt idx="67">
                  <c:v>582</c:v>
                </c:pt>
                <c:pt idx="68">
                  <c:v>586</c:v>
                </c:pt>
                <c:pt idx="69">
                  <c:v>586</c:v>
                </c:pt>
                <c:pt idx="70">
                  <c:v>586</c:v>
                </c:pt>
                <c:pt idx="71">
                  <c:v>588</c:v>
                </c:pt>
                <c:pt idx="72">
                  <c:v>596</c:v>
                </c:pt>
                <c:pt idx="73">
                  <c:v>604</c:v>
                </c:pt>
                <c:pt idx="74">
                  <c:v>607</c:v>
                </c:pt>
                <c:pt idx="75">
                  <c:v>613</c:v>
                </c:pt>
                <c:pt idx="76">
                  <c:v>619</c:v>
                </c:pt>
                <c:pt idx="77">
                  <c:v>623</c:v>
                </c:pt>
                <c:pt idx="78">
                  <c:v>630</c:v>
                </c:pt>
                <c:pt idx="79">
                  <c:v>641</c:v>
                </c:pt>
                <c:pt idx="80">
                  <c:v>642</c:v>
                </c:pt>
                <c:pt idx="81">
                  <c:v>653</c:v>
                </c:pt>
                <c:pt idx="82">
                  <c:v>659</c:v>
                </c:pt>
                <c:pt idx="83">
                  <c:v>673</c:v>
                </c:pt>
                <c:pt idx="84">
                  <c:v>689</c:v>
                </c:pt>
                <c:pt idx="85">
                  <c:v>711</c:v>
                </c:pt>
                <c:pt idx="86">
                  <c:v>719</c:v>
                </c:pt>
                <c:pt idx="87">
                  <c:v>730</c:v>
                </c:pt>
                <c:pt idx="88">
                  <c:v>742</c:v>
                </c:pt>
                <c:pt idx="89">
                  <c:v>747</c:v>
                </c:pt>
                <c:pt idx="90">
                  <c:v>764</c:v>
                </c:pt>
                <c:pt idx="91">
                  <c:v>792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00-424C-8F5D-D678F363EB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51528192"/>
        <c:axId val="690655408"/>
      </c:lineChart>
      <c:dateAx>
        <c:axId val="105152819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90655408"/>
        <c:crosses val="autoZero"/>
        <c:auto val="1"/>
        <c:lblOffset val="100"/>
        <c:baseTimeUnit val="months"/>
      </c:dateAx>
      <c:valAx>
        <c:axId val="690655408"/>
        <c:scaling>
          <c:orientation val="minMax"/>
          <c:max val="2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051528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renta_vitalicia!$D$3</c:f>
              <c:strCache>
                <c:ptCount val="1"/>
                <c:pt idx="0">
                  <c:v>Hombres</c:v>
                </c:pt>
              </c:strCache>
            </c:strRef>
          </c:tx>
          <c:spPr>
            <a:ln w="28575" cap="rnd">
              <a:solidFill>
                <a:srgbClr val="459DE0"/>
              </a:solidFill>
              <a:round/>
            </a:ln>
            <a:effectLst/>
          </c:spPr>
          <c:marker>
            <c:symbol val="none"/>
          </c:marker>
          <c:cat>
            <c:numRef>
              <c:f>renta_vitalicia!$A$4:$A$95</c:f>
              <c:numCache>
                <c:formatCode>mmm\-yy</c:formatCode>
                <c:ptCount val="92"/>
                <c:pt idx="0">
                  <c:v>40603</c:v>
                </c:pt>
                <c:pt idx="1">
                  <c:v>40634</c:v>
                </c:pt>
                <c:pt idx="2">
                  <c:v>40664</c:v>
                </c:pt>
                <c:pt idx="3">
                  <c:v>40695</c:v>
                </c:pt>
                <c:pt idx="4">
                  <c:v>40725</c:v>
                </c:pt>
                <c:pt idx="5">
                  <c:v>40756</c:v>
                </c:pt>
                <c:pt idx="6">
                  <c:v>40787</c:v>
                </c:pt>
                <c:pt idx="7">
                  <c:v>40817</c:v>
                </c:pt>
                <c:pt idx="8">
                  <c:v>40848</c:v>
                </c:pt>
                <c:pt idx="9">
                  <c:v>40878</c:v>
                </c:pt>
                <c:pt idx="10">
                  <c:v>40909</c:v>
                </c:pt>
                <c:pt idx="11">
                  <c:v>40940</c:v>
                </c:pt>
                <c:pt idx="12">
                  <c:v>40969</c:v>
                </c:pt>
                <c:pt idx="13">
                  <c:v>41000</c:v>
                </c:pt>
                <c:pt idx="14">
                  <c:v>41030</c:v>
                </c:pt>
                <c:pt idx="15">
                  <c:v>41061</c:v>
                </c:pt>
                <c:pt idx="16">
                  <c:v>41091</c:v>
                </c:pt>
                <c:pt idx="17">
                  <c:v>41122</c:v>
                </c:pt>
                <c:pt idx="18">
                  <c:v>41153</c:v>
                </c:pt>
                <c:pt idx="19">
                  <c:v>41183</c:v>
                </c:pt>
                <c:pt idx="20">
                  <c:v>41214</c:v>
                </c:pt>
                <c:pt idx="21">
                  <c:v>41244</c:v>
                </c:pt>
                <c:pt idx="22">
                  <c:v>41275</c:v>
                </c:pt>
                <c:pt idx="23">
                  <c:v>41306</c:v>
                </c:pt>
                <c:pt idx="24">
                  <c:v>41334</c:v>
                </c:pt>
                <c:pt idx="25">
                  <c:v>41365</c:v>
                </c:pt>
                <c:pt idx="26">
                  <c:v>41395</c:v>
                </c:pt>
                <c:pt idx="27">
                  <c:v>41426</c:v>
                </c:pt>
                <c:pt idx="28">
                  <c:v>41456</c:v>
                </c:pt>
                <c:pt idx="29">
                  <c:v>41487</c:v>
                </c:pt>
                <c:pt idx="30">
                  <c:v>41518</c:v>
                </c:pt>
                <c:pt idx="31">
                  <c:v>41548</c:v>
                </c:pt>
                <c:pt idx="32">
                  <c:v>41579</c:v>
                </c:pt>
                <c:pt idx="33">
                  <c:v>41609</c:v>
                </c:pt>
                <c:pt idx="34">
                  <c:v>41640</c:v>
                </c:pt>
                <c:pt idx="35">
                  <c:v>41671</c:v>
                </c:pt>
                <c:pt idx="36">
                  <c:v>41699</c:v>
                </c:pt>
                <c:pt idx="37">
                  <c:v>41730</c:v>
                </c:pt>
                <c:pt idx="38">
                  <c:v>41760</c:v>
                </c:pt>
                <c:pt idx="39">
                  <c:v>41791</c:v>
                </c:pt>
                <c:pt idx="40">
                  <c:v>41821</c:v>
                </c:pt>
                <c:pt idx="41">
                  <c:v>41852</c:v>
                </c:pt>
                <c:pt idx="42">
                  <c:v>41883</c:v>
                </c:pt>
                <c:pt idx="43">
                  <c:v>41913</c:v>
                </c:pt>
                <c:pt idx="44">
                  <c:v>41944</c:v>
                </c:pt>
                <c:pt idx="45">
                  <c:v>41974</c:v>
                </c:pt>
                <c:pt idx="46">
                  <c:v>42005</c:v>
                </c:pt>
                <c:pt idx="47">
                  <c:v>42036</c:v>
                </c:pt>
                <c:pt idx="48">
                  <c:v>42064</c:v>
                </c:pt>
                <c:pt idx="49">
                  <c:v>42095</c:v>
                </c:pt>
                <c:pt idx="50">
                  <c:v>42125</c:v>
                </c:pt>
                <c:pt idx="51">
                  <c:v>42156</c:v>
                </c:pt>
                <c:pt idx="52">
                  <c:v>42186</c:v>
                </c:pt>
                <c:pt idx="53">
                  <c:v>42217</c:v>
                </c:pt>
                <c:pt idx="54">
                  <c:v>42248</c:v>
                </c:pt>
                <c:pt idx="55">
                  <c:v>42278</c:v>
                </c:pt>
                <c:pt idx="56">
                  <c:v>42309</c:v>
                </c:pt>
                <c:pt idx="57">
                  <c:v>42339</c:v>
                </c:pt>
                <c:pt idx="58">
                  <c:v>42370</c:v>
                </c:pt>
                <c:pt idx="59">
                  <c:v>42401</c:v>
                </c:pt>
                <c:pt idx="60">
                  <c:v>42430</c:v>
                </c:pt>
                <c:pt idx="61">
                  <c:v>42461</c:v>
                </c:pt>
                <c:pt idx="62">
                  <c:v>42491</c:v>
                </c:pt>
                <c:pt idx="63">
                  <c:v>42522</c:v>
                </c:pt>
                <c:pt idx="64">
                  <c:v>42552</c:v>
                </c:pt>
                <c:pt idx="65">
                  <c:v>42583</c:v>
                </c:pt>
                <c:pt idx="66">
                  <c:v>42614</c:v>
                </c:pt>
                <c:pt idx="67">
                  <c:v>42644</c:v>
                </c:pt>
                <c:pt idx="68">
                  <c:v>42675</c:v>
                </c:pt>
                <c:pt idx="69">
                  <c:v>42705</c:v>
                </c:pt>
                <c:pt idx="70">
                  <c:v>42736</c:v>
                </c:pt>
                <c:pt idx="71">
                  <c:v>42767</c:v>
                </c:pt>
                <c:pt idx="72">
                  <c:v>42795</c:v>
                </c:pt>
                <c:pt idx="73">
                  <c:v>42826</c:v>
                </c:pt>
                <c:pt idx="74">
                  <c:v>42856</c:v>
                </c:pt>
                <c:pt idx="75">
                  <c:v>42887</c:v>
                </c:pt>
                <c:pt idx="76">
                  <c:v>42917</c:v>
                </c:pt>
                <c:pt idx="77">
                  <c:v>42948</c:v>
                </c:pt>
                <c:pt idx="78">
                  <c:v>42979</c:v>
                </c:pt>
                <c:pt idx="79">
                  <c:v>43009</c:v>
                </c:pt>
                <c:pt idx="80">
                  <c:v>43040</c:v>
                </c:pt>
                <c:pt idx="81">
                  <c:v>43070</c:v>
                </c:pt>
                <c:pt idx="82">
                  <c:v>43101</c:v>
                </c:pt>
                <c:pt idx="83">
                  <c:v>43132</c:v>
                </c:pt>
                <c:pt idx="84">
                  <c:v>43160</c:v>
                </c:pt>
                <c:pt idx="85">
                  <c:v>43191</c:v>
                </c:pt>
                <c:pt idx="86">
                  <c:v>43221</c:v>
                </c:pt>
                <c:pt idx="87">
                  <c:v>43252</c:v>
                </c:pt>
                <c:pt idx="88">
                  <c:v>43282</c:v>
                </c:pt>
                <c:pt idx="89">
                  <c:v>43313</c:v>
                </c:pt>
                <c:pt idx="90">
                  <c:v>43344</c:v>
                </c:pt>
                <c:pt idx="91">
                  <c:v>43374</c:v>
                </c:pt>
              </c:numCache>
            </c:numRef>
          </c:cat>
          <c:val>
            <c:numRef>
              <c:f>renta_vitalicia!$D$4:$D$95</c:f>
              <c:numCache>
                <c:formatCode>General</c:formatCode>
                <c:ptCount val="92"/>
                <c:pt idx="0">
                  <c:v>6248</c:v>
                </c:pt>
                <c:pt idx="1">
                  <c:v>5158</c:v>
                </c:pt>
                <c:pt idx="2">
                  <c:v>5262</c:v>
                </c:pt>
                <c:pt idx="3">
                  <c:v>6463</c:v>
                </c:pt>
                <c:pt idx="4">
                  <c:v>6528</c:v>
                </c:pt>
                <c:pt idx="5">
                  <c:v>6609</c:v>
                </c:pt>
                <c:pt idx="6">
                  <c:v>6700</c:v>
                </c:pt>
                <c:pt idx="7">
                  <c:v>6735</c:v>
                </c:pt>
                <c:pt idx="8">
                  <c:v>6869</c:v>
                </c:pt>
                <c:pt idx="9">
                  <c:v>6958</c:v>
                </c:pt>
                <c:pt idx="10">
                  <c:v>7005</c:v>
                </c:pt>
                <c:pt idx="11">
                  <c:v>6106</c:v>
                </c:pt>
                <c:pt idx="12">
                  <c:v>6221</c:v>
                </c:pt>
                <c:pt idx="13">
                  <c:v>6272</c:v>
                </c:pt>
                <c:pt idx="14">
                  <c:v>6379</c:v>
                </c:pt>
                <c:pt idx="15">
                  <c:v>6467</c:v>
                </c:pt>
                <c:pt idx="16">
                  <c:v>6527</c:v>
                </c:pt>
                <c:pt idx="17">
                  <c:v>6585</c:v>
                </c:pt>
                <c:pt idx="18">
                  <c:v>6648</c:v>
                </c:pt>
                <c:pt idx="19">
                  <c:v>6721</c:v>
                </c:pt>
                <c:pt idx="20">
                  <c:v>6811</c:v>
                </c:pt>
                <c:pt idx="21">
                  <c:v>6869</c:v>
                </c:pt>
                <c:pt idx="22">
                  <c:v>6960</c:v>
                </c:pt>
                <c:pt idx="23">
                  <c:v>7053</c:v>
                </c:pt>
                <c:pt idx="24">
                  <c:v>7135</c:v>
                </c:pt>
                <c:pt idx="25">
                  <c:v>7262</c:v>
                </c:pt>
                <c:pt idx="26">
                  <c:v>7375</c:v>
                </c:pt>
                <c:pt idx="27">
                  <c:v>7456</c:v>
                </c:pt>
                <c:pt idx="28">
                  <c:v>7525</c:v>
                </c:pt>
                <c:pt idx="29">
                  <c:v>7657</c:v>
                </c:pt>
                <c:pt idx="30">
                  <c:v>7723</c:v>
                </c:pt>
                <c:pt idx="31">
                  <c:v>7525</c:v>
                </c:pt>
                <c:pt idx="32">
                  <c:v>7927</c:v>
                </c:pt>
                <c:pt idx="33">
                  <c:v>8091</c:v>
                </c:pt>
                <c:pt idx="34">
                  <c:v>8213</c:v>
                </c:pt>
                <c:pt idx="35">
                  <c:v>8266</c:v>
                </c:pt>
                <c:pt idx="36">
                  <c:v>8331</c:v>
                </c:pt>
                <c:pt idx="37">
                  <c:v>8424</c:v>
                </c:pt>
                <c:pt idx="38">
                  <c:v>8549</c:v>
                </c:pt>
                <c:pt idx="39">
                  <c:v>8619</c:v>
                </c:pt>
                <c:pt idx="40">
                  <c:v>8688</c:v>
                </c:pt>
                <c:pt idx="41">
                  <c:v>8828</c:v>
                </c:pt>
                <c:pt idx="42">
                  <c:v>8849</c:v>
                </c:pt>
                <c:pt idx="43">
                  <c:v>8903</c:v>
                </c:pt>
                <c:pt idx="44">
                  <c:v>8973</c:v>
                </c:pt>
                <c:pt idx="45">
                  <c:v>9011</c:v>
                </c:pt>
                <c:pt idx="46">
                  <c:v>9036</c:v>
                </c:pt>
                <c:pt idx="47">
                  <c:v>9046</c:v>
                </c:pt>
                <c:pt idx="48">
                  <c:v>9088</c:v>
                </c:pt>
                <c:pt idx="49">
                  <c:v>9227</c:v>
                </c:pt>
                <c:pt idx="50">
                  <c:v>9422</c:v>
                </c:pt>
                <c:pt idx="51">
                  <c:v>9693</c:v>
                </c:pt>
                <c:pt idx="52">
                  <c:v>9860</c:v>
                </c:pt>
                <c:pt idx="53">
                  <c:v>9966</c:v>
                </c:pt>
                <c:pt idx="54">
                  <c:v>10096</c:v>
                </c:pt>
                <c:pt idx="55">
                  <c:v>10191</c:v>
                </c:pt>
                <c:pt idx="56">
                  <c:v>10225</c:v>
                </c:pt>
                <c:pt idx="57">
                  <c:v>10249</c:v>
                </c:pt>
                <c:pt idx="58">
                  <c:v>10256</c:v>
                </c:pt>
                <c:pt idx="59">
                  <c:v>10402</c:v>
                </c:pt>
                <c:pt idx="60">
                  <c:v>10569</c:v>
                </c:pt>
                <c:pt idx="61">
                  <c:v>10723</c:v>
                </c:pt>
                <c:pt idx="62">
                  <c:v>10856</c:v>
                </c:pt>
                <c:pt idx="63">
                  <c:v>11209</c:v>
                </c:pt>
                <c:pt idx="64">
                  <c:v>11832</c:v>
                </c:pt>
                <c:pt idx="65">
                  <c:v>11943</c:v>
                </c:pt>
                <c:pt idx="66">
                  <c:v>12843</c:v>
                </c:pt>
                <c:pt idx="67">
                  <c:v>12937</c:v>
                </c:pt>
                <c:pt idx="68">
                  <c:v>13026</c:v>
                </c:pt>
                <c:pt idx="69">
                  <c:v>13126</c:v>
                </c:pt>
                <c:pt idx="70">
                  <c:v>13225</c:v>
                </c:pt>
                <c:pt idx="71">
                  <c:v>13303</c:v>
                </c:pt>
                <c:pt idx="72">
                  <c:v>13457</c:v>
                </c:pt>
                <c:pt idx="73">
                  <c:v>13537</c:v>
                </c:pt>
                <c:pt idx="74">
                  <c:v>13646</c:v>
                </c:pt>
                <c:pt idx="75">
                  <c:v>13805</c:v>
                </c:pt>
                <c:pt idx="76">
                  <c:v>13878</c:v>
                </c:pt>
                <c:pt idx="77">
                  <c:v>14044</c:v>
                </c:pt>
                <c:pt idx="78">
                  <c:v>14237</c:v>
                </c:pt>
                <c:pt idx="79">
                  <c:v>14368</c:v>
                </c:pt>
                <c:pt idx="80">
                  <c:v>14516</c:v>
                </c:pt>
                <c:pt idx="81">
                  <c:v>14626</c:v>
                </c:pt>
                <c:pt idx="82">
                  <c:v>14743</c:v>
                </c:pt>
                <c:pt idx="83">
                  <c:v>14890</c:v>
                </c:pt>
                <c:pt idx="84">
                  <c:v>15019</c:v>
                </c:pt>
                <c:pt idx="85">
                  <c:v>15183</c:v>
                </c:pt>
                <c:pt idx="86">
                  <c:v>15241</c:v>
                </c:pt>
                <c:pt idx="87">
                  <c:v>15287</c:v>
                </c:pt>
                <c:pt idx="88">
                  <c:v>15409</c:v>
                </c:pt>
                <c:pt idx="89">
                  <c:v>15541</c:v>
                </c:pt>
                <c:pt idx="90">
                  <c:v>15570</c:v>
                </c:pt>
                <c:pt idx="91">
                  <c:v>15661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10-4E31-88E4-64B0DBE573C3}"/>
            </c:ext>
          </c:extLst>
        </c:ser>
        <c:ser>
          <c:idx val="1"/>
          <c:order val="1"/>
          <c:tx>
            <c:strRef>
              <c:f>renta_vitalicia!$E$3</c:f>
              <c:strCache>
                <c:ptCount val="1"/>
                <c:pt idx="0">
                  <c:v>Mujeres</c:v>
                </c:pt>
              </c:strCache>
            </c:strRef>
          </c:tx>
          <c:spPr>
            <a:ln w="28575" cap="rnd">
              <a:solidFill>
                <a:srgbClr val="F53446"/>
              </a:solidFill>
              <a:round/>
            </a:ln>
            <a:effectLst/>
          </c:spPr>
          <c:marker>
            <c:symbol val="none"/>
          </c:marker>
          <c:cat>
            <c:numRef>
              <c:f>renta_vitalicia!$A$4:$A$95</c:f>
              <c:numCache>
                <c:formatCode>mmm\-yy</c:formatCode>
                <c:ptCount val="92"/>
                <c:pt idx="0">
                  <c:v>40603</c:v>
                </c:pt>
                <c:pt idx="1">
                  <c:v>40634</c:v>
                </c:pt>
                <c:pt idx="2">
                  <c:v>40664</c:v>
                </c:pt>
                <c:pt idx="3">
                  <c:v>40695</c:v>
                </c:pt>
                <c:pt idx="4">
                  <c:v>40725</c:v>
                </c:pt>
                <c:pt idx="5">
                  <c:v>40756</c:v>
                </c:pt>
                <c:pt idx="6">
                  <c:v>40787</c:v>
                </c:pt>
                <c:pt idx="7">
                  <c:v>40817</c:v>
                </c:pt>
                <c:pt idx="8">
                  <c:v>40848</c:v>
                </c:pt>
                <c:pt idx="9">
                  <c:v>40878</c:v>
                </c:pt>
                <c:pt idx="10">
                  <c:v>40909</c:v>
                </c:pt>
                <c:pt idx="11">
                  <c:v>40940</c:v>
                </c:pt>
                <c:pt idx="12">
                  <c:v>40969</c:v>
                </c:pt>
                <c:pt idx="13">
                  <c:v>41000</c:v>
                </c:pt>
                <c:pt idx="14">
                  <c:v>41030</c:v>
                </c:pt>
                <c:pt idx="15">
                  <c:v>41061</c:v>
                </c:pt>
                <c:pt idx="16">
                  <c:v>41091</c:v>
                </c:pt>
                <c:pt idx="17">
                  <c:v>41122</c:v>
                </c:pt>
                <c:pt idx="18">
                  <c:v>41153</c:v>
                </c:pt>
                <c:pt idx="19">
                  <c:v>41183</c:v>
                </c:pt>
                <c:pt idx="20">
                  <c:v>41214</c:v>
                </c:pt>
                <c:pt idx="21">
                  <c:v>41244</c:v>
                </c:pt>
                <c:pt idx="22">
                  <c:v>41275</c:v>
                </c:pt>
                <c:pt idx="23">
                  <c:v>41306</c:v>
                </c:pt>
                <c:pt idx="24">
                  <c:v>41334</c:v>
                </c:pt>
                <c:pt idx="25">
                  <c:v>41365</c:v>
                </c:pt>
                <c:pt idx="26">
                  <c:v>41395</c:v>
                </c:pt>
                <c:pt idx="27">
                  <c:v>41426</c:v>
                </c:pt>
                <c:pt idx="28">
                  <c:v>41456</c:v>
                </c:pt>
                <c:pt idx="29">
                  <c:v>41487</c:v>
                </c:pt>
                <c:pt idx="30">
                  <c:v>41518</c:v>
                </c:pt>
                <c:pt idx="31">
                  <c:v>41548</c:v>
                </c:pt>
                <c:pt idx="32">
                  <c:v>41579</c:v>
                </c:pt>
                <c:pt idx="33">
                  <c:v>41609</c:v>
                </c:pt>
                <c:pt idx="34">
                  <c:v>41640</c:v>
                </c:pt>
                <c:pt idx="35">
                  <c:v>41671</c:v>
                </c:pt>
                <c:pt idx="36">
                  <c:v>41699</c:v>
                </c:pt>
                <c:pt idx="37">
                  <c:v>41730</c:v>
                </c:pt>
                <c:pt idx="38">
                  <c:v>41760</c:v>
                </c:pt>
                <c:pt idx="39">
                  <c:v>41791</c:v>
                </c:pt>
                <c:pt idx="40">
                  <c:v>41821</c:v>
                </c:pt>
                <c:pt idx="41">
                  <c:v>41852</c:v>
                </c:pt>
                <c:pt idx="42">
                  <c:v>41883</c:v>
                </c:pt>
                <c:pt idx="43">
                  <c:v>41913</c:v>
                </c:pt>
                <c:pt idx="44">
                  <c:v>41944</c:v>
                </c:pt>
                <c:pt idx="45">
                  <c:v>41974</c:v>
                </c:pt>
                <c:pt idx="46">
                  <c:v>42005</c:v>
                </c:pt>
                <c:pt idx="47">
                  <c:v>42036</c:v>
                </c:pt>
                <c:pt idx="48">
                  <c:v>42064</c:v>
                </c:pt>
                <c:pt idx="49">
                  <c:v>42095</c:v>
                </c:pt>
                <c:pt idx="50">
                  <c:v>42125</c:v>
                </c:pt>
                <c:pt idx="51">
                  <c:v>42156</c:v>
                </c:pt>
                <c:pt idx="52">
                  <c:v>42186</c:v>
                </c:pt>
                <c:pt idx="53">
                  <c:v>42217</c:v>
                </c:pt>
                <c:pt idx="54">
                  <c:v>42248</c:v>
                </c:pt>
                <c:pt idx="55">
                  <c:v>42278</c:v>
                </c:pt>
                <c:pt idx="56">
                  <c:v>42309</c:v>
                </c:pt>
                <c:pt idx="57">
                  <c:v>42339</c:v>
                </c:pt>
                <c:pt idx="58">
                  <c:v>42370</c:v>
                </c:pt>
                <c:pt idx="59">
                  <c:v>42401</c:v>
                </c:pt>
                <c:pt idx="60">
                  <c:v>42430</c:v>
                </c:pt>
                <c:pt idx="61">
                  <c:v>42461</c:v>
                </c:pt>
                <c:pt idx="62">
                  <c:v>42491</c:v>
                </c:pt>
                <c:pt idx="63">
                  <c:v>42522</c:v>
                </c:pt>
                <c:pt idx="64">
                  <c:v>42552</c:v>
                </c:pt>
                <c:pt idx="65">
                  <c:v>42583</c:v>
                </c:pt>
                <c:pt idx="66">
                  <c:v>42614</c:v>
                </c:pt>
                <c:pt idx="67">
                  <c:v>42644</c:v>
                </c:pt>
                <c:pt idx="68">
                  <c:v>42675</c:v>
                </c:pt>
                <c:pt idx="69">
                  <c:v>42705</c:v>
                </c:pt>
                <c:pt idx="70">
                  <c:v>42736</c:v>
                </c:pt>
                <c:pt idx="71">
                  <c:v>42767</c:v>
                </c:pt>
                <c:pt idx="72">
                  <c:v>42795</c:v>
                </c:pt>
                <c:pt idx="73">
                  <c:v>42826</c:v>
                </c:pt>
                <c:pt idx="74">
                  <c:v>42856</c:v>
                </c:pt>
                <c:pt idx="75">
                  <c:v>42887</c:v>
                </c:pt>
                <c:pt idx="76">
                  <c:v>42917</c:v>
                </c:pt>
                <c:pt idx="77">
                  <c:v>42948</c:v>
                </c:pt>
                <c:pt idx="78">
                  <c:v>42979</c:v>
                </c:pt>
                <c:pt idx="79">
                  <c:v>43009</c:v>
                </c:pt>
                <c:pt idx="80">
                  <c:v>43040</c:v>
                </c:pt>
                <c:pt idx="81">
                  <c:v>43070</c:v>
                </c:pt>
                <c:pt idx="82">
                  <c:v>43101</c:v>
                </c:pt>
                <c:pt idx="83">
                  <c:v>43132</c:v>
                </c:pt>
                <c:pt idx="84">
                  <c:v>43160</c:v>
                </c:pt>
                <c:pt idx="85">
                  <c:v>43191</c:v>
                </c:pt>
                <c:pt idx="86">
                  <c:v>43221</c:v>
                </c:pt>
                <c:pt idx="87">
                  <c:v>43252</c:v>
                </c:pt>
                <c:pt idx="88">
                  <c:v>43282</c:v>
                </c:pt>
                <c:pt idx="89">
                  <c:v>43313</c:v>
                </c:pt>
                <c:pt idx="90">
                  <c:v>43344</c:v>
                </c:pt>
                <c:pt idx="91">
                  <c:v>43374</c:v>
                </c:pt>
              </c:numCache>
            </c:numRef>
          </c:cat>
          <c:val>
            <c:numRef>
              <c:f>renta_vitalicia!$E$4:$E$95</c:f>
              <c:numCache>
                <c:formatCode>General</c:formatCode>
                <c:ptCount val="92"/>
                <c:pt idx="0">
                  <c:v>3235</c:v>
                </c:pt>
                <c:pt idx="1">
                  <c:v>3279</c:v>
                </c:pt>
                <c:pt idx="2">
                  <c:v>3344</c:v>
                </c:pt>
                <c:pt idx="3">
                  <c:v>3366</c:v>
                </c:pt>
                <c:pt idx="4">
                  <c:v>3403</c:v>
                </c:pt>
                <c:pt idx="5">
                  <c:v>3440</c:v>
                </c:pt>
                <c:pt idx="6">
                  <c:v>3503</c:v>
                </c:pt>
                <c:pt idx="7">
                  <c:v>3519</c:v>
                </c:pt>
                <c:pt idx="8">
                  <c:v>3610</c:v>
                </c:pt>
                <c:pt idx="9">
                  <c:v>3650</c:v>
                </c:pt>
                <c:pt idx="10">
                  <c:v>3672</c:v>
                </c:pt>
                <c:pt idx="11">
                  <c:v>3123</c:v>
                </c:pt>
                <c:pt idx="12">
                  <c:v>3185</c:v>
                </c:pt>
                <c:pt idx="13">
                  <c:v>3223</c:v>
                </c:pt>
                <c:pt idx="14">
                  <c:v>3280</c:v>
                </c:pt>
                <c:pt idx="15">
                  <c:v>3328</c:v>
                </c:pt>
                <c:pt idx="16">
                  <c:v>3368</c:v>
                </c:pt>
                <c:pt idx="17">
                  <c:v>3412</c:v>
                </c:pt>
                <c:pt idx="18">
                  <c:v>3456</c:v>
                </c:pt>
                <c:pt idx="19">
                  <c:v>3496</c:v>
                </c:pt>
                <c:pt idx="20">
                  <c:v>3544</c:v>
                </c:pt>
                <c:pt idx="21">
                  <c:v>3581</c:v>
                </c:pt>
                <c:pt idx="22">
                  <c:v>3619</c:v>
                </c:pt>
                <c:pt idx="23">
                  <c:v>3680</c:v>
                </c:pt>
                <c:pt idx="24">
                  <c:v>3708</c:v>
                </c:pt>
                <c:pt idx="25">
                  <c:v>3770</c:v>
                </c:pt>
                <c:pt idx="26">
                  <c:v>3827</c:v>
                </c:pt>
                <c:pt idx="27">
                  <c:v>3869</c:v>
                </c:pt>
                <c:pt idx="28">
                  <c:v>3906</c:v>
                </c:pt>
                <c:pt idx="29">
                  <c:v>3975</c:v>
                </c:pt>
                <c:pt idx="30">
                  <c:v>4010</c:v>
                </c:pt>
                <c:pt idx="31">
                  <c:v>3974</c:v>
                </c:pt>
                <c:pt idx="32">
                  <c:v>4121</c:v>
                </c:pt>
                <c:pt idx="33">
                  <c:v>4200</c:v>
                </c:pt>
                <c:pt idx="34">
                  <c:v>4242</c:v>
                </c:pt>
                <c:pt idx="35">
                  <c:v>4266</c:v>
                </c:pt>
                <c:pt idx="36">
                  <c:v>4312</c:v>
                </c:pt>
                <c:pt idx="37">
                  <c:v>4372</c:v>
                </c:pt>
                <c:pt idx="38">
                  <c:v>4438</c:v>
                </c:pt>
                <c:pt idx="39">
                  <c:v>4478</c:v>
                </c:pt>
                <c:pt idx="40">
                  <c:v>4514</c:v>
                </c:pt>
                <c:pt idx="41">
                  <c:v>4563</c:v>
                </c:pt>
                <c:pt idx="42">
                  <c:v>4580</c:v>
                </c:pt>
                <c:pt idx="43">
                  <c:v>4602</c:v>
                </c:pt>
                <c:pt idx="44">
                  <c:v>4632</c:v>
                </c:pt>
                <c:pt idx="45">
                  <c:v>4652</c:v>
                </c:pt>
                <c:pt idx="46">
                  <c:v>4665</c:v>
                </c:pt>
                <c:pt idx="47">
                  <c:v>4668</c:v>
                </c:pt>
                <c:pt idx="48">
                  <c:v>4694</c:v>
                </c:pt>
                <c:pt idx="49">
                  <c:v>4764</c:v>
                </c:pt>
                <c:pt idx="50">
                  <c:v>4865</c:v>
                </c:pt>
                <c:pt idx="51">
                  <c:v>5012</c:v>
                </c:pt>
                <c:pt idx="52">
                  <c:v>5095</c:v>
                </c:pt>
                <c:pt idx="53">
                  <c:v>5166</c:v>
                </c:pt>
                <c:pt idx="54">
                  <c:v>5230</c:v>
                </c:pt>
                <c:pt idx="55">
                  <c:v>5279</c:v>
                </c:pt>
                <c:pt idx="56">
                  <c:v>5292</c:v>
                </c:pt>
                <c:pt idx="57">
                  <c:v>5303</c:v>
                </c:pt>
                <c:pt idx="58">
                  <c:v>5305</c:v>
                </c:pt>
                <c:pt idx="59">
                  <c:v>5396</c:v>
                </c:pt>
                <c:pt idx="60">
                  <c:v>5481</c:v>
                </c:pt>
                <c:pt idx="61">
                  <c:v>5581</c:v>
                </c:pt>
                <c:pt idx="62">
                  <c:v>5643</c:v>
                </c:pt>
                <c:pt idx="63">
                  <c:v>5811</c:v>
                </c:pt>
                <c:pt idx="64">
                  <c:v>6073</c:v>
                </c:pt>
                <c:pt idx="65">
                  <c:v>6138</c:v>
                </c:pt>
                <c:pt idx="66">
                  <c:v>6645</c:v>
                </c:pt>
                <c:pt idx="67">
                  <c:v>6700</c:v>
                </c:pt>
                <c:pt idx="68">
                  <c:v>6765</c:v>
                </c:pt>
                <c:pt idx="69">
                  <c:v>6833</c:v>
                </c:pt>
                <c:pt idx="70">
                  <c:v>6897</c:v>
                </c:pt>
                <c:pt idx="71">
                  <c:v>6944</c:v>
                </c:pt>
                <c:pt idx="72">
                  <c:v>7014</c:v>
                </c:pt>
                <c:pt idx="73">
                  <c:v>7051</c:v>
                </c:pt>
                <c:pt idx="74">
                  <c:v>7122</c:v>
                </c:pt>
                <c:pt idx="75">
                  <c:v>7231</c:v>
                </c:pt>
                <c:pt idx="76">
                  <c:v>7282</c:v>
                </c:pt>
                <c:pt idx="77">
                  <c:v>7383</c:v>
                </c:pt>
                <c:pt idx="78">
                  <c:v>7512</c:v>
                </c:pt>
                <c:pt idx="79">
                  <c:v>7590</c:v>
                </c:pt>
                <c:pt idx="80">
                  <c:v>7684</c:v>
                </c:pt>
                <c:pt idx="81">
                  <c:v>7748</c:v>
                </c:pt>
                <c:pt idx="82">
                  <c:v>7808</c:v>
                </c:pt>
                <c:pt idx="83">
                  <c:v>7898</c:v>
                </c:pt>
                <c:pt idx="84">
                  <c:v>7978</c:v>
                </c:pt>
                <c:pt idx="85">
                  <c:v>8086</c:v>
                </c:pt>
                <c:pt idx="86">
                  <c:v>8111</c:v>
                </c:pt>
                <c:pt idx="87">
                  <c:v>8134</c:v>
                </c:pt>
                <c:pt idx="88">
                  <c:v>8200</c:v>
                </c:pt>
                <c:pt idx="89">
                  <c:v>8278</c:v>
                </c:pt>
                <c:pt idx="90">
                  <c:v>8297</c:v>
                </c:pt>
                <c:pt idx="91">
                  <c:v>8351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210-4E31-88E4-64B0DBE573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51528192"/>
        <c:axId val="690655408"/>
      </c:lineChart>
      <c:dateAx>
        <c:axId val="105152819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90655408"/>
        <c:crosses val="autoZero"/>
        <c:auto val="1"/>
        <c:lblOffset val="100"/>
        <c:baseTimeUnit val="months"/>
      </c:dateAx>
      <c:valAx>
        <c:axId val="690655408"/>
        <c:scaling>
          <c:orientation val="minMax"/>
          <c:max val="2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051528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renta_vitalicia!$F$3</c:f>
              <c:strCache>
                <c:ptCount val="1"/>
                <c:pt idx="0">
                  <c:v>Hombres</c:v>
                </c:pt>
              </c:strCache>
            </c:strRef>
          </c:tx>
          <c:spPr>
            <a:ln w="28575" cap="rnd">
              <a:solidFill>
                <a:srgbClr val="459DE0"/>
              </a:solidFill>
              <a:round/>
            </a:ln>
            <a:effectLst/>
          </c:spPr>
          <c:marker>
            <c:symbol val="none"/>
          </c:marker>
          <c:cat>
            <c:numRef>
              <c:f>renta_vitalicia!$A$4:$A$95</c:f>
              <c:numCache>
                <c:formatCode>mmm\-yy</c:formatCode>
                <c:ptCount val="92"/>
                <c:pt idx="0">
                  <c:v>40603</c:v>
                </c:pt>
                <c:pt idx="1">
                  <c:v>40634</c:v>
                </c:pt>
                <c:pt idx="2">
                  <c:v>40664</c:v>
                </c:pt>
                <c:pt idx="3">
                  <c:v>40695</c:v>
                </c:pt>
                <c:pt idx="4">
                  <c:v>40725</c:v>
                </c:pt>
                <c:pt idx="5">
                  <c:v>40756</c:v>
                </c:pt>
                <c:pt idx="6">
                  <c:v>40787</c:v>
                </c:pt>
                <c:pt idx="7">
                  <c:v>40817</c:v>
                </c:pt>
                <c:pt idx="8">
                  <c:v>40848</c:v>
                </c:pt>
                <c:pt idx="9">
                  <c:v>40878</c:v>
                </c:pt>
                <c:pt idx="10">
                  <c:v>40909</c:v>
                </c:pt>
                <c:pt idx="11">
                  <c:v>40940</c:v>
                </c:pt>
                <c:pt idx="12">
                  <c:v>40969</c:v>
                </c:pt>
                <c:pt idx="13">
                  <c:v>41000</c:v>
                </c:pt>
                <c:pt idx="14">
                  <c:v>41030</c:v>
                </c:pt>
                <c:pt idx="15">
                  <c:v>41061</c:v>
                </c:pt>
                <c:pt idx="16">
                  <c:v>41091</c:v>
                </c:pt>
                <c:pt idx="17">
                  <c:v>41122</c:v>
                </c:pt>
                <c:pt idx="18">
                  <c:v>41153</c:v>
                </c:pt>
                <c:pt idx="19">
                  <c:v>41183</c:v>
                </c:pt>
                <c:pt idx="20">
                  <c:v>41214</c:v>
                </c:pt>
                <c:pt idx="21">
                  <c:v>41244</c:v>
                </c:pt>
                <c:pt idx="22">
                  <c:v>41275</c:v>
                </c:pt>
                <c:pt idx="23">
                  <c:v>41306</c:v>
                </c:pt>
                <c:pt idx="24">
                  <c:v>41334</c:v>
                </c:pt>
                <c:pt idx="25">
                  <c:v>41365</c:v>
                </c:pt>
                <c:pt idx="26">
                  <c:v>41395</c:v>
                </c:pt>
                <c:pt idx="27">
                  <c:v>41426</c:v>
                </c:pt>
                <c:pt idx="28">
                  <c:v>41456</c:v>
                </c:pt>
                <c:pt idx="29">
                  <c:v>41487</c:v>
                </c:pt>
                <c:pt idx="30">
                  <c:v>41518</c:v>
                </c:pt>
                <c:pt idx="31">
                  <c:v>41548</c:v>
                </c:pt>
                <c:pt idx="32">
                  <c:v>41579</c:v>
                </c:pt>
                <c:pt idx="33">
                  <c:v>41609</c:v>
                </c:pt>
                <c:pt idx="34">
                  <c:v>41640</c:v>
                </c:pt>
                <c:pt idx="35">
                  <c:v>41671</c:v>
                </c:pt>
                <c:pt idx="36">
                  <c:v>41699</c:v>
                </c:pt>
                <c:pt idx="37">
                  <c:v>41730</c:v>
                </c:pt>
                <c:pt idx="38">
                  <c:v>41760</c:v>
                </c:pt>
                <c:pt idx="39">
                  <c:v>41791</c:v>
                </c:pt>
                <c:pt idx="40">
                  <c:v>41821</c:v>
                </c:pt>
                <c:pt idx="41">
                  <c:v>41852</c:v>
                </c:pt>
                <c:pt idx="42">
                  <c:v>41883</c:v>
                </c:pt>
                <c:pt idx="43">
                  <c:v>41913</c:v>
                </c:pt>
                <c:pt idx="44">
                  <c:v>41944</c:v>
                </c:pt>
                <c:pt idx="45">
                  <c:v>41974</c:v>
                </c:pt>
                <c:pt idx="46">
                  <c:v>42005</c:v>
                </c:pt>
                <c:pt idx="47">
                  <c:v>42036</c:v>
                </c:pt>
                <c:pt idx="48">
                  <c:v>42064</c:v>
                </c:pt>
                <c:pt idx="49">
                  <c:v>42095</c:v>
                </c:pt>
                <c:pt idx="50">
                  <c:v>42125</c:v>
                </c:pt>
                <c:pt idx="51">
                  <c:v>42156</c:v>
                </c:pt>
                <c:pt idx="52">
                  <c:v>42186</c:v>
                </c:pt>
                <c:pt idx="53">
                  <c:v>42217</c:v>
                </c:pt>
                <c:pt idx="54">
                  <c:v>42248</c:v>
                </c:pt>
                <c:pt idx="55">
                  <c:v>42278</c:v>
                </c:pt>
                <c:pt idx="56">
                  <c:v>42309</c:v>
                </c:pt>
                <c:pt idx="57">
                  <c:v>42339</c:v>
                </c:pt>
                <c:pt idx="58">
                  <c:v>42370</c:v>
                </c:pt>
                <c:pt idx="59">
                  <c:v>42401</c:v>
                </c:pt>
                <c:pt idx="60">
                  <c:v>42430</c:v>
                </c:pt>
                <c:pt idx="61">
                  <c:v>42461</c:v>
                </c:pt>
                <c:pt idx="62">
                  <c:v>42491</c:v>
                </c:pt>
                <c:pt idx="63">
                  <c:v>42522</c:v>
                </c:pt>
                <c:pt idx="64">
                  <c:v>42552</c:v>
                </c:pt>
                <c:pt idx="65">
                  <c:v>42583</c:v>
                </c:pt>
                <c:pt idx="66">
                  <c:v>42614</c:v>
                </c:pt>
                <c:pt idx="67">
                  <c:v>42644</c:v>
                </c:pt>
                <c:pt idx="68">
                  <c:v>42675</c:v>
                </c:pt>
                <c:pt idx="69">
                  <c:v>42705</c:v>
                </c:pt>
                <c:pt idx="70">
                  <c:v>42736</c:v>
                </c:pt>
                <c:pt idx="71">
                  <c:v>42767</c:v>
                </c:pt>
                <c:pt idx="72">
                  <c:v>42795</c:v>
                </c:pt>
                <c:pt idx="73">
                  <c:v>42826</c:v>
                </c:pt>
                <c:pt idx="74">
                  <c:v>42856</c:v>
                </c:pt>
                <c:pt idx="75">
                  <c:v>42887</c:v>
                </c:pt>
                <c:pt idx="76">
                  <c:v>42917</c:v>
                </c:pt>
                <c:pt idx="77">
                  <c:v>42948</c:v>
                </c:pt>
                <c:pt idx="78">
                  <c:v>42979</c:v>
                </c:pt>
                <c:pt idx="79">
                  <c:v>43009</c:v>
                </c:pt>
                <c:pt idx="80">
                  <c:v>43040</c:v>
                </c:pt>
                <c:pt idx="81">
                  <c:v>43070</c:v>
                </c:pt>
                <c:pt idx="82">
                  <c:v>43101</c:v>
                </c:pt>
                <c:pt idx="83">
                  <c:v>43132</c:v>
                </c:pt>
                <c:pt idx="84">
                  <c:v>43160</c:v>
                </c:pt>
                <c:pt idx="85">
                  <c:v>43191</c:v>
                </c:pt>
                <c:pt idx="86">
                  <c:v>43221</c:v>
                </c:pt>
                <c:pt idx="87">
                  <c:v>43252</c:v>
                </c:pt>
                <c:pt idx="88">
                  <c:v>43282</c:v>
                </c:pt>
                <c:pt idx="89">
                  <c:v>43313</c:v>
                </c:pt>
                <c:pt idx="90">
                  <c:v>43344</c:v>
                </c:pt>
                <c:pt idx="91">
                  <c:v>43374</c:v>
                </c:pt>
              </c:numCache>
            </c:numRef>
          </c:cat>
          <c:val>
            <c:numRef>
              <c:f>renta_vitalicia!$F$4:$F$95</c:f>
              <c:numCache>
                <c:formatCode>General</c:formatCode>
                <c:ptCount val="92"/>
                <c:pt idx="0">
                  <c:v>14132</c:v>
                </c:pt>
                <c:pt idx="1">
                  <c:v>14258</c:v>
                </c:pt>
                <c:pt idx="2">
                  <c:v>14433</c:v>
                </c:pt>
                <c:pt idx="3">
                  <c:v>14539</c:v>
                </c:pt>
                <c:pt idx="4">
                  <c:v>14676</c:v>
                </c:pt>
                <c:pt idx="5">
                  <c:v>14826</c:v>
                </c:pt>
                <c:pt idx="6">
                  <c:v>14994</c:v>
                </c:pt>
                <c:pt idx="7">
                  <c:v>15072</c:v>
                </c:pt>
                <c:pt idx="8">
                  <c:v>15267</c:v>
                </c:pt>
                <c:pt idx="9">
                  <c:v>15381</c:v>
                </c:pt>
                <c:pt idx="10">
                  <c:v>13235</c:v>
                </c:pt>
                <c:pt idx="11">
                  <c:v>11493</c:v>
                </c:pt>
                <c:pt idx="12">
                  <c:v>11638</c:v>
                </c:pt>
                <c:pt idx="13">
                  <c:v>11704</c:v>
                </c:pt>
                <c:pt idx="14">
                  <c:v>11814</c:v>
                </c:pt>
                <c:pt idx="15">
                  <c:v>11950</c:v>
                </c:pt>
                <c:pt idx="16">
                  <c:v>12041</c:v>
                </c:pt>
                <c:pt idx="17">
                  <c:v>12137</c:v>
                </c:pt>
                <c:pt idx="18">
                  <c:v>12212</c:v>
                </c:pt>
                <c:pt idx="19">
                  <c:v>12340</c:v>
                </c:pt>
                <c:pt idx="20">
                  <c:v>12484</c:v>
                </c:pt>
                <c:pt idx="21">
                  <c:v>12594</c:v>
                </c:pt>
                <c:pt idx="22">
                  <c:v>12755</c:v>
                </c:pt>
                <c:pt idx="23">
                  <c:v>12866</c:v>
                </c:pt>
                <c:pt idx="24">
                  <c:v>13068</c:v>
                </c:pt>
                <c:pt idx="25">
                  <c:v>13239</c:v>
                </c:pt>
                <c:pt idx="26">
                  <c:v>13439</c:v>
                </c:pt>
                <c:pt idx="27">
                  <c:v>13592</c:v>
                </c:pt>
                <c:pt idx="28">
                  <c:v>13686</c:v>
                </c:pt>
                <c:pt idx="29">
                  <c:v>13877</c:v>
                </c:pt>
                <c:pt idx="30">
                  <c:v>13998</c:v>
                </c:pt>
                <c:pt idx="31">
                  <c:v>15518</c:v>
                </c:pt>
                <c:pt idx="32">
                  <c:v>14336</c:v>
                </c:pt>
                <c:pt idx="33">
                  <c:v>14425</c:v>
                </c:pt>
                <c:pt idx="34">
                  <c:v>14479</c:v>
                </c:pt>
                <c:pt idx="35">
                  <c:v>14553</c:v>
                </c:pt>
                <c:pt idx="36">
                  <c:v>14669</c:v>
                </c:pt>
                <c:pt idx="37">
                  <c:v>14777</c:v>
                </c:pt>
                <c:pt idx="38">
                  <c:v>14972</c:v>
                </c:pt>
                <c:pt idx="39">
                  <c:v>15081</c:v>
                </c:pt>
                <c:pt idx="40">
                  <c:v>15167</c:v>
                </c:pt>
                <c:pt idx="41">
                  <c:v>15292</c:v>
                </c:pt>
                <c:pt idx="42">
                  <c:v>15325</c:v>
                </c:pt>
                <c:pt idx="43">
                  <c:v>15348</c:v>
                </c:pt>
                <c:pt idx="44">
                  <c:v>15472</c:v>
                </c:pt>
                <c:pt idx="45">
                  <c:v>15535</c:v>
                </c:pt>
                <c:pt idx="46">
                  <c:v>15559</c:v>
                </c:pt>
                <c:pt idx="47">
                  <c:v>15573</c:v>
                </c:pt>
                <c:pt idx="48">
                  <c:v>15614</c:v>
                </c:pt>
                <c:pt idx="49">
                  <c:v>15758</c:v>
                </c:pt>
                <c:pt idx="50">
                  <c:v>15946</c:v>
                </c:pt>
                <c:pt idx="51">
                  <c:v>16335</c:v>
                </c:pt>
                <c:pt idx="52">
                  <c:v>16597</c:v>
                </c:pt>
                <c:pt idx="53">
                  <c:v>16826</c:v>
                </c:pt>
                <c:pt idx="54">
                  <c:v>17099</c:v>
                </c:pt>
                <c:pt idx="55">
                  <c:v>17261</c:v>
                </c:pt>
                <c:pt idx="56">
                  <c:v>17271</c:v>
                </c:pt>
                <c:pt idx="57">
                  <c:v>17293</c:v>
                </c:pt>
                <c:pt idx="58">
                  <c:v>17299</c:v>
                </c:pt>
                <c:pt idx="59">
                  <c:v>17546</c:v>
                </c:pt>
                <c:pt idx="60">
                  <c:v>17842</c:v>
                </c:pt>
                <c:pt idx="61">
                  <c:v>18111</c:v>
                </c:pt>
                <c:pt idx="62">
                  <c:v>18316</c:v>
                </c:pt>
                <c:pt idx="63">
                  <c:v>18813</c:v>
                </c:pt>
                <c:pt idx="64">
                  <c:v>19792</c:v>
                </c:pt>
                <c:pt idx="65">
                  <c:v>19988</c:v>
                </c:pt>
                <c:pt idx="66">
                  <c:v>21317</c:v>
                </c:pt>
                <c:pt idx="67">
                  <c:v>21424</c:v>
                </c:pt>
                <c:pt idx="68">
                  <c:v>21574</c:v>
                </c:pt>
                <c:pt idx="69">
                  <c:v>21703</c:v>
                </c:pt>
                <c:pt idx="70">
                  <c:v>21840</c:v>
                </c:pt>
                <c:pt idx="71">
                  <c:v>21951</c:v>
                </c:pt>
                <c:pt idx="72">
                  <c:v>22115</c:v>
                </c:pt>
                <c:pt idx="73">
                  <c:v>22306</c:v>
                </c:pt>
                <c:pt idx="74">
                  <c:v>22471</c:v>
                </c:pt>
                <c:pt idx="75">
                  <c:v>22758</c:v>
                </c:pt>
                <c:pt idx="76">
                  <c:v>22890</c:v>
                </c:pt>
                <c:pt idx="77">
                  <c:v>23160</c:v>
                </c:pt>
                <c:pt idx="78">
                  <c:v>23368</c:v>
                </c:pt>
                <c:pt idx="79">
                  <c:v>23609</c:v>
                </c:pt>
                <c:pt idx="80">
                  <c:v>23795</c:v>
                </c:pt>
                <c:pt idx="81">
                  <c:v>24042</c:v>
                </c:pt>
                <c:pt idx="82">
                  <c:v>24188</c:v>
                </c:pt>
                <c:pt idx="83">
                  <c:v>24428</c:v>
                </c:pt>
                <c:pt idx="84">
                  <c:v>24660</c:v>
                </c:pt>
                <c:pt idx="85">
                  <c:v>24948</c:v>
                </c:pt>
                <c:pt idx="86">
                  <c:v>25029</c:v>
                </c:pt>
                <c:pt idx="87">
                  <c:v>25067</c:v>
                </c:pt>
                <c:pt idx="88">
                  <c:v>24146</c:v>
                </c:pt>
                <c:pt idx="89">
                  <c:v>24388</c:v>
                </c:pt>
                <c:pt idx="90">
                  <c:v>24406</c:v>
                </c:pt>
                <c:pt idx="91">
                  <c:v>24597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93-48C4-BAC6-1214DA3AA01C}"/>
            </c:ext>
          </c:extLst>
        </c:ser>
        <c:ser>
          <c:idx val="1"/>
          <c:order val="1"/>
          <c:tx>
            <c:strRef>
              <c:f>renta_vitalicia!$G$3</c:f>
              <c:strCache>
                <c:ptCount val="1"/>
                <c:pt idx="0">
                  <c:v>Mujeres</c:v>
                </c:pt>
              </c:strCache>
            </c:strRef>
          </c:tx>
          <c:spPr>
            <a:ln w="28575" cap="rnd">
              <a:solidFill>
                <a:srgbClr val="D63345"/>
              </a:solidFill>
              <a:round/>
            </a:ln>
            <a:effectLst/>
          </c:spPr>
          <c:marker>
            <c:symbol val="none"/>
          </c:marker>
          <c:cat>
            <c:numRef>
              <c:f>renta_vitalicia!$A$4:$A$95</c:f>
              <c:numCache>
                <c:formatCode>mmm\-yy</c:formatCode>
                <c:ptCount val="92"/>
                <c:pt idx="0">
                  <c:v>40603</c:v>
                </c:pt>
                <c:pt idx="1">
                  <c:v>40634</c:v>
                </c:pt>
                <c:pt idx="2">
                  <c:v>40664</c:v>
                </c:pt>
                <c:pt idx="3">
                  <c:v>40695</c:v>
                </c:pt>
                <c:pt idx="4">
                  <c:v>40725</c:v>
                </c:pt>
                <c:pt idx="5">
                  <c:v>40756</c:v>
                </c:pt>
                <c:pt idx="6">
                  <c:v>40787</c:v>
                </c:pt>
                <c:pt idx="7">
                  <c:v>40817</c:v>
                </c:pt>
                <c:pt idx="8">
                  <c:v>40848</c:v>
                </c:pt>
                <c:pt idx="9">
                  <c:v>40878</c:v>
                </c:pt>
                <c:pt idx="10">
                  <c:v>40909</c:v>
                </c:pt>
                <c:pt idx="11">
                  <c:v>40940</c:v>
                </c:pt>
                <c:pt idx="12">
                  <c:v>40969</c:v>
                </c:pt>
                <c:pt idx="13">
                  <c:v>41000</c:v>
                </c:pt>
                <c:pt idx="14">
                  <c:v>41030</c:v>
                </c:pt>
                <c:pt idx="15">
                  <c:v>41061</c:v>
                </c:pt>
                <c:pt idx="16">
                  <c:v>41091</c:v>
                </c:pt>
                <c:pt idx="17">
                  <c:v>41122</c:v>
                </c:pt>
                <c:pt idx="18">
                  <c:v>41153</c:v>
                </c:pt>
                <c:pt idx="19">
                  <c:v>41183</c:v>
                </c:pt>
                <c:pt idx="20">
                  <c:v>41214</c:v>
                </c:pt>
                <c:pt idx="21">
                  <c:v>41244</c:v>
                </c:pt>
                <c:pt idx="22">
                  <c:v>41275</c:v>
                </c:pt>
                <c:pt idx="23">
                  <c:v>41306</c:v>
                </c:pt>
                <c:pt idx="24">
                  <c:v>41334</c:v>
                </c:pt>
                <c:pt idx="25">
                  <c:v>41365</c:v>
                </c:pt>
                <c:pt idx="26">
                  <c:v>41395</c:v>
                </c:pt>
                <c:pt idx="27">
                  <c:v>41426</c:v>
                </c:pt>
                <c:pt idx="28">
                  <c:v>41456</c:v>
                </c:pt>
                <c:pt idx="29">
                  <c:v>41487</c:v>
                </c:pt>
                <c:pt idx="30">
                  <c:v>41518</c:v>
                </c:pt>
                <c:pt idx="31">
                  <c:v>41548</c:v>
                </c:pt>
                <c:pt idx="32">
                  <c:v>41579</c:v>
                </c:pt>
                <c:pt idx="33">
                  <c:v>41609</c:v>
                </c:pt>
                <c:pt idx="34">
                  <c:v>41640</c:v>
                </c:pt>
                <c:pt idx="35">
                  <c:v>41671</c:v>
                </c:pt>
                <c:pt idx="36">
                  <c:v>41699</c:v>
                </c:pt>
                <c:pt idx="37">
                  <c:v>41730</c:v>
                </c:pt>
                <c:pt idx="38">
                  <c:v>41760</c:v>
                </c:pt>
                <c:pt idx="39">
                  <c:v>41791</c:v>
                </c:pt>
                <c:pt idx="40">
                  <c:v>41821</c:v>
                </c:pt>
                <c:pt idx="41">
                  <c:v>41852</c:v>
                </c:pt>
                <c:pt idx="42">
                  <c:v>41883</c:v>
                </c:pt>
                <c:pt idx="43">
                  <c:v>41913</c:v>
                </c:pt>
                <c:pt idx="44">
                  <c:v>41944</c:v>
                </c:pt>
                <c:pt idx="45">
                  <c:v>41974</c:v>
                </c:pt>
                <c:pt idx="46">
                  <c:v>42005</c:v>
                </c:pt>
                <c:pt idx="47">
                  <c:v>42036</c:v>
                </c:pt>
                <c:pt idx="48">
                  <c:v>42064</c:v>
                </c:pt>
                <c:pt idx="49">
                  <c:v>42095</c:v>
                </c:pt>
                <c:pt idx="50">
                  <c:v>42125</c:v>
                </c:pt>
                <c:pt idx="51">
                  <c:v>42156</c:v>
                </c:pt>
                <c:pt idx="52">
                  <c:v>42186</c:v>
                </c:pt>
                <c:pt idx="53">
                  <c:v>42217</c:v>
                </c:pt>
                <c:pt idx="54">
                  <c:v>42248</c:v>
                </c:pt>
                <c:pt idx="55">
                  <c:v>42278</c:v>
                </c:pt>
                <c:pt idx="56">
                  <c:v>42309</c:v>
                </c:pt>
                <c:pt idx="57">
                  <c:v>42339</c:v>
                </c:pt>
                <c:pt idx="58">
                  <c:v>42370</c:v>
                </c:pt>
                <c:pt idx="59">
                  <c:v>42401</c:v>
                </c:pt>
                <c:pt idx="60">
                  <c:v>42430</c:v>
                </c:pt>
                <c:pt idx="61">
                  <c:v>42461</c:v>
                </c:pt>
                <c:pt idx="62">
                  <c:v>42491</c:v>
                </c:pt>
                <c:pt idx="63">
                  <c:v>42522</c:v>
                </c:pt>
                <c:pt idx="64">
                  <c:v>42552</c:v>
                </c:pt>
                <c:pt idx="65">
                  <c:v>42583</c:v>
                </c:pt>
                <c:pt idx="66">
                  <c:v>42614</c:v>
                </c:pt>
                <c:pt idx="67">
                  <c:v>42644</c:v>
                </c:pt>
                <c:pt idx="68">
                  <c:v>42675</c:v>
                </c:pt>
                <c:pt idx="69">
                  <c:v>42705</c:v>
                </c:pt>
                <c:pt idx="70">
                  <c:v>42736</c:v>
                </c:pt>
                <c:pt idx="71">
                  <c:v>42767</c:v>
                </c:pt>
                <c:pt idx="72">
                  <c:v>42795</c:v>
                </c:pt>
                <c:pt idx="73">
                  <c:v>42826</c:v>
                </c:pt>
                <c:pt idx="74">
                  <c:v>42856</c:v>
                </c:pt>
                <c:pt idx="75">
                  <c:v>42887</c:v>
                </c:pt>
                <c:pt idx="76">
                  <c:v>42917</c:v>
                </c:pt>
                <c:pt idx="77">
                  <c:v>42948</c:v>
                </c:pt>
                <c:pt idx="78">
                  <c:v>42979</c:v>
                </c:pt>
                <c:pt idx="79">
                  <c:v>43009</c:v>
                </c:pt>
                <c:pt idx="80">
                  <c:v>43040</c:v>
                </c:pt>
                <c:pt idx="81">
                  <c:v>43070</c:v>
                </c:pt>
                <c:pt idx="82">
                  <c:v>43101</c:v>
                </c:pt>
                <c:pt idx="83">
                  <c:v>43132</c:v>
                </c:pt>
                <c:pt idx="84">
                  <c:v>43160</c:v>
                </c:pt>
                <c:pt idx="85">
                  <c:v>43191</c:v>
                </c:pt>
                <c:pt idx="86">
                  <c:v>43221</c:v>
                </c:pt>
                <c:pt idx="87">
                  <c:v>43252</c:v>
                </c:pt>
                <c:pt idx="88">
                  <c:v>43282</c:v>
                </c:pt>
                <c:pt idx="89">
                  <c:v>43313</c:v>
                </c:pt>
                <c:pt idx="90">
                  <c:v>43344</c:v>
                </c:pt>
                <c:pt idx="91">
                  <c:v>43374</c:v>
                </c:pt>
              </c:numCache>
            </c:numRef>
          </c:cat>
          <c:val>
            <c:numRef>
              <c:f>renta_vitalicia!$G$4:$G$95</c:f>
              <c:numCache>
                <c:formatCode>General</c:formatCode>
                <c:ptCount val="92"/>
                <c:pt idx="0">
                  <c:v>3056</c:v>
                </c:pt>
                <c:pt idx="1">
                  <c:v>3092</c:v>
                </c:pt>
                <c:pt idx="2">
                  <c:v>3129</c:v>
                </c:pt>
                <c:pt idx="3">
                  <c:v>3157</c:v>
                </c:pt>
                <c:pt idx="4">
                  <c:v>3180</c:v>
                </c:pt>
                <c:pt idx="5">
                  <c:v>3226</c:v>
                </c:pt>
                <c:pt idx="6">
                  <c:v>3265</c:v>
                </c:pt>
                <c:pt idx="7">
                  <c:v>3295</c:v>
                </c:pt>
                <c:pt idx="8">
                  <c:v>3335</c:v>
                </c:pt>
                <c:pt idx="9">
                  <c:v>3362</c:v>
                </c:pt>
                <c:pt idx="10">
                  <c:v>5610</c:v>
                </c:pt>
                <c:pt idx="11">
                  <c:v>5189</c:v>
                </c:pt>
                <c:pt idx="12">
                  <c:v>5223</c:v>
                </c:pt>
                <c:pt idx="13">
                  <c:v>5260</c:v>
                </c:pt>
                <c:pt idx="14">
                  <c:v>5328</c:v>
                </c:pt>
                <c:pt idx="15">
                  <c:v>5358</c:v>
                </c:pt>
                <c:pt idx="16">
                  <c:v>5427</c:v>
                </c:pt>
                <c:pt idx="17">
                  <c:v>5445</c:v>
                </c:pt>
                <c:pt idx="18">
                  <c:v>5478</c:v>
                </c:pt>
                <c:pt idx="19">
                  <c:v>5513</c:v>
                </c:pt>
                <c:pt idx="20">
                  <c:v>5575</c:v>
                </c:pt>
                <c:pt idx="21">
                  <c:v>5630</c:v>
                </c:pt>
                <c:pt idx="22">
                  <c:v>5675</c:v>
                </c:pt>
                <c:pt idx="23">
                  <c:v>5705</c:v>
                </c:pt>
                <c:pt idx="24">
                  <c:v>5748</c:v>
                </c:pt>
                <c:pt idx="25">
                  <c:v>5781</c:v>
                </c:pt>
                <c:pt idx="26">
                  <c:v>5830</c:v>
                </c:pt>
                <c:pt idx="27">
                  <c:v>5869</c:v>
                </c:pt>
                <c:pt idx="28">
                  <c:v>5902</c:v>
                </c:pt>
                <c:pt idx="29">
                  <c:v>5958</c:v>
                </c:pt>
                <c:pt idx="30">
                  <c:v>5998</c:v>
                </c:pt>
                <c:pt idx="31">
                  <c:v>3507</c:v>
                </c:pt>
                <c:pt idx="32">
                  <c:v>6086</c:v>
                </c:pt>
                <c:pt idx="33">
                  <c:v>6106</c:v>
                </c:pt>
                <c:pt idx="34">
                  <c:v>6079</c:v>
                </c:pt>
                <c:pt idx="35">
                  <c:v>6109</c:v>
                </c:pt>
                <c:pt idx="36">
                  <c:v>6150</c:v>
                </c:pt>
                <c:pt idx="37">
                  <c:v>6169</c:v>
                </c:pt>
                <c:pt idx="38">
                  <c:v>6217</c:v>
                </c:pt>
                <c:pt idx="39">
                  <c:v>6251</c:v>
                </c:pt>
                <c:pt idx="40">
                  <c:v>6272</c:v>
                </c:pt>
                <c:pt idx="41">
                  <c:v>6308</c:v>
                </c:pt>
                <c:pt idx="42">
                  <c:v>6318</c:v>
                </c:pt>
                <c:pt idx="43">
                  <c:v>6323</c:v>
                </c:pt>
                <c:pt idx="44">
                  <c:v>6350</c:v>
                </c:pt>
                <c:pt idx="45">
                  <c:v>6361</c:v>
                </c:pt>
                <c:pt idx="46">
                  <c:v>6369</c:v>
                </c:pt>
                <c:pt idx="47">
                  <c:v>6375</c:v>
                </c:pt>
                <c:pt idx="48">
                  <c:v>6385</c:v>
                </c:pt>
                <c:pt idx="49">
                  <c:v>6418</c:v>
                </c:pt>
                <c:pt idx="50">
                  <c:v>6450</c:v>
                </c:pt>
                <c:pt idx="51">
                  <c:v>6540</c:v>
                </c:pt>
                <c:pt idx="52">
                  <c:v>6614</c:v>
                </c:pt>
                <c:pt idx="53">
                  <c:v>6682</c:v>
                </c:pt>
                <c:pt idx="54">
                  <c:v>6769</c:v>
                </c:pt>
                <c:pt idx="55">
                  <c:v>6820</c:v>
                </c:pt>
                <c:pt idx="56">
                  <c:v>6825</c:v>
                </c:pt>
                <c:pt idx="57">
                  <c:v>6827</c:v>
                </c:pt>
                <c:pt idx="58">
                  <c:v>6831</c:v>
                </c:pt>
                <c:pt idx="59">
                  <c:v>6890</c:v>
                </c:pt>
                <c:pt idx="60">
                  <c:v>6948</c:v>
                </c:pt>
                <c:pt idx="61">
                  <c:v>7014</c:v>
                </c:pt>
                <c:pt idx="62">
                  <c:v>7057</c:v>
                </c:pt>
                <c:pt idx="63">
                  <c:v>7161</c:v>
                </c:pt>
                <c:pt idx="64">
                  <c:v>7301</c:v>
                </c:pt>
                <c:pt idx="65">
                  <c:v>7362</c:v>
                </c:pt>
                <c:pt idx="66">
                  <c:v>7596</c:v>
                </c:pt>
                <c:pt idx="67">
                  <c:v>7626</c:v>
                </c:pt>
                <c:pt idx="68">
                  <c:v>7679</c:v>
                </c:pt>
                <c:pt idx="69">
                  <c:v>7717</c:v>
                </c:pt>
                <c:pt idx="70">
                  <c:v>7750</c:v>
                </c:pt>
                <c:pt idx="71">
                  <c:v>7781</c:v>
                </c:pt>
                <c:pt idx="72">
                  <c:v>7820</c:v>
                </c:pt>
                <c:pt idx="73">
                  <c:v>7871</c:v>
                </c:pt>
                <c:pt idx="74">
                  <c:v>7912</c:v>
                </c:pt>
                <c:pt idx="75">
                  <c:v>7993</c:v>
                </c:pt>
                <c:pt idx="76">
                  <c:v>8050</c:v>
                </c:pt>
                <c:pt idx="77">
                  <c:v>8112</c:v>
                </c:pt>
                <c:pt idx="78">
                  <c:v>8168</c:v>
                </c:pt>
                <c:pt idx="79">
                  <c:v>8245</c:v>
                </c:pt>
                <c:pt idx="80">
                  <c:v>8312</c:v>
                </c:pt>
                <c:pt idx="81">
                  <c:v>8368</c:v>
                </c:pt>
                <c:pt idx="82">
                  <c:v>8415</c:v>
                </c:pt>
                <c:pt idx="83">
                  <c:v>8485</c:v>
                </c:pt>
                <c:pt idx="84">
                  <c:v>8548</c:v>
                </c:pt>
                <c:pt idx="85">
                  <c:v>8611</c:v>
                </c:pt>
                <c:pt idx="86">
                  <c:v>8684</c:v>
                </c:pt>
                <c:pt idx="87">
                  <c:v>8730</c:v>
                </c:pt>
                <c:pt idx="88">
                  <c:v>8328</c:v>
                </c:pt>
                <c:pt idx="89">
                  <c:v>8384</c:v>
                </c:pt>
                <c:pt idx="90">
                  <c:v>8396</c:v>
                </c:pt>
                <c:pt idx="91">
                  <c:v>8436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93-48C4-BAC6-1214DA3AA0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51528192"/>
        <c:axId val="690655408"/>
      </c:lineChart>
      <c:dateAx>
        <c:axId val="105152819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90655408"/>
        <c:crosses val="autoZero"/>
        <c:auto val="1"/>
        <c:lblOffset val="100"/>
        <c:baseTimeUnit val="months"/>
      </c:dateAx>
      <c:valAx>
        <c:axId val="690655408"/>
        <c:scaling>
          <c:orientation val="minMax"/>
          <c:max val="2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051528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Hoja1!$D$1</c:f>
              <c:strCache>
                <c:ptCount val="1"/>
                <c:pt idx="0">
                  <c:v>Rentas vitalicias MM</c:v>
                </c:pt>
              </c:strCache>
            </c:strRef>
          </c:tx>
          <c:spPr>
            <a:ln w="28575" cap="rnd">
              <a:solidFill>
                <a:srgbClr val="517094"/>
              </a:solidFill>
              <a:round/>
            </a:ln>
            <a:effectLst/>
          </c:spPr>
          <c:marker>
            <c:symbol val="none"/>
          </c:marker>
          <c:dLbls>
            <c:dLbl>
              <c:idx val="14"/>
              <c:layout>
                <c:manualLayout>
                  <c:x val="-3.5277777777777776E-2"/>
                  <c:y val="4.34188034188034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73-4433-AA90-051F185C6B07}"/>
                </c:ext>
              </c:extLst>
            </c:dLbl>
            <c:dLbl>
              <c:idx val="18"/>
              <c:layout>
                <c:manualLayout>
                  <c:x val="-3.5277777777777777E-3"/>
                  <c:y val="-2.98504273504273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73-4433-AA90-051F185C6B07}"/>
                </c:ext>
              </c:extLst>
            </c:dLbl>
            <c:numFmt formatCode="&quot;$&quot;\ 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517094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Hoja1!$A$2:$A$20</c:f>
              <c:numCache>
                <c:formatCode>General</c:formatCode>
                <c:ptCount val="19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</c:numCache>
            </c:numRef>
          </c:cat>
          <c:val>
            <c:numRef>
              <c:f>Hoja1!$D$2:$D$20</c:f>
              <c:numCache>
                <c:formatCode>"$"\ #.##00</c:formatCode>
                <c:ptCount val="19"/>
                <c:pt idx="0">
                  <c:v>8.2897236580000006E-2</c:v>
                </c:pt>
                <c:pt idx="1">
                  <c:v>0.11114486166</c:v>
                </c:pt>
                <c:pt idx="2">
                  <c:v>0.14324052723000003</c:v>
                </c:pt>
                <c:pt idx="3">
                  <c:v>0.19677244623000001</c:v>
                </c:pt>
                <c:pt idx="4">
                  <c:v>0.16064473885</c:v>
                </c:pt>
                <c:pt idx="5">
                  <c:v>0.15247981221000001</c:v>
                </c:pt>
                <c:pt idx="6">
                  <c:v>0.17316453540000001</c:v>
                </c:pt>
                <c:pt idx="7">
                  <c:v>0.25475591439</c:v>
                </c:pt>
                <c:pt idx="8">
                  <c:v>0.75116949093999985</c:v>
                </c:pt>
                <c:pt idx="9">
                  <c:v>0.96828500353999991</c:v>
                </c:pt>
                <c:pt idx="10">
                  <c:v>0.69481040107000003</c:v>
                </c:pt>
                <c:pt idx="11">
                  <c:v>0.69676183133000003</c:v>
                </c:pt>
                <c:pt idx="12">
                  <c:v>0.75818165000000004</c:v>
                </c:pt>
                <c:pt idx="13">
                  <c:v>0.82549658000000004</c:v>
                </c:pt>
                <c:pt idx="14">
                  <c:v>0.54541385650999996</c:v>
                </c:pt>
                <c:pt idx="15">
                  <c:v>0.84046801788999992</c:v>
                </c:pt>
                <c:pt idx="16">
                  <c:v>1.50057969665</c:v>
                </c:pt>
                <c:pt idx="17">
                  <c:v>1.7476781979</c:v>
                </c:pt>
                <c:pt idx="18">
                  <c:v>1.6160580791600001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73-4433-AA90-051F185C6B07}"/>
            </c:ext>
          </c:extLst>
        </c:ser>
        <c:ser>
          <c:idx val="1"/>
          <c:order val="1"/>
          <c:tx>
            <c:strRef>
              <c:f>Hoja1!$E$1</c:f>
              <c:strCache>
                <c:ptCount val="1"/>
                <c:pt idx="0">
                  <c:v>Seguro previsional MM</c:v>
                </c:pt>
              </c:strCache>
            </c:strRef>
          </c:tx>
          <c:spPr>
            <a:ln w="28575" cap="rnd">
              <a:solidFill>
                <a:srgbClr val="FF6E54"/>
              </a:solidFill>
              <a:round/>
            </a:ln>
            <a:effectLst/>
          </c:spPr>
          <c:marker>
            <c:symbol val="none"/>
          </c:marker>
          <c:dLbls>
            <c:dLbl>
              <c:idx val="17"/>
              <c:layout>
                <c:manualLayout>
                  <c:x val="-3.0574074074074073E-2"/>
                  <c:y val="-3.79914529914529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73-4433-AA90-051F185C6B07}"/>
                </c:ext>
              </c:extLst>
            </c:dLbl>
            <c:dLbl>
              <c:idx val="18"/>
              <c:layout>
                <c:manualLayout>
                  <c:x val="-1.5287037037037036E-2"/>
                  <c:y val="2.4423076923076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73-4433-AA90-051F185C6B07}"/>
                </c:ext>
              </c:extLst>
            </c:dLbl>
            <c:numFmt formatCode="&quot;$&quot;\ 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F6E54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Hoja1!$A$2:$A$20</c:f>
              <c:numCache>
                <c:formatCode>General</c:formatCode>
                <c:ptCount val="19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</c:numCache>
            </c:numRef>
          </c:cat>
          <c:val>
            <c:numRef>
              <c:f>Hoja1!$E$2:$E$20</c:f>
              <c:numCache>
                <c:formatCode>"$"\ #.##00</c:formatCode>
                <c:ptCount val="19"/>
                <c:pt idx="0">
                  <c:v>0.17945059769999999</c:v>
                </c:pt>
                <c:pt idx="1">
                  <c:v>0.30953023172999999</c:v>
                </c:pt>
                <c:pt idx="2">
                  <c:v>0.35584315133000005</c:v>
                </c:pt>
                <c:pt idx="3">
                  <c:v>0.33228198582000001</c:v>
                </c:pt>
                <c:pt idx="4">
                  <c:v>0.33900556439000001</c:v>
                </c:pt>
                <c:pt idx="5">
                  <c:v>0.38756960873000001</c:v>
                </c:pt>
                <c:pt idx="6">
                  <c:v>0.45376581675</c:v>
                </c:pt>
                <c:pt idx="7">
                  <c:v>0.56615772665000008</c:v>
                </c:pt>
                <c:pt idx="8">
                  <c:v>0.64721625801000005</c:v>
                </c:pt>
                <c:pt idx="9">
                  <c:v>0.71081267938000015</c:v>
                </c:pt>
                <c:pt idx="10">
                  <c:v>0.79328228856999983</c:v>
                </c:pt>
                <c:pt idx="11">
                  <c:v>0.98474170475</c:v>
                </c:pt>
                <c:pt idx="12">
                  <c:v>1.16518721</c:v>
                </c:pt>
                <c:pt idx="13">
                  <c:v>1.3341663800000001</c:v>
                </c:pt>
                <c:pt idx="14">
                  <c:v>1.58646819589</c:v>
                </c:pt>
                <c:pt idx="15">
                  <c:v>1.46852934386</c:v>
                </c:pt>
                <c:pt idx="16">
                  <c:v>1.7872527713599999</c:v>
                </c:pt>
                <c:pt idx="17">
                  <c:v>2.0597498177700002</c:v>
                </c:pt>
                <c:pt idx="18">
                  <c:v>1.3351120805500001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73-4433-AA90-051F185C6B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0498528"/>
        <c:axId val="690652912"/>
      </c:lineChart>
      <c:catAx>
        <c:axId val="100049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90652912"/>
        <c:crosses val="autoZero"/>
        <c:auto val="1"/>
        <c:lblAlgn val="ctr"/>
        <c:lblOffset val="100"/>
        <c:noMultiLvlLbl val="0"/>
      </c:catAx>
      <c:valAx>
        <c:axId val="69065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\ 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000498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Hoja1!$D$42</c:f>
              <c:strCache>
                <c:ptCount val="1"/>
                <c:pt idx="0">
                  <c:v>Rentas vitalicias MM</c:v>
                </c:pt>
              </c:strCache>
            </c:strRef>
          </c:tx>
          <c:spPr>
            <a:ln w="28575" cap="rnd">
              <a:solidFill>
                <a:srgbClr val="517094"/>
              </a:solidFill>
              <a:round/>
            </a:ln>
            <a:effectLst/>
          </c:spPr>
          <c:marker>
            <c:symbol val="none"/>
          </c:marker>
          <c:dLbls>
            <c:dLbl>
              <c:idx val="17"/>
              <c:layout>
                <c:manualLayout>
                  <c:x val="-2.4694444444444616E-2"/>
                  <c:y val="-1.89957264957264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150-4086-83BD-0BB8F99E21FD}"/>
                </c:ext>
              </c:extLst>
            </c:dLbl>
            <c:dLbl>
              <c:idx val="18"/>
              <c:layout>
                <c:manualLayout>
                  <c:x val="-1.0583333333333505E-2"/>
                  <c:y val="4.61324786324785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150-4086-83BD-0BB8F99E21FD}"/>
                </c:ext>
              </c:extLst>
            </c:dLbl>
            <c:numFmt formatCode="&quot;$&quot;\ 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517094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Hoja1!$A$43:$A$61</c:f>
              <c:numCache>
                <c:formatCode>General</c:formatCode>
                <c:ptCount val="19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</c:numCache>
            </c:numRef>
          </c:cat>
          <c:val>
            <c:numRef>
              <c:f>Hoja1!$D$43:$D$61</c:f>
              <c:numCache>
                <c:formatCode>"$"\ #.##000</c:formatCode>
                <c:ptCount val="19"/>
                <c:pt idx="0">
                  <c:v>14.38020828</c:v>
                </c:pt>
                <c:pt idx="1">
                  <c:v>25.965034200000002</c:v>
                </c:pt>
                <c:pt idx="2">
                  <c:v>35.576153439999999</c:v>
                </c:pt>
                <c:pt idx="3">
                  <c:v>47.400987139999998</c:v>
                </c:pt>
                <c:pt idx="4">
                  <c:v>60.420517099999998</c:v>
                </c:pt>
                <c:pt idx="5">
                  <c:v>73.656546789999993</c:v>
                </c:pt>
                <c:pt idx="6">
                  <c:v>86.097244540000005</c:v>
                </c:pt>
                <c:pt idx="7">
                  <c:v>102.12947489</c:v>
                </c:pt>
                <c:pt idx="8">
                  <c:v>133.18400624</c:v>
                </c:pt>
                <c:pt idx="9">
                  <c:v>199.80023145000001</c:v>
                </c:pt>
                <c:pt idx="10">
                  <c:v>247.50477554</c:v>
                </c:pt>
                <c:pt idx="11">
                  <c:v>296.31689166000001</c:v>
                </c:pt>
                <c:pt idx="12">
                  <c:v>345.58650476999998</c:v>
                </c:pt>
                <c:pt idx="13">
                  <c:v>396.78634295000001</c:v>
                </c:pt>
                <c:pt idx="14">
                  <c:v>444.40107108000001</c:v>
                </c:pt>
                <c:pt idx="15">
                  <c:v>490.79504741</c:v>
                </c:pt>
                <c:pt idx="16">
                  <c:v>584.83342601000004</c:v>
                </c:pt>
                <c:pt idx="17">
                  <c:v>706.09749288</c:v>
                </c:pt>
                <c:pt idx="18">
                  <c:v>644.22839681999994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50-4086-83BD-0BB8F99E21FD}"/>
            </c:ext>
          </c:extLst>
        </c:ser>
        <c:ser>
          <c:idx val="1"/>
          <c:order val="1"/>
          <c:tx>
            <c:strRef>
              <c:f>Hoja1!$E$42</c:f>
              <c:strCache>
                <c:ptCount val="1"/>
                <c:pt idx="0">
                  <c:v>Seguro previsional MM</c:v>
                </c:pt>
              </c:strCache>
            </c:strRef>
          </c:tx>
          <c:spPr>
            <a:ln w="28575" cap="rnd">
              <a:solidFill>
                <a:srgbClr val="FF6E54"/>
              </a:solidFill>
              <a:round/>
            </a:ln>
            <a:effectLst/>
          </c:spPr>
          <c:marker>
            <c:symbol val="none"/>
          </c:marker>
          <c:dLbls>
            <c:dLbl>
              <c:idx val="17"/>
              <c:layout>
                <c:manualLayout>
                  <c:x val="-4.2333333333333334E-2"/>
                  <c:y val="-4.6132478632478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150-4086-83BD-0BB8F99E21FD}"/>
                </c:ext>
              </c:extLst>
            </c:dLbl>
            <c:dLbl>
              <c:idx val="18"/>
              <c:layout>
                <c:manualLayout>
                  <c:x val="-4.7037037037038765E-3"/>
                  <c:y val="-2.44230769230769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150-4086-83BD-0BB8F99E21FD}"/>
                </c:ext>
              </c:extLst>
            </c:dLbl>
            <c:numFmt formatCode="&quot;$&quot;\ 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F6E54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Hoja1!$A$43:$A$61</c:f>
              <c:numCache>
                <c:formatCode>General</c:formatCode>
                <c:ptCount val="19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</c:numCache>
            </c:numRef>
          </c:cat>
          <c:val>
            <c:numRef>
              <c:f>Hoja1!$E$43:$E$61</c:f>
              <c:numCache>
                <c:formatCode>"$"\ #.##000</c:formatCode>
                <c:ptCount val="19"/>
                <c:pt idx="0">
                  <c:v>101.29520594</c:v>
                </c:pt>
                <c:pt idx="1">
                  <c:v>183.67761379000001</c:v>
                </c:pt>
                <c:pt idx="2">
                  <c:v>245.77605564000001</c:v>
                </c:pt>
                <c:pt idx="3">
                  <c:v>231.04129800999999</c:v>
                </c:pt>
                <c:pt idx="4">
                  <c:v>231.08245970999999</c:v>
                </c:pt>
                <c:pt idx="5">
                  <c:v>269.97105843999998</c:v>
                </c:pt>
                <c:pt idx="6">
                  <c:v>360.71953674999997</c:v>
                </c:pt>
                <c:pt idx="7">
                  <c:v>445.26761779999998</c:v>
                </c:pt>
                <c:pt idx="8">
                  <c:v>507.82698334999998</c:v>
                </c:pt>
                <c:pt idx="9">
                  <c:v>689.39311697999995</c:v>
                </c:pt>
                <c:pt idx="10">
                  <c:v>787.96807931000001</c:v>
                </c:pt>
                <c:pt idx="11">
                  <c:v>758.00363831000004</c:v>
                </c:pt>
                <c:pt idx="12">
                  <c:v>942.34717502000001</c:v>
                </c:pt>
                <c:pt idx="13">
                  <c:v>1000.1984934</c:v>
                </c:pt>
                <c:pt idx="14">
                  <c:v>1051.83934318</c:v>
                </c:pt>
                <c:pt idx="15">
                  <c:v>1399.7767270100001</c:v>
                </c:pt>
                <c:pt idx="16">
                  <c:v>1455.6349356999999</c:v>
                </c:pt>
                <c:pt idx="17">
                  <c:v>1760.25113293</c:v>
                </c:pt>
                <c:pt idx="18">
                  <c:v>1693.21720568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50-4086-83BD-0BB8F99E21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0498528"/>
        <c:axId val="690652912"/>
      </c:lineChart>
      <c:catAx>
        <c:axId val="100049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90652912"/>
        <c:crosses val="autoZero"/>
        <c:auto val="1"/>
        <c:lblAlgn val="ctr"/>
        <c:lblOffset val="100"/>
        <c:noMultiLvlLbl val="0"/>
      </c:catAx>
      <c:valAx>
        <c:axId val="69065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\ 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000498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Hoja2!$B$1</c:f>
              <c:strCache>
                <c:ptCount val="1"/>
                <c:pt idx="0">
                  <c:v>cantidad_pensionados</c:v>
                </c:pt>
              </c:strCache>
            </c:strRef>
          </c:tx>
          <c:spPr>
            <a:solidFill>
              <a:srgbClr val="FF7800"/>
            </a:solidFill>
            <a:ln>
              <a:noFill/>
            </a:ln>
            <a:effectLst/>
          </c:spPr>
          <c:invertIfNegative val="0"/>
          <c:cat>
            <c:strRef>
              <c:f>Hoja2!$A$2:$A$4</c:f>
              <c:strCache>
                <c:ptCount val="3"/>
                <c:pt idx="0">
                  <c:v>Invalidez</c:v>
                </c:pt>
                <c:pt idx="1">
                  <c:v>Sobrevivencia</c:v>
                </c:pt>
                <c:pt idx="2">
                  <c:v>Vejez</c:v>
                </c:pt>
              </c:strCache>
            </c:strRef>
          </c:cat>
          <c:val>
            <c:numRef>
              <c:f>Hoja2!$B$2:$B$4</c:f>
              <c:numCache>
                <c:formatCode>General</c:formatCode>
                <c:ptCount val="3"/>
                <c:pt idx="0">
                  <c:v>41898</c:v>
                </c:pt>
                <c:pt idx="1">
                  <c:v>59509</c:v>
                </c:pt>
                <c:pt idx="2">
                  <c:v>88028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E9-44EC-9096-E633135731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51499392"/>
        <c:axId val="1054777104"/>
      </c:barChart>
      <c:catAx>
        <c:axId val="10514993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054777104"/>
        <c:crosses val="autoZero"/>
        <c:auto val="1"/>
        <c:lblAlgn val="ctr"/>
        <c:lblOffset val="100"/>
        <c:noMultiLvlLbl val="0"/>
      </c:catAx>
      <c:valAx>
        <c:axId val="1054777104"/>
        <c:scaling>
          <c:orientation val="minMax"/>
          <c:max val="12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051499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Hoja1!$E$53</c:f>
              <c:strCache>
                <c:ptCount val="1"/>
                <c:pt idx="0">
                  <c:v>Cantidad</c:v>
                </c:pt>
              </c:strCache>
            </c:strRef>
          </c:tx>
          <c:spPr>
            <a:solidFill>
              <a:srgbClr val="459DE0"/>
            </a:solidFill>
            <a:ln>
              <a:noFill/>
            </a:ln>
            <a:effectLst/>
          </c:spPr>
          <c:invertIfNegative val="0"/>
          <c:cat>
            <c:strRef>
              <c:f>Hoja1!$D$62:$D$64</c:f>
              <c:strCache>
                <c:ptCount val="3"/>
                <c:pt idx="0">
                  <c:v>Invalidez</c:v>
                </c:pt>
                <c:pt idx="1">
                  <c:v>Sobrevivencia</c:v>
                </c:pt>
                <c:pt idx="2">
                  <c:v>Vejez</c:v>
                </c:pt>
              </c:strCache>
            </c:strRef>
          </c:cat>
          <c:val>
            <c:numRef>
              <c:f>Hoja1!$E$62:$E$64</c:f>
              <c:numCache>
                <c:formatCode>General</c:formatCode>
                <c:ptCount val="3"/>
                <c:pt idx="0">
                  <c:v>45499</c:v>
                </c:pt>
                <c:pt idx="1">
                  <c:v>36475</c:v>
                </c:pt>
                <c:pt idx="2">
                  <c:v>530158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C5-4485-BA64-FB663D7005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4556496"/>
        <c:axId val="582056752"/>
      </c:barChart>
      <c:catAx>
        <c:axId val="64455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82056752"/>
        <c:crosses val="autoZero"/>
        <c:auto val="1"/>
        <c:lblAlgn val="ctr"/>
        <c:lblOffset val="100"/>
        <c:noMultiLvlLbl val="0"/>
      </c:catAx>
      <c:valAx>
        <c:axId val="58205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44556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Hoja1!$E$53</c:f>
              <c:strCache>
                <c:ptCount val="1"/>
                <c:pt idx="0">
                  <c:v>Cantidad</c:v>
                </c:pt>
              </c:strCache>
            </c:strRef>
          </c:tx>
          <c:spPr>
            <a:solidFill>
              <a:srgbClr val="F53446"/>
            </a:solidFill>
            <a:ln>
              <a:noFill/>
            </a:ln>
            <a:effectLst/>
          </c:spPr>
          <c:invertIfNegative val="0"/>
          <c:cat>
            <c:strRef>
              <c:f>Hoja1!$D$54:$D$56</c:f>
              <c:strCache>
                <c:ptCount val="3"/>
                <c:pt idx="0">
                  <c:v>Invalidez</c:v>
                </c:pt>
                <c:pt idx="1">
                  <c:v>Sobrevivencia</c:v>
                </c:pt>
                <c:pt idx="2">
                  <c:v>Vejez</c:v>
                </c:pt>
              </c:strCache>
            </c:strRef>
          </c:cat>
          <c:val>
            <c:numRef>
              <c:f>Hoja1!$E$54:$E$56</c:f>
              <c:numCache>
                <c:formatCode>General</c:formatCode>
                <c:ptCount val="3"/>
                <c:pt idx="0">
                  <c:v>27129</c:v>
                </c:pt>
                <c:pt idx="1">
                  <c:v>278197</c:v>
                </c:pt>
                <c:pt idx="2">
                  <c:v>474222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15-447F-831D-F6BFB36C2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4556496"/>
        <c:axId val="582056752"/>
      </c:barChart>
      <c:catAx>
        <c:axId val="64455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82056752"/>
        <c:crosses val="autoZero"/>
        <c:auto val="1"/>
        <c:lblAlgn val="ctr"/>
        <c:lblOffset val="100"/>
        <c:noMultiLvlLbl val="0"/>
      </c:catAx>
      <c:valAx>
        <c:axId val="582056752"/>
        <c:scaling>
          <c:orientation val="minMax"/>
          <c:max val="6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44556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Hoja2!$C$25</c:f>
              <c:strCache>
                <c:ptCount val="1"/>
                <c:pt idx="0">
                  <c:v>cantidad_pensionados</c:v>
                </c:pt>
              </c:strCache>
            </c:strRef>
          </c:tx>
          <c:spPr>
            <a:solidFill>
              <a:srgbClr val="459DE0"/>
            </a:solidFill>
            <a:ln>
              <a:noFill/>
            </a:ln>
            <a:effectLst/>
          </c:spPr>
          <c:invertIfNegative val="0"/>
          <c:cat>
            <c:strRef>
              <c:f>Hoja2!$B$26:$B$28</c:f>
              <c:strCache>
                <c:ptCount val="3"/>
                <c:pt idx="0">
                  <c:v>Invalidez</c:v>
                </c:pt>
                <c:pt idx="1">
                  <c:v>Sobrevivencia</c:v>
                </c:pt>
                <c:pt idx="2">
                  <c:v>Vejez</c:v>
                </c:pt>
              </c:strCache>
            </c:strRef>
          </c:cat>
          <c:val>
            <c:numRef>
              <c:f>Hoja2!$C$26:$C$28</c:f>
              <c:numCache>
                <c:formatCode>General</c:formatCode>
                <c:ptCount val="3"/>
                <c:pt idx="0">
                  <c:v>26469</c:v>
                </c:pt>
                <c:pt idx="1">
                  <c:v>45142</c:v>
                </c:pt>
                <c:pt idx="2">
                  <c:v>45960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1C-4798-812D-7B8053AE03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82799024"/>
        <c:axId val="995089840"/>
      </c:barChart>
      <c:catAx>
        <c:axId val="682799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995089840"/>
        <c:crosses val="autoZero"/>
        <c:auto val="1"/>
        <c:lblAlgn val="ctr"/>
        <c:lblOffset val="100"/>
        <c:noMultiLvlLbl val="0"/>
      </c:catAx>
      <c:valAx>
        <c:axId val="99508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82799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Hoja2!$C$25</c:f>
              <c:strCache>
                <c:ptCount val="1"/>
                <c:pt idx="0">
                  <c:v>cantidad_pensionados</c:v>
                </c:pt>
              </c:strCache>
            </c:strRef>
          </c:tx>
          <c:spPr>
            <a:solidFill>
              <a:srgbClr val="F53446"/>
            </a:solidFill>
            <a:ln>
              <a:noFill/>
            </a:ln>
            <a:effectLst/>
          </c:spPr>
          <c:invertIfNegative val="0"/>
          <c:cat>
            <c:strRef>
              <c:f>Hoja2!$B$29:$B$31</c:f>
              <c:strCache>
                <c:ptCount val="3"/>
                <c:pt idx="0">
                  <c:v>Invalidez</c:v>
                </c:pt>
                <c:pt idx="1">
                  <c:v>Sobrevivencia</c:v>
                </c:pt>
                <c:pt idx="2">
                  <c:v>Vejez</c:v>
                </c:pt>
              </c:strCache>
            </c:strRef>
          </c:cat>
          <c:val>
            <c:numRef>
              <c:f>Hoja2!$C$29:$C$31</c:f>
              <c:numCache>
                <c:formatCode>General</c:formatCode>
                <c:ptCount val="3"/>
                <c:pt idx="0">
                  <c:v>15429</c:v>
                </c:pt>
                <c:pt idx="1">
                  <c:v>14367</c:v>
                </c:pt>
                <c:pt idx="2">
                  <c:v>42068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3D-419D-9078-0BE510B755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82799024"/>
        <c:axId val="995089840"/>
      </c:barChart>
      <c:catAx>
        <c:axId val="682799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995089840"/>
        <c:crosses val="autoZero"/>
        <c:auto val="1"/>
        <c:lblAlgn val="ctr"/>
        <c:lblOffset val="100"/>
        <c:noMultiLvlLbl val="0"/>
      </c:catAx>
      <c:valAx>
        <c:axId val="995089840"/>
        <c:scaling>
          <c:orientation val="minMax"/>
          <c:max val="5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82799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Total Retiro Programado</c:v>
                </c:pt>
              </c:strCache>
            </c:strRef>
          </c:tx>
          <c:spPr>
            <a:ln w="28575" cap="rnd">
              <a:solidFill>
                <a:srgbClr val="F83819"/>
              </a:solidFill>
              <a:round/>
            </a:ln>
            <a:effectLst/>
          </c:spPr>
          <c:marker>
            <c:symbol val="none"/>
          </c:marker>
          <c:cat>
            <c:strRef>
              <c:f>Hoja1!$A$2:$A$232</c:f>
              <c:strCache>
                <c:ptCount val="231"/>
                <c:pt idx="0">
                  <c:v>1998-12</c:v>
                </c:pt>
                <c:pt idx="1">
                  <c:v>1999-3</c:v>
                </c:pt>
                <c:pt idx="2">
                  <c:v>1999-6</c:v>
                </c:pt>
                <c:pt idx="3">
                  <c:v>1999-9</c:v>
                </c:pt>
                <c:pt idx="4">
                  <c:v>1999-12</c:v>
                </c:pt>
                <c:pt idx="5">
                  <c:v>2000-1</c:v>
                </c:pt>
                <c:pt idx="6">
                  <c:v>2000-2</c:v>
                </c:pt>
                <c:pt idx="7">
                  <c:v>2000-3</c:v>
                </c:pt>
                <c:pt idx="8">
                  <c:v>2000-4</c:v>
                </c:pt>
                <c:pt idx="9">
                  <c:v>2000-5</c:v>
                </c:pt>
                <c:pt idx="10">
                  <c:v>2000-6</c:v>
                </c:pt>
                <c:pt idx="11">
                  <c:v>2000-7</c:v>
                </c:pt>
                <c:pt idx="12">
                  <c:v>2000-8</c:v>
                </c:pt>
                <c:pt idx="13">
                  <c:v>2000-9</c:v>
                </c:pt>
                <c:pt idx="14">
                  <c:v>2000-10</c:v>
                </c:pt>
                <c:pt idx="15">
                  <c:v>2000-11</c:v>
                </c:pt>
                <c:pt idx="16">
                  <c:v>2000-12</c:v>
                </c:pt>
                <c:pt idx="17">
                  <c:v>2001-1*</c:v>
                </c:pt>
                <c:pt idx="18">
                  <c:v>2001-2</c:v>
                </c:pt>
                <c:pt idx="19">
                  <c:v>2001-3</c:v>
                </c:pt>
                <c:pt idx="20">
                  <c:v>2001-4</c:v>
                </c:pt>
                <c:pt idx="21">
                  <c:v>2001-5</c:v>
                </c:pt>
                <c:pt idx="22">
                  <c:v>2001-6</c:v>
                </c:pt>
                <c:pt idx="23">
                  <c:v>2001-7</c:v>
                </c:pt>
                <c:pt idx="24">
                  <c:v>2001-8</c:v>
                </c:pt>
                <c:pt idx="25">
                  <c:v>2001-9</c:v>
                </c:pt>
                <c:pt idx="26">
                  <c:v>2001-10</c:v>
                </c:pt>
                <c:pt idx="27">
                  <c:v>2001-11</c:v>
                </c:pt>
                <c:pt idx="28">
                  <c:v>2001-12</c:v>
                </c:pt>
                <c:pt idx="29">
                  <c:v>2002-1</c:v>
                </c:pt>
                <c:pt idx="30">
                  <c:v>2002-2</c:v>
                </c:pt>
                <c:pt idx="31">
                  <c:v>2002-3</c:v>
                </c:pt>
                <c:pt idx="32">
                  <c:v>2002-4</c:v>
                </c:pt>
                <c:pt idx="33">
                  <c:v>2002-5</c:v>
                </c:pt>
                <c:pt idx="34">
                  <c:v>2002-6</c:v>
                </c:pt>
                <c:pt idx="35">
                  <c:v>2002-7</c:v>
                </c:pt>
                <c:pt idx="36">
                  <c:v>2002-8</c:v>
                </c:pt>
                <c:pt idx="37">
                  <c:v>2002-9</c:v>
                </c:pt>
                <c:pt idx="38">
                  <c:v>2002-10</c:v>
                </c:pt>
                <c:pt idx="39">
                  <c:v>2002-11</c:v>
                </c:pt>
                <c:pt idx="40">
                  <c:v>2002-12</c:v>
                </c:pt>
                <c:pt idx="41">
                  <c:v>2003-1</c:v>
                </c:pt>
                <c:pt idx="42">
                  <c:v>2003-2</c:v>
                </c:pt>
                <c:pt idx="43">
                  <c:v>2003-3</c:v>
                </c:pt>
                <c:pt idx="44">
                  <c:v>2003-4</c:v>
                </c:pt>
                <c:pt idx="45">
                  <c:v>2003-5</c:v>
                </c:pt>
                <c:pt idx="46">
                  <c:v>2003-6</c:v>
                </c:pt>
                <c:pt idx="47">
                  <c:v>2003-7</c:v>
                </c:pt>
                <c:pt idx="48">
                  <c:v>2003-8</c:v>
                </c:pt>
                <c:pt idx="49">
                  <c:v>2003-9</c:v>
                </c:pt>
                <c:pt idx="50">
                  <c:v>2003-10</c:v>
                </c:pt>
                <c:pt idx="51">
                  <c:v>2003-11</c:v>
                </c:pt>
                <c:pt idx="52">
                  <c:v>2003-12</c:v>
                </c:pt>
                <c:pt idx="53">
                  <c:v>2004-1</c:v>
                </c:pt>
                <c:pt idx="54">
                  <c:v>2004-2</c:v>
                </c:pt>
                <c:pt idx="55">
                  <c:v>2004-3</c:v>
                </c:pt>
                <c:pt idx="56">
                  <c:v>2004-4</c:v>
                </c:pt>
                <c:pt idx="57">
                  <c:v>2004-5</c:v>
                </c:pt>
                <c:pt idx="58">
                  <c:v>2004-6</c:v>
                </c:pt>
                <c:pt idx="59">
                  <c:v>2004-7</c:v>
                </c:pt>
                <c:pt idx="60">
                  <c:v>2004-8</c:v>
                </c:pt>
                <c:pt idx="61">
                  <c:v>2004-9</c:v>
                </c:pt>
                <c:pt idx="62">
                  <c:v>2004-10</c:v>
                </c:pt>
                <c:pt idx="63">
                  <c:v>2004-11</c:v>
                </c:pt>
                <c:pt idx="64">
                  <c:v>2004-12</c:v>
                </c:pt>
                <c:pt idx="65">
                  <c:v>2005-1</c:v>
                </c:pt>
                <c:pt idx="66">
                  <c:v>2005-2</c:v>
                </c:pt>
                <c:pt idx="67">
                  <c:v>2005-3</c:v>
                </c:pt>
                <c:pt idx="68">
                  <c:v>2005-4</c:v>
                </c:pt>
                <c:pt idx="69">
                  <c:v>2005-5</c:v>
                </c:pt>
                <c:pt idx="70">
                  <c:v>2005-6</c:v>
                </c:pt>
                <c:pt idx="71">
                  <c:v>2005-7</c:v>
                </c:pt>
                <c:pt idx="72">
                  <c:v>2005-8</c:v>
                </c:pt>
                <c:pt idx="73">
                  <c:v>2005-9</c:v>
                </c:pt>
                <c:pt idx="74">
                  <c:v>2005-10</c:v>
                </c:pt>
                <c:pt idx="75">
                  <c:v>2005-11</c:v>
                </c:pt>
                <c:pt idx="76">
                  <c:v>2005-12</c:v>
                </c:pt>
                <c:pt idx="77">
                  <c:v>2006-1</c:v>
                </c:pt>
                <c:pt idx="78">
                  <c:v>2006-2</c:v>
                </c:pt>
                <c:pt idx="79">
                  <c:v>2006-3</c:v>
                </c:pt>
                <c:pt idx="80">
                  <c:v>2006-4</c:v>
                </c:pt>
                <c:pt idx="81">
                  <c:v>2006-5</c:v>
                </c:pt>
                <c:pt idx="82">
                  <c:v>2006-6</c:v>
                </c:pt>
                <c:pt idx="83">
                  <c:v>2006-7</c:v>
                </c:pt>
                <c:pt idx="84">
                  <c:v>2006-8</c:v>
                </c:pt>
                <c:pt idx="85">
                  <c:v>2006-9</c:v>
                </c:pt>
                <c:pt idx="86">
                  <c:v>2006-10</c:v>
                </c:pt>
                <c:pt idx="87">
                  <c:v>2006-11</c:v>
                </c:pt>
                <c:pt idx="88">
                  <c:v>2006-12</c:v>
                </c:pt>
                <c:pt idx="89">
                  <c:v>2007-1</c:v>
                </c:pt>
                <c:pt idx="90">
                  <c:v>2007-2</c:v>
                </c:pt>
                <c:pt idx="91">
                  <c:v>2007-3</c:v>
                </c:pt>
                <c:pt idx="92">
                  <c:v>2007-4</c:v>
                </c:pt>
                <c:pt idx="93">
                  <c:v>2007-5</c:v>
                </c:pt>
                <c:pt idx="94">
                  <c:v>2007-6</c:v>
                </c:pt>
                <c:pt idx="95">
                  <c:v>2007-7</c:v>
                </c:pt>
                <c:pt idx="96">
                  <c:v>2007-8</c:v>
                </c:pt>
                <c:pt idx="97">
                  <c:v>2007-9</c:v>
                </c:pt>
                <c:pt idx="98">
                  <c:v>2007-10</c:v>
                </c:pt>
                <c:pt idx="99">
                  <c:v>2007-11</c:v>
                </c:pt>
                <c:pt idx="100">
                  <c:v>2007-12</c:v>
                </c:pt>
                <c:pt idx="101">
                  <c:v>2008-1</c:v>
                </c:pt>
                <c:pt idx="102">
                  <c:v>2008-2</c:v>
                </c:pt>
                <c:pt idx="103">
                  <c:v>2008-3</c:v>
                </c:pt>
                <c:pt idx="104">
                  <c:v>2008-4</c:v>
                </c:pt>
                <c:pt idx="105">
                  <c:v>2008-5</c:v>
                </c:pt>
                <c:pt idx="106">
                  <c:v>2008-6</c:v>
                </c:pt>
                <c:pt idx="107">
                  <c:v>2008-7</c:v>
                </c:pt>
                <c:pt idx="108">
                  <c:v>2008-8</c:v>
                </c:pt>
                <c:pt idx="109">
                  <c:v>2008-9</c:v>
                </c:pt>
                <c:pt idx="110">
                  <c:v>2008-10</c:v>
                </c:pt>
                <c:pt idx="111">
                  <c:v>2008-11</c:v>
                </c:pt>
                <c:pt idx="112">
                  <c:v>2008-12</c:v>
                </c:pt>
                <c:pt idx="113">
                  <c:v>2009-1</c:v>
                </c:pt>
                <c:pt idx="114">
                  <c:v>2009-2</c:v>
                </c:pt>
                <c:pt idx="115">
                  <c:v>2009-3</c:v>
                </c:pt>
                <c:pt idx="116">
                  <c:v>2009-4</c:v>
                </c:pt>
                <c:pt idx="117">
                  <c:v>2009-5</c:v>
                </c:pt>
                <c:pt idx="118">
                  <c:v>2009-6</c:v>
                </c:pt>
                <c:pt idx="119">
                  <c:v>2009-7</c:v>
                </c:pt>
                <c:pt idx="120">
                  <c:v>2009-8</c:v>
                </c:pt>
                <c:pt idx="121">
                  <c:v>2009-9</c:v>
                </c:pt>
                <c:pt idx="122">
                  <c:v>2009-10</c:v>
                </c:pt>
                <c:pt idx="123">
                  <c:v>2009-11</c:v>
                </c:pt>
                <c:pt idx="124">
                  <c:v>2009-12</c:v>
                </c:pt>
                <c:pt idx="125">
                  <c:v>2010-1</c:v>
                </c:pt>
                <c:pt idx="126">
                  <c:v>2010-2</c:v>
                </c:pt>
                <c:pt idx="127">
                  <c:v>2010-3</c:v>
                </c:pt>
                <c:pt idx="128">
                  <c:v>2010-4</c:v>
                </c:pt>
                <c:pt idx="129">
                  <c:v>2010-5</c:v>
                </c:pt>
                <c:pt idx="130">
                  <c:v>2010-6</c:v>
                </c:pt>
                <c:pt idx="131">
                  <c:v>2010-7</c:v>
                </c:pt>
                <c:pt idx="132">
                  <c:v>2010-8</c:v>
                </c:pt>
                <c:pt idx="133">
                  <c:v>2010-9</c:v>
                </c:pt>
                <c:pt idx="134">
                  <c:v>2010-10</c:v>
                </c:pt>
                <c:pt idx="135">
                  <c:v>2010-11</c:v>
                </c:pt>
                <c:pt idx="136">
                  <c:v>2010-12</c:v>
                </c:pt>
                <c:pt idx="137">
                  <c:v>2011-1</c:v>
                </c:pt>
                <c:pt idx="138">
                  <c:v>2011-2</c:v>
                </c:pt>
                <c:pt idx="139">
                  <c:v>2011-3</c:v>
                </c:pt>
                <c:pt idx="140">
                  <c:v>2011-4</c:v>
                </c:pt>
                <c:pt idx="141">
                  <c:v>2011-5</c:v>
                </c:pt>
                <c:pt idx="142">
                  <c:v>2011-6</c:v>
                </c:pt>
                <c:pt idx="143">
                  <c:v>2011-7</c:v>
                </c:pt>
                <c:pt idx="144">
                  <c:v>2011-8</c:v>
                </c:pt>
                <c:pt idx="145">
                  <c:v>2011-9</c:v>
                </c:pt>
                <c:pt idx="146">
                  <c:v>2011-10</c:v>
                </c:pt>
                <c:pt idx="147">
                  <c:v>2011-11</c:v>
                </c:pt>
                <c:pt idx="148">
                  <c:v>2011-12</c:v>
                </c:pt>
                <c:pt idx="149">
                  <c:v>2012-1</c:v>
                </c:pt>
                <c:pt idx="150">
                  <c:v>2012-2</c:v>
                </c:pt>
                <c:pt idx="151">
                  <c:v>2012-3</c:v>
                </c:pt>
                <c:pt idx="152">
                  <c:v>2012-4</c:v>
                </c:pt>
                <c:pt idx="153">
                  <c:v>2012-5</c:v>
                </c:pt>
                <c:pt idx="154">
                  <c:v>2012-6</c:v>
                </c:pt>
                <c:pt idx="155">
                  <c:v>2012-7</c:v>
                </c:pt>
                <c:pt idx="156">
                  <c:v>2012-8</c:v>
                </c:pt>
                <c:pt idx="157">
                  <c:v>2012-9</c:v>
                </c:pt>
                <c:pt idx="158">
                  <c:v>2012-10</c:v>
                </c:pt>
                <c:pt idx="159">
                  <c:v>2012-11</c:v>
                </c:pt>
                <c:pt idx="160">
                  <c:v>2012-12</c:v>
                </c:pt>
                <c:pt idx="161">
                  <c:v>2013-1</c:v>
                </c:pt>
                <c:pt idx="162">
                  <c:v>2013-2</c:v>
                </c:pt>
                <c:pt idx="163">
                  <c:v>2013-3</c:v>
                </c:pt>
                <c:pt idx="164">
                  <c:v>2013-4</c:v>
                </c:pt>
                <c:pt idx="165">
                  <c:v>2013-5</c:v>
                </c:pt>
                <c:pt idx="166">
                  <c:v>2013-6</c:v>
                </c:pt>
                <c:pt idx="167">
                  <c:v>2013-7</c:v>
                </c:pt>
                <c:pt idx="168">
                  <c:v>2013-8</c:v>
                </c:pt>
                <c:pt idx="169">
                  <c:v>2013-9</c:v>
                </c:pt>
                <c:pt idx="170">
                  <c:v>2013-10</c:v>
                </c:pt>
                <c:pt idx="171">
                  <c:v>2013-11</c:v>
                </c:pt>
                <c:pt idx="172">
                  <c:v>2013-12</c:v>
                </c:pt>
                <c:pt idx="173">
                  <c:v>2014-01</c:v>
                </c:pt>
                <c:pt idx="174">
                  <c:v>2014-02</c:v>
                </c:pt>
                <c:pt idx="175">
                  <c:v>2014-03</c:v>
                </c:pt>
                <c:pt idx="176">
                  <c:v>2014-04</c:v>
                </c:pt>
                <c:pt idx="177">
                  <c:v>2014-05</c:v>
                </c:pt>
                <c:pt idx="178">
                  <c:v>2014-06</c:v>
                </c:pt>
                <c:pt idx="179">
                  <c:v>2014-07</c:v>
                </c:pt>
                <c:pt idx="180">
                  <c:v>2014-08</c:v>
                </c:pt>
                <c:pt idx="181">
                  <c:v>2014-09</c:v>
                </c:pt>
                <c:pt idx="182">
                  <c:v>2014-10</c:v>
                </c:pt>
                <c:pt idx="183">
                  <c:v>2014-11</c:v>
                </c:pt>
                <c:pt idx="184">
                  <c:v>2014-12</c:v>
                </c:pt>
                <c:pt idx="185">
                  <c:v>2015-1</c:v>
                </c:pt>
                <c:pt idx="186">
                  <c:v>2015-2</c:v>
                </c:pt>
                <c:pt idx="187">
                  <c:v>2015-3</c:v>
                </c:pt>
                <c:pt idx="188">
                  <c:v>2015-4</c:v>
                </c:pt>
                <c:pt idx="189">
                  <c:v>2015-5</c:v>
                </c:pt>
                <c:pt idx="190">
                  <c:v>2015-6</c:v>
                </c:pt>
                <c:pt idx="191">
                  <c:v>2015-7</c:v>
                </c:pt>
                <c:pt idx="192">
                  <c:v>2015-8</c:v>
                </c:pt>
                <c:pt idx="193">
                  <c:v>2015-9</c:v>
                </c:pt>
                <c:pt idx="194">
                  <c:v>2015-10</c:v>
                </c:pt>
                <c:pt idx="195">
                  <c:v>2015-11</c:v>
                </c:pt>
                <c:pt idx="196">
                  <c:v>2015-12</c:v>
                </c:pt>
                <c:pt idx="197">
                  <c:v>2016-1</c:v>
                </c:pt>
                <c:pt idx="198">
                  <c:v>2016-2</c:v>
                </c:pt>
                <c:pt idx="199">
                  <c:v>2016-3</c:v>
                </c:pt>
                <c:pt idx="200">
                  <c:v>2016-4</c:v>
                </c:pt>
                <c:pt idx="201">
                  <c:v>2016-5</c:v>
                </c:pt>
                <c:pt idx="202">
                  <c:v>2016-6</c:v>
                </c:pt>
                <c:pt idx="203">
                  <c:v>2016-7</c:v>
                </c:pt>
                <c:pt idx="204">
                  <c:v>2016-8</c:v>
                </c:pt>
                <c:pt idx="205">
                  <c:v>2016-9</c:v>
                </c:pt>
                <c:pt idx="206">
                  <c:v>2016-10</c:v>
                </c:pt>
                <c:pt idx="207">
                  <c:v>2016-11</c:v>
                </c:pt>
                <c:pt idx="208">
                  <c:v>2016-12</c:v>
                </c:pt>
                <c:pt idx="209">
                  <c:v>2017-1</c:v>
                </c:pt>
                <c:pt idx="210">
                  <c:v>2017-2</c:v>
                </c:pt>
                <c:pt idx="211">
                  <c:v>2017-3</c:v>
                </c:pt>
                <c:pt idx="212">
                  <c:v>2017-4</c:v>
                </c:pt>
                <c:pt idx="213">
                  <c:v>2017-5</c:v>
                </c:pt>
                <c:pt idx="214">
                  <c:v>2017-6</c:v>
                </c:pt>
                <c:pt idx="215">
                  <c:v>2017-7</c:v>
                </c:pt>
                <c:pt idx="216">
                  <c:v>2017-8</c:v>
                </c:pt>
                <c:pt idx="217">
                  <c:v>2017-9</c:v>
                </c:pt>
                <c:pt idx="218">
                  <c:v>2017-10</c:v>
                </c:pt>
                <c:pt idx="219">
                  <c:v>2017-11</c:v>
                </c:pt>
                <c:pt idx="220">
                  <c:v>2017-12</c:v>
                </c:pt>
                <c:pt idx="221">
                  <c:v>2018-1</c:v>
                </c:pt>
                <c:pt idx="222">
                  <c:v>2018-2</c:v>
                </c:pt>
                <c:pt idx="223">
                  <c:v>2018-3</c:v>
                </c:pt>
                <c:pt idx="224">
                  <c:v>2018-4</c:v>
                </c:pt>
                <c:pt idx="225">
                  <c:v>2018-5</c:v>
                </c:pt>
                <c:pt idx="226">
                  <c:v>2018-6</c:v>
                </c:pt>
                <c:pt idx="227">
                  <c:v>2018-7</c:v>
                </c:pt>
                <c:pt idx="228">
                  <c:v>2018-8</c:v>
                </c:pt>
                <c:pt idx="229">
                  <c:v>2018-9</c:v>
                </c:pt>
                <c:pt idx="230">
                  <c:v>2018-10</c:v>
                </c:pt>
              </c:strCache>
            </c:strRef>
          </c:cat>
          <c:val>
            <c:numRef>
              <c:f>Hoja1!$B$2:$B$232</c:f>
              <c:numCache>
                <c:formatCode>General</c:formatCode>
                <c:ptCount val="231"/>
                <c:pt idx="0">
                  <c:v>1352</c:v>
                </c:pt>
                <c:pt idx="1">
                  <c:v>1244</c:v>
                </c:pt>
                <c:pt idx="4">
                  <c:v>1569</c:v>
                </c:pt>
                <c:pt idx="5">
                  <c:v>1630</c:v>
                </c:pt>
                <c:pt idx="6">
                  <c:v>1727</c:v>
                </c:pt>
                <c:pt idx="7">
                  <c:v>1770</c:v>
                </c:pt>
                <c:pt idx="8">
                  <c:v>1859</c:v>
                </c:pt>
                <c:pt idx="9">
                  <c:v>1968</c:v>
                </c:pt>
                <c:pt idx="10">
                  <c:v>2009</c:v>
                </c:pt>
                <c:pt idx="11">
                  <c:v>2047</c:v>
                </c:pt>
                <c:pt idx="12">
                  <c:v>2132</c:v>
                </c:pt>
                <c:pt idx="13">
                  <c:v>2234</c:v>
                </c:pt>
                <c:pt idx="14">
                  <c:v>2282</c:v>
                </c:pt>
                <c:pt idx="15">
                  <c:v>2322</c:v>
                </c:pt>
                <c:pt idx="16">
                  <c:v>2410</c:v>
                </c:pt>
                <c:pt idx="18">
                  <c:v>2586</c:v>
                </c:pt>
                <c:pt idx="19">
                  <c:v>2662</c:v>
                </c:pt>
                <c:pt idx="20">
                  <c:v>2788</c:v>
                </c:pt>
                <c:pt idx="21">
                  <c:v>2903</c:v>
                </c:pt>
                <c:pt idx="22">
                  <c:v>3040</c:v>
                </c:pt>
                <c:pt idx="23">
                  <c:v>3137</c:v>
                </c:pt>
                <c:pt idx="24">
                  <c:v>3256</c:v>
                </c:pt>
                <c:pt idx="25">
                  <c:v>3305</c:v>
                </c:pt>
                <c:pt idx="26">
                  <c:v>3428</c:v>
                </c:pt>
                <c:pt idx="27">
                  <c:v>3529</c:v>
                </c:pt>
                <c:pt idx="28">
                  <c:v>3655</c:v>
                </c:pt>
                <c:pt idx="29">
                  <c:v>3756</c:v>
                </c:pt>
                <c:pt idx="30">
                  <c:v>3880</c:v>
                </c:pt>
                <c:pt idx="31">
                  <c:v>4005</c:v>
                </c:pt>
                <c:pt idx="32">
                  <c:v>4089</c:v>
                </c:pt>
                <c:pt idx="33">
                  <c:v>4207</c:v>
                </c:pt>
                <c:pt idx="34">
                  <c:v>4346</c:v>
                </c:pt>
                <c:pt idx="35">
                  <c:v>4456</c:v>
                </c:pt>
                <c:pt idx="36">
                  <c:v>4571</c:v>
                </c:pt>
                <c:pt idx="37">
                  <c:v>4745</c:v>
                </c:pt>
                <c:pt idx="38">
                  <c:v>4840</c:v>
                </c:pt>
                <c:pt idx="39">
                  <c:v>4998</c:v>
                </c:pt>
                <c:pt idx="40">
                  <c:v>5072</c:v>
                </c:pt>
                <c:pt idx="41">
                  <c:v>5194</c:v>
                </c:pt>
                <c:pt idx="42">
                  <c:v>5276</c:v>
                </c:pt>
                <c:pt idx="43">
                  <c:v>5378</c:v>
                </c:pt>
                <c:pt idx="44">
                  <c:v>5458</c:v>
                </c:pt>
                <c:pt idx="45">
                  <c:v>5591</c:v>
                </c:pt>
                <c:pt idx="46">
                  <c:v>5656</c:v>
                </c:pt>
                <c:pt idx="47">
                  <c:v>5758</c:v>
                </c:pt>
                <c:pt idx="48">
                  <c:v>5839</c:v>
                </c:pt>
                <c:pt idx="49">
                  <c:v>6002</c:v>
                </c:pt>
                <c:pt idx="50">
                  <c:v>6060</c:v>
                </c:pt>
                <c:pt idx="51">
                  <c:v>6149</c:v>
                </c:pt>
                <c:pt idx="52">
                  <c:v>6243</c:v>
                </c:pt>
                <c:pt idx="53">
                  <c:v>6401</c:v>
                </c:pt>
                <c:pt idx="54">
                  <c:v>6413</c:v>
                </c:pt>
                <c:pt idx="55">
                  <c:v>6523</c:v>
                </c:pt>
                <c:pt idx="56">
                  <c:v>6584</c:v>
                </c:pt>
                <c:pt idx="57">
                  <c:v>6673</c:v>
                </c:pt>
                <c:pt idx="58">
                  <c:v>6774</c:v>
                </c:pt>
                <c:pt idx="59">
                  <c:v>6863</c:v>
                </c:pt>
                <c:pt idx="60">
                  <c:v>7015</c:v>
                </c:pt>
                <c:pt idx="61">
                  <c:v>7203</c:v>
                </c:pt>
                <c:pt idx="62">
                  <c:v>7364</c:v>
                </c:pt>
                <c:pt idx="63">
                  <c:v>7547</c:v>
                </c:pt>
                <c:pt idx="64">
                  <c:v>7649</c:v>
                </c:pt>
                <c:pt idx="65">
                  <c:v>7775</c:v>
                </c:pt>
                <c:pt idx="66">
                  <c:v>7922</c:v>
                </c:pt>
                <c:pt idx="67">
                  <c:v>8017</c:v>
                </c:pt>
                <c:pt idx="68">
                  <c:v>8125</c:v>
                </c:pt>
                <c:pt idx="69">
                  <c:v>8214</c:v>
                </c:pt>
                <c:pt idx="70">
                  <c:v>8297</c:v>
                </c:pt>
                <c:pt idx="71">
                  <c:v>8402</c:v>
                </c:pt>
                <c:pt idx="72">
                  <c:v>8588</c:v>
                </c:pt>
                <c:pt idx="73">
                  <c:v>8658</c:v>
                </c:pt>
                <c:pt idx="74">
                  <c:v>8761</c:v>
                </c:pt>
                <c:pt idx="75">
                  <c:v>8943</c:v>
                </c:pt>
                <c:pt idx="76">
                  <c:v>9062</c:v>
                </c:pt>
                <c:pt idx="77">
                  <c:v>9308</c:v>
                </c:pt>
                <c:pt idx="78">
                  <c:v>9460</c:v>
                </c:pt>
                <c:pt idx="79">
                  <c:v>9614</c:v>
                </c:pt>
                <c:pt idx="80">
                  <c:v>9748</c:v>
                </c:pt>
                <c:pt idx="81">
                  <c:v>10008</c:v>
                </c:pt>
                <c:pt idx="82">
                  <c:v>10064</c:v>
                </c:pt>
                <c:pt idx="83">
                  <c:v>10181</c:v>
                </c:pt>
                <c:pt idx="84">
                  <c:v>10522</c:v>
                </c:pt>
                <c:pt idx="85">
                  <c:v>10711</c:v>
                </c:pt>
                <c:pt idx="86">
                  <c:v>10880</c:v>
                </c:pt>
                <c:pt idx="87">
                  <c:v>11029</c:v>
                </c:pt>
                <c:pt idx="88">
                  <c:v>11067</c:v>
                </c:pt>
                <c:pt idx="89">
                  <c:v>11172</c:v>
                </c:pt>
                <c:pt idx="90">
                  <c:v>11535</c:v>
                </c:pt>
                <c:pt idx="91">
                  <c:v>11705</c:v>
                </c:pt>
                <c:pt idx="92">
                  <c:v>11891</c:v>
                </c:pt>
                <c:pt idx="93">
                  <c:v>12160</c:v>
                </c:pt>
                <c:pt idx="94">
                  <c:v>12397</c:v>
                </c:pt>
                <c:pt idx="95">
                  <c:v>12589</c:v>
                </c:pt>
                <c:pt idx="96">
                  <c:v>12847</c:v>
                </c:pt>
                <c:pt idx="97">
                  <c:v>13067</c:v>
                </c:pt>
                <c:pt idx="98">
                  <c:v>13275</c:v>
                </c:pt>
                <c:pt idx="99">
                  <c:v>13416</c:v>
                </c:pt>
                <c:pt idx="100">
                  <c:v>13643</c:v>
                </c:pt>
                <c:pt idx="101">
                  <c:v>13812</c:v>
                </c:pt>
                <c:pt idx="102">
                  <c:v>13954</c:v>
                </c:pt>
                <c:pt idx="103">
                  <c:v>14062</c:v>
                </c:pt>
                <c:pt idx="104">
                  <c:v>14420</c:v>
                </c:pt>
                <c:pt idx="105">
                  <c:v>14500</c:v>
                </c:pt>
                <c:pt idx="106">
                  <c:v>14582</c:v>
                </c:pt>
                <c:pt idx="107">
                  <c:v>14628</c:v>
                </c:pt>
                <c:pt idx="108">
                  <c:v>14690</c:v>
                </c:pt>
                <c:pt idx="109">
                  <c:v>14176</c:v>
                </c:pt>
                <c:pt idx="110">
                  <c:v>13090</c:v>
                </c:pt>
                <c:pt idx="111">
                  <c:v>13851</c:v>
                </c:pt>
                <c:pt idx="112">
                  <c:v>13905</c:v>
                </c:pt>
                <c:pt idx="113">
                  <c:v>13919</c:v>
                </c:pt>
                <c:pt idx="114">
                  <c:v>13939</c:v>
                </c:pt>
                <c:pt idx="115">
                  <c:v>14058</c:v>
                </c:pt>
                <c:pt idx="116">
                  <c:v>14219</c:v>
                </c:pt>
                <c:pt idx="117">
                  <c:v>14253</c:v>
                </c:pt>
                <c:pt idx="118">
                  <c:v>14285</c:v>
                </c:pt>
                <c:pt idx="119">
                  <c:v>14271</c:v>
                </c:pt>
                <c:pt idx="120">
                  <c:v>14134</c:v>
                </c:pt>
                <c:pt idx="121">
                  <c:v>14192</c:v>
                </c:pt>
                <c:pt idx="122">
                  <c:v>13660</c:v>
                </c:pt>
                <c:pt idx="123">
                  <c:v>13677</c:v>
                </c:pt>
                <c:pt idx="124">
                  <c:v>14011</c:v>
                </c:pt>
                <c:pt idx="125">
                  <c:v>14276</c:v>
                </c:pt>
                <c:pt idx="126">
                  <c:v>14476</c:v>
                </c:pt>
                <c:pt idx="127">
                  <c:v>14561</c:v>
                </c:pt>
                <c:pt idx="128">
                  <c:v>14741</c:v>
                </c:pt>
                <c:pt idx="129">
                  <c:v>14965</c:v>
                </c:pt>
                <c:pt idx="130">
                  <c:v>15154</c:v>
                </c:pt>
                <c:pt idx="131">
                  <c:v>15427</c:v>
                </c:pt>
                <c:pt idx="132">
                  <c:v>15684</c:v>
                </c:pt>
                <c:pt idx="133">
                  <c:v>15883</c:v>
                </c:pt>
                <c:pt idx="134">
                  <c:v>15981</c:v>
                </c:pt>
                <c:pt idx="135">
                  <c:v>16197</c:v>
                </c:pt>
                <c:pt idx="136">
                  <c:v>16420</c:v>
                </c:pt>
                <c:pt idx="137">
                  <c:v>16496</c:v>
                </c:pt>
                <c:pt idx="138">
                  <c:v>16680</c:v>
                </c:pt>
                <c:pt idx="139">
                  <c:v>16704</c:v>
                </c:pt>
                <c:pt idx="140">
                  <c:v>16998</c:v>
                </c:pt>
                <c:pt idx="141">
                  <c:v>17145</c:v>
                </c:pt>
                <c:pt idx="142">
                  <c:v>17281</c:v>
                </c:pt>
                <c:pt idx="143">
                  <c:v>17395</c:v>
                </c:pt>
                <c:pt idx="144">
                  <c:v>17628</c:v>
                </c:pt>
                <c:pt idx="145">
                  <c:v>17833</c:v>
                </c:pt>
                <c:pt idx="146">
                  <c:v>18142</c:v>
                </c:pt>
                <c:pt idx="147">
                  <c:v>18477</c:v>
                </c:pt>
                <c:pt idx="148">
                  <c:v>18852</c:v>
                </c:pt>
                <c:pt idx="149">
                  <c:v>19060</c:v>
                </c:pt>
                <c:pt idx="150">
                  <c:v>19420</c:v>
                </c:pt>
                <c:pt idx="151">
                  <c:v>19720</c:v>
                </c:pt>
                <c:pt idx="152">
                  <c:v>20002</c:v>
                </c:pt>
                <c:pt idx="153">
                  <c:v>20298</c:v>
                </c:pt>
                <c:pt idx="154">
                  <c:v>20732</c:v>
                </c:pt>
                <c:pt idx="155">
                  <c:v>21116</c:v>
                </c:pt>
                <c:pt idx="156">
                  <c:v>21602</c:v>
                </c:pt>
                <c:pt idx="157">
                  <c:v>22122</c:v>
                </c:pt>
                <c:pt idx="158">
                  <c:v>22468</c:v>
                </c:pt>
                <c:pt idx="159">
                  <c:v>22590</c:v>
                </c:pt>
                <c:pt idx="160">
                  <c:v>22964</c:v>
                </c:pt>
                <c:pt idx="161">
                  <c:v>23221</c:v>
                </c:pt>
                <c:pt idx="162">
                  <c:v>23550</c:v>
                </c:pt>
                <c:pt idx="163">
                  <c:v>23843</c:v>
                </c:pt>
                <c:pt idx="164">
                  <c:v>24314</c:v>
                </c:pt>
                <c:pt idx="165">
                  <c:v>24669</c:v>
                </c:pt>
                <c:pt idx="166">
                  <c:v>25065</c:v>
                </c:pt>
                <c:pt idx="167">
                  <c:v>25623</c:v>
                </c:pt>
                <c:pt idx="168">
                  <c:v>25920</c:v>
                </c:pt>
                <c:pt idx="169">
                  <c:v>26388</c:v>
                </c:pt>
                <c:pt idx="170">
                  <c:v>26780</c:v>
                </c:pt>
                <c:pt idx="171">
                  <c:v>27265</c:v>
                </c:pt>
                <c:pt idx="172">
                  <c:v>27524</c:v>
                </c:pt>
                <c:pt idx="173">
                  <c:v>28347</c:v>
                </c:pt>
                <c:pt idx="174">
                  <c:v>28777</c:v>
                </c:pt>
                <c:pt idx="175">
                  <c:v>29208</c:v>
                </c:pt>
                <c:pt idx="176">
                  <c:v>29414</c:v>
                </c:pt>
                <c:pt idx="177">
                  <c:v>29495</c:v>
                </c:pt>
                <c:pt idx="178">
                  <c:v>29704</c:v>
                </c:pt>
                <c:pt idx="179">
                  <c:v>30122</c:v>
                </c:pt>
                <c:pt idx="180">
                  <c:v>30334</c:v>
                </c:pt>
                <c:pt idx="181">
                  <c:v>30878</c:v>
                </c:pt>
                <c:pt idx="182">
                  <c:v>31445</c:v>
                </c:pt>
                <c:pt idx="183">
                  <c:v>33439</c:v>
                </c:pt>
                <c:pt idx="184">
                  <c:v>34186</c:v>
                </c:pt>
                <c:pt idx="185">
                  <c:v>35054</c:v>
                </c:pt>
                <c:pt idx="186">
                  <c:v>36157</c:v>
                </c:pt>
                <c:pt idx="187">
                  <c:v>37058</c:v>
                </c:pt>
                <c:pt idx="188">
                  <c:v>37836</c:v>
                </c:pt>
                <c:pt idx="189">
                  <c:v>38322</c:v>
                </c:pt>
                <c:pt idx="190">
                  <c:v>38963</c:v>
                </c:pt>
                <c:pt idx="191">
                  <c:v>39416</c:v>
                </c:pt>
                <c:pt idx="192">
                  <c:v>40017</c:v>
                </c:pt>
                <c:pt idx="193">
                  <c:v>40447</c:v>
                </c:pt>
                <c:pt idx="194">
                  <c:v>41097</c:v>
                </c:pt>
                <c:pt idx="195">
                  <c:v>42160</c:v>
                </c:pt>
                <c:pt idx="196">
                  <c:v>43049</c:v>
                </c:pt>
                <c:pt idx="197">
                  <c:v>43741</c:v>
                </c:pt>
                <c:pt idx="198">
                  <c:v>44125</c:v>
                </c:pt>
                <c:pt idx="199">
                  <c:v>44558</c:v>
                </c:pt>
                <c:pt idx="200">
                  <c:v>45418</c:v>
                </c:pt>
                <c:pt idx="201">
                  <c:v>46014</c:v>
                </c:pt>
                <c:pt idx="202">
                  <c:v>46916</c:v>
                </c:pt>
                <c:pt idx="203">
                  <c:v>47458</c:v>
                </c:pt>
                <c:pt idx="204">
                  <c:v>48164</c:v>
                </c:pt>
                <c:pt idx="205">
                  <c:v>49034</c:v>
                </c:pt>
                <c:pt idx="206">
                  <c:v>49810</c:v>
                </c:pt>
                <c:pt idx="207">
                  <c:v>50757</c:v>
                </c:pt>
                <c:pt idx="208">
                  <c:v>51637</c:v>
                </c:pt>
                <c:pt idx="209">
                  <c:v>52468</c:v>
                </c:pt>
                <c:pt idx="210">
                  <c:v>53408</c:v>
                </c:pt>
                <c:pt idx="211">
                  <c:v>54320</c:v>
                </c:pt>
                <c:pt idx="212">
                  <c:v>55147</c:v>
                </c:pt>
                <c:pt idx="213">
                  <c:v>56257</c:v>
                </c:pt>
                <c:pt idx="214">
                  <c:v>57361</c:v>
                </c:pt>
                <c:pt idx="215">
                  <c:v>58621</c:v>
                </c:pt>
                <c:pt idx="216">
                  <c:v>60000</c:v>
                </c:pt>
                <c:pt idx="217">
                  <c:v>61248</c:v>
                </c:pt>
                <c:pt idx="218">
                  <c:v>62400</c:v>
                </c:pt>
                <c:pt idx="219">
                  <c:v>63740</c:v>
                </c:pt>
                <c:pt idx="220">
                  <c:v>64623</c:v>
                </c:pt>
                <c:pt idx="221">
                  <c:v>65949</c:v>
                </c:pt>
                <c:pt idx="222">
                  <c:v>67045</c:v>
                </c:pt>
                <c:pt idx="223">
                  <c:v>68167</c:v>
                </c:pt>
                <c:pt idx="224">
                  <c:v>69396</c:v>
                </c:pt>
                <c:pt idx="225">
                  <c:v>71090</c:v>
                </c:pt>
                <c:pt idx="226">
                  <c:v>72812</c:v>
                </c:pt>
                <c:pt idx="227">
                  <c:v>75227</c:v>
                </c:pt>
                <c:pt idx="228">
                  <c:v>77039</c:v>
                </c:pt>
                <c:pt idx="229">
                  <c:v>80012</c:v>
                </c:pt>
                <c:pt idx="230">
                  <c:v>81720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65-4E3C-8D7C-71406D89A508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Total Renta Vitalicia</c:v>
                </c:pt>
              </c:strCache>
            </c:strRef>
          </c:tx>
          <c:spPr>
            <a:ln w="28575" cap="rnd">
              <a:solidFill>
                <a:srgbClr val="3CA483"/>
              </a:solidFill>
              <a:round/>
            </a:ln>
            <a:effectLst/>
          </c:spPr>
          <c:marker>
            <c:symbol val="none"/>
          </c:marker>
          <c:cat>
            <c:strRef>
              <c:f>Hoja1!$A$2:$A$232</c:f>
              <c:strCache>
                <c:ptCount val="231"/>
                <c:pt idx="0">
                  <c:v>1998-12</c:v>
                </c:pt>
                <c:pt idx="1">
                  <c:v>1999-3</c:v>
                </c:pt>
                <c:pt idx="2">
                  <c:v>1999-6</c:v>
                </c:pt>
                <c:pt idx="3">
                  <c:v>1999-9</c:v>
                </c:pt>
                <c:pt idx="4">
                  <c:v>1999-12</c:v>
                </c:pt>
                <c:pt idx="5">
                  <c:v>2000-1</c:v>
                </c:pt>
                <c:pt idx="6">
                  <c:v>2000-2</c:v>
                </c:pt>
                <c:pt idx="7">
                  <c:v>2000-3</c:v>
                </c:pt>
                <c:pt idx="8">
                  <c:v>2000-4</c:v>
                </c:pt>
                <c:pt idx="9">
                  <c:v>2000-5</c:v>
                </c:pt>
                <c:pt idx="10">
                  <c:v>2000-6</c:v>
                </c:pt>
                <c:pt idx="11">
                  <c:v>2000-7</c:v>
                </c:pt>
                <c:pt idx="12">
                  <c:v>2000-8</c:v>
                </c:pt>
                <c:pt idx="13">
                  <c:v>2000-9</c:v>
                </c:pt>
                <c:pt idx="14">
                  <c:v>2000-10</c:v>
                </c:pt>
                <c:pt idx="15">
                  <c:v>2000-11</c:v>
                </c:pt>
                <c:pt idx="16">
                  <c:v>2000-12</c:v>
                </c:pt>
                <c:pt idx="17">
                  <c:v>2001-1*</c:v>
                </c:pt>
                <c:pt idx="18">
                  <c:v>2001-2</c:v>
                </c:pt>
                <c:pt idx="19">
                  <c:v>2001-3</c:v>
                </c:pt>
                <c:pt idx="20">
                  <c:v>2001-4</c:v>
                </c:pt>
                <c:pt idx="21">
                  <c:v>2001-5</c:v>
                </c:pt>
                <c:pt idx="22">
                  <c:v>2001-6</c:v>
                </c:pt>
                <c:pt idx="23">
                  <c:v>2001-7</c:v>
                </c:pt>
                <c:pt idx="24">
                  <c:v>2001-8</c:v>
                </c:pt>
                <c:pt idx="25">
                  <c:v>2001-9</c:v>
                </c:pt>
                <c:pt idx="26">
                  <c:v>2001-10</c:v>
                </c:pt>
                <c:pt idx="27">
                  <c:v>2001-11</c:v>
                </c:pt>
                <c:pt idx="28">
                  <c:v>2001-12</c:v>
                </c:pt>
                <c:pt idx="29">
                  <c:v>2002-1</c:v>
                </c:pt>
                <c:pt idx="30">
                  <c:v>2002-2</c:v>
                </c:pt>
                <c:pt idx="31">
                  <c:v>2002-3</c:v>
                </c:pt>
                <c:pt idx="32">
                  <c:v>2002-4</c:v>
                </c:pt>
                <c:pt idx="33">
                  <c:v>2002-5</c:v>
                </c:pt>
                <c:pt idx="34">
                  <c:v>2002-6</c:v>
                </c:pt>
                <c:pt idx="35">
                  <c:v>2002-7</c:v>
                </c:pt>
                <c:pt idx="36">
                  <c:v>2002-8</c:v>
                </c:pt>
                <c:pt idx="37">
                  <c:v>2002-9</c:v>
                </c:pt>
                <c:pt idx="38">
                  <c:v>2002-10</c:v>
                </c:pt>
                <c:pt idx="39">
                  <c:v>2002-11</c:v>
                </c:pt>
                <c:pt idx="40">
                  <c:v>2002-12</c:v>
                </c:pt>
                <c:pt idx="41">
                  <c:v>2003-1</c:v>
                </c:pt>
                <c:pt idx="42">
                  <c:v>2003-2</c:v>
                </c:pt>
                <c:pt idx="43">
                  <c:v>2003-3</c:v>
                </c:pt>
                <c:pt idx="44">
                  <c:v>2003-4</c:v>
                </c:pt>
                <c:pt idx="45">
                  <c:v>2003-5</c:v>
                </c:pt>
                <c:pt idx="46">
                  <c:v>2003-6</c:v>
                </c:pt>
                <c:pt idx="47">
                  <c:v>2003-7</c:v>
                </c:pt>
                <c:pt idx="48">
                  <c:v>2003-8</c:v>
                </c:pt>
                <c:pt idx="49">
                  <c:v>2003-9</c:v>
                </c:pt>
                <c:pt idx="50">
                  <c:v>2003-10</c:v>
                </c:pt>
                <c:pt idx="51">
                  <c:v>2003-11</c:v>
                </c:pt>
                <c:pt idx="52">
                  <c:v>2003-12</c:v>
                </c:pt>
                <c:pt idx="53">
                  <c:v>2004-1</c:v>
                </c:pt>
                <c:pt idx="54">
                  <c:v>2004-2</c:v>
                </c:pt>
                <c:pt idx="55">
                  <c:v>2004-3</c:v>
                </c:pt>
                <c:pt idx="56">
                  <c:v>2004-4</c:v>
                </c:pt>
                <c:pt idx="57">
                  <c:v>2004-5</c:v>
                </c:pt>
                <c:pt idx="58">
                  <c:v>2004-6</c:v>
                </c:pt>
                <c:pt idx="59">
                  <c:v>2004-7</c:v>
                </c:pt>
                <c:pt idx="60">
                  <c:v>2004-8</c:v>
                </c:pt>
                <c:pt idx="61">
                  <c:v>2004-9</c:v>
                </c:pt>
                <c:pt idx="62">
                  <c:v>2004-10</c:v>
                </c:pt>
                <c:pt idx="63">
                  <c:v>2004-11</c:v>
                </c:pt>
                <c:pt idx="64">
                  <c:v>2004-12</c:v>
                </c:pt>
                <c:pt idx="65">
                  <c:v>2005-1</c:v>
                </c:pt>
                <c:pt idx="66">
                  <c:v>2005-2</c:v>
                </c:pt>
                <c:pt idx="67">
                  <c:v>2005-3</c:v>
                </c:pt>
                <c:pt idx="68">
                  <c:v>2005-4</c:v>
                </c:pt>
                <c:pt idx="69">
                  <c:v>2005-5</c:v>
                </c:pt>
                <c:pt idx="70">
                  <c:v>2005-6</c:v>
                </c:pt>
                <c:pt idx="71">
                  <c:v>2005-7</c:v>
                </c:pt>
                <c:pt idx="72">
                  <c:v>2005-8</c:v>
                </c:pt>
                <c:pt idx="73">
                  <c:v>2005-9</c:v>
                </c:pt>
                <c:pt idx="74">
                  <c:v>2005-10</c:v>
                </c:pt>
                <c:pt idx="75">
                  <c:v>2005-11</c:v>
                </c:pt>
                <c:pt idx="76">
                  <c:v>2005-12</c:v>
                </c:pt>
                <c:pt idx="77">
                  <c:v>2006-1</c:v>
                </c:pt>
                <c:pt idx="78">
                  <c:v>2006-2</c:v>
                </c:pt>
                <c:pt idx="79">
                  <c:v>2006-3</c:v>
                </c:pt>
                <c:pt idx="80">
                  <c:v>2006-4</c:v>
                </c:pt>
                <c:pt idx="81">
                  <c:v>2006-5</c:v>
                </c:pt>
                <c:pt idx="82">
                  <c:v>2006-6</c:v>
                </c:pt>
                <c:pt idx="83">
                  <c:v>2006-7</c:v>
                </c:pt>
                <c:pt idx="84">
                  <c:v>2006-8</c:v>
                </c:pt>
                <c:pt idx="85">
                  <c:v>2006-9</c:v>
                </c:pt>
                <c:pt idx="86">
                  <c:v>2006-10</c:v>
                </c:pt>
                <c:pt idx="87">
                  <c:v>2006-11</c:v>
                </c:pt>
                <c:pt idx="88">
                  <c:v>2006-12</c:v>
                </c:pt>
                <c:pt idx="89">
                  <c:v>2007-1</c:v>
                </c:pt>
                <c:pt idx="90">
                  <c:v>2007-2</c:v>
                </c:pt>
                <c:pt idx="91">
                  <c:v>2007-3</c:v>
                </c:pt>
                <c:pt idx="92">
                  <c:v>2007-4</c:v>
                </c:pt>
                <c:pt idx="93">
                  <c:v>2007-5</c:v>
                </c:pt>
                <c:pt idx="94">
                  <c:v>2007-6</c:v>
                </c:pt>
                <c:pt idx="95">
                  <c:v>2007-7</c:v>
                </c:pt>
                <c:pt idx="96">
                  <c:v>2007-8</c:v>
                </c:pt>
                <c:pt idx="97">
                  <c:v>2007-9</c:v>
                </c:pt>
                <c:pt idx="98">
                  <c:v>2007-10</c:v>
                </c:pt>
                <c:pt idx="99">
                  <c:v>2007-11</c:v>
                </c:pt>
                <c:pt idx="100">
                  <c:v>2007-12</c:v>
                </c:pt>
                <c:pt idx="101">
                  <c:v>2008-1</c:v>
                </c:pt>
                <c:pt idx="102">
                  <c:v>2008-2</c:v>
                </c:pt>
                <c:pt idx="103">
                  <c:v>2008-3</c:v>
                </c:pt>
                <c:pt idx="104">
                  <c:v>2008-4</c:v>
                </c:pt>
                <c:pt idx="105">
                  <c:v>2008-5</c:v>
                </c:pt>
                <c:pt idx="106">
                  <c:v>2008-6</c:v>
                </c:pt>
                <c:pt idx="107">
                  <c:v>2008-7</c:v>
                </c:pt>
                <c:pt idx="108">
                  <c:v>2008-8</c:v>
                </c:pt>
                <c:pt idx="109">
                  <c:v>2008-9</c:v>
                </c:pt>
                <c:pt idx="110">
                  <c:v>2008-10</c:v>
                </c:pt>
                <c:pt idx="111">
                  <c:v>2008-11</c:v>
                </c:pt>
                <c:pt idx="112">
                  <c:v>2008-12</c:v>
                </c:pt>
                <c:pt idx="113">
                  <c:v>2009-1</c:v>
                </c:pt>
                <c:pt idx="114">
                  <c:v>2009-2</c:v>
                </c:pt>
                <c:pt idx="115">
                  <c:v>2009-3</c:v>
                </c:pt>
                <c:pt idx="116">
                  <c:v>2009-4</c:v>
                </c:pt>
                <c:pt idx="117">
                  <c:v>2009-5</c:v>
                </c:pt>
                <c:pt idx="118">
                  <c:v>2009-6</c:v>
                </c:pt>
                <c:pt idx="119">
                  <c:v>2009-7</c:v>
                </c:pt>
                <c:pt idx="120">
                  <c:v>2009-8</c:v>
                </c:pt>
                <c:pt idx="121">
                  <c:v>2009-9</c:v>
                </c:pt>
                <c:pt idx="122">
                  <c:v>2009-10</c:v>
                </c:pt>
                <c:pt idx="123">
                  <c:v>2009-11</c:v>
                </c:pt>
                <c:pt idx="124">
                  <c:v>2009-12</c:v>
                </c:pt>
                <c:pt idx="125">
                  <c:v>2010-1</c:v>
                </c:pt>
                <c:pt idx="126">
                  <c:v>2010-2</c:v>
                </c:pt>
                <c:pt idx="127">
                  <c:v>2010-3</c:v>
                </c:pt>
                <c:pt idx="128">
                  <c:v>2010-4</c:v>
                </c:pt>
                <c:pt idx="129">
                  <c:v>2010-5</c:v>
                </c:pt>
                <c:pt idx="130">
                  <c:v>2010-6</c:v>
                </c:pt>
                <c:pt idx="131">
                  <c:v>2010-7</c:v>
                </c:pt>
                <c:pt idx="132">
                  <c:v>2010-8</c:v>
                </c:pt>
                <c:pt idx="133">
                  <c:v>2010-9</c:v>
                </c:pt>
                <c:pt idx="134">
                  <c:v>2010-10</c:v>
                </c:pt>
                <c:pt idx="135">
                  <c:v>2010-11</c:v>
                </c:pt>
                <c:pt idx="136">
                  <c:v>2010-12</c:v>
                </c:pt>
                <c:pt idx="137">
                  <c:v>2011-1</c:v>
                </c:pt>
                <c:pt idx="138">
                  <c:v>2011-2</c:v>
                </c:pt>
                <c:pt idx="139">
                  <c:v>2011-3</c:v>
                </c:pt>
                <c:pt idx="140">
                  <c:v>2011-4</c:v>
                </c:pt>
                <c:pt idx="141">
                  <c:v>2011-5</c:v>
                </c:pt>
                <c:pt idx="142">
                  <c:v>2011-6</c:v>
                </c:pt>
                <c:pt idx="143">
                  <c:v>2011-7</c:v>
                </c:pt>
                <c:pt idx="144">
                  <c:v>2011-8</c:v>
                </c:pt>
                <c:pt idx="145">
                  <c:v>2011-9</c:v>
                </c:pt>
                <c:pt idx="146">
                  <c:v>2011-10</c:v>
                </c:pt>
                <c:pt idx="147">
                  <c:v>2011-11</c:v>
                </c:pt>
                <c:pt idx="148">
                  <c:v>2011-12</c:v>
                </c:pt>
                <c:pt idx="149">
                  <c:v>2012-1</c:v>
                </c:pt>
                <c:pt idx="150">
                  <c:v>2012-2</c:v>
                </c:pt>
                <c:pt idx="151">
                  <c:v>2012-3</c:v>
                </c:pt>
                <c:pt idx="152">
                  <c:v>2012-4</c:v>
                </c:pt>
                <c:pt idx="153">
                  <c:v>2012-5</c:v>
                </c:pt>
                <c:pt idx="154">
                  <c:v>2012-6</c:v>
                </c:pt>
                <c:pt idx="155">
                  <c:v>2012-7</c:v>
                </c:pt>
                <c:pt idx="156">
                  <c:v>2012-8</c:v>
                </c:pt>
                <c:pt idx="157">
                  <c:v>2012-9</c:v>
                </c:pt>
                <c:pt idx="158">
                  <c:v>2012-10</c:v>
                </c:pt>
                <c:pt idx="159">
                  <c:v>2012-11</c:v>
                </c:pt>
                <c:pt idx="160">
                  <c:v>2012-12</c:v>
                </c:pt>
                <c:pt idx="161">
                  <c:v>2013-1</c:v>
                </c:pt>
                <c:pt idx="162">
                  <c:v>2013-2</c:v>
                </c:pt>
                <c:pt idx="163">
                  <c:v>2013-3</c:v>
                </c:pt>
                <c:pt idx="164">
                  <c:v>2013-4</c:v>
                </c:pt>
                <c:pt idx="165">
                  <c:v>2013-5</c:v>
                </c:pt>
                <c:pt idx="166">
                  <c:v>2013-6</c:v>
                </c:pt>
                <c:pt idx="167">
                  <c:v>2013-7</c:v>
                </c:pt>
                <c:pt idx="168">
                  <c:v>2013-8</c:v>
                </c:pt>
                <c:pt idx="169">
                  <c:v>2013-9</c:v>
                </c:pt>
                <c:pt idx="170">
                  <c:v>2013-10</c:v>
                </c:pt>
                <c:pt idx="171">
                  <c:v>2013-11</c:v>
                </c:pt>
                <c:pt idx="172">
                  <c:v>2013-12</c:v>
                </c:pt>
                <c:pt idx="173">
                  <c:v>2014-01</c:v>
                </c:pt>
                <c:pt idx="174">
                  <c:v>2014-02</c:v>
                </c:pt>
                <c:pt idx="175">
                  <c:v>2014-03</c:v>
                </c:pt>
                <c:pt idx="176">
                  <c:v>2014-04</c:v>
                </c:pt>
                <c:pt idx="177">
                  <c:v>2014-05</c:v>
                </c:pt>
                <c:pt idx="178">
                  <c:v>2014-06</c:v>
                </c:pt>
                <c:pt idx="179">
                  <c:v>2014-07</c:v>
                </c:pt>
                <c:pt idx="180">
                  <c:v>2014-08</c:v>
                </c:pt>
                <c:pt idx="181">
                  <c:v>2014-09</c:v>
                </c:pt>
                <c:pt idx="182">
                  <c:v>2014-10</c:v>
                </c:pt>
                <c:pt idx="183">
                  <c:v>2014-11</c:v>
                </c:pt>
                <c:pt idx="184">
                  <c:v>2014-12</c:v>
                </c:pt>
                <c:pt idx="185">
                  <c:v>2015-1</c:v>
                </c:pt>
                <c:pt idx="186">
                  <c:v>2015-2</c:v>
                </c:pt>
                <c:pt idx="187">
                  <c:v>2015-3</c:v>
                </c:pt>
                <c:pt idx="188">
                  <c:v>2015-4</c:v>
                </c:pt>
                <c:pt idx="189">
                  <c:v>2015-5</c:v>
                </c:pt>
                <c:pt idx="190">
                  <c:v>2015-6</c:v>
                </c:pt>
                <c:pt idx="191">
                  <c:v>2015-7</c:v>
                </c:pt>
                <c:pt idx="192">
                  <c:v>2015-8</c:v>
                </c:pt>
                <c:pt idx="193">
                  <c:v>2015-9</c:v>
                </c:pt>
                <c:pt idx="194">
                  <c:v>2015-10</c:v>
                </c:pt>
                <c:pt idx="195">
                  <c:v>2015-11</c:v>
                </c:pt>
                <c:pt idx="196">
                  <c:v>2015-12</c:v>
                </c:pt>
                <c:pt idx="197">
                  <c:v>2016-1</c:v>
                </c:pt>
                <c:pt idx="198">
                  <c:v>2016-2</c:v>
                </c:pt>
                <c:pt idx="199">
                  <c:v>2016-3</c:v>
                </c:pt>
                <c:pt idx="200">
                  <c:v>2016-4</c:v>
                </c:pt>
                <c:pt idx="201">
                  <c:v>2016-5</c:v>
                </c:pt>
                <c:pt idx="202">
                  <c:v>2016-6</c:v>
                </c:pt>
                <c:pt idx="203">
                  <c:v>2016-7</c:v>
                </c:pt>
                <c:pt idx="204">
                  <c:v>2016-8</c:v>
                </c:pt>
                <c:pt idx="205">
                  <c:v>2016-9</c:v>
                </c:pt>
                <c:pt idx="206">
                  <c:v>2016-10</c:v>
                </c:pt>
                <c:pt idx="207">
                  <c:v>2016-11</c:v>
                </c:pt>
                <c:pt idx="208">
                  <c:v>2016-12</c:v>
                </c:pt>
                <c:pt idx="209">
                  <c:v>2017-1</c:v>
                </c:pt>
                <c:pt idx="210">
                  <c:v>2017-2</c:v>
                </c:pt>
                <c:pt idx="211">
                  <c:v>2017-3</c:v>
                </c:pt>
                <c:pt idx="212">
                  <c:v>2017-4</c:v>
                </c:pt>
                <c:pt idx="213">
                  <c:v>2017-5</c:v>
                </c:pt>
                <c:pt idx="214">
                  <c:v>2017-6</c:v>
                </c:pt>
                <c:pt idx="215">
                  <c:v>2017-7</c:v>
                </c:pt>
                <c:pt idx="216">
                  <c:v>2017-8</c:v>
                </c:pt>
                <c:pt idx="217">
                  <c:v>2017-9</c:v>
                </c:pt>
                <c:pt idx="218">
                  <c:v>2017-10</c:v>
                </c:pt>
                <c:pt idx="219">
                  <c:v>2017-11</c:v>
                </c:pt>
                <c:pt idx="220">
                  <c:v>2017-12</c:v>
                </c:pt>
                <c:pt idx="221">
                  <c:v>2018-1</c:v>
                </c:pt>
                <c:pt idx="222">
                  <c:v>2018-2</c:v>
                </c:pt>
                <c:pt idx="223">
                  <c:v>2018-3</c:v>
                </c:pt>
                <c:pt idx="224">
                  <c:v>2018-4</c:v>
                </c:pt>
                <c:pt idx="225">
                  <c:v>2018-5</c:v>
                </c:pt>
                <c:pt idx="226">
                  <c:v>2018-6</c:v>
                </c:pt>
                <c:pt idx="227">
                  <c:v>2018-7</c:v>
                </c:pt>
                <c:pt idx="228">
                  <c:v>2018-8</c:v>
                </c:pt>
                <c:pt idx="229">
                  <c:v>2018-9</c:v>
                </c:pt>
                <c:pt idx="230">
                  <c:v>2018-10</c:v>
                </c:pt>
              </c:strCache>
            </c:strRef>
          </c:cat>
          <c:val>
            <c:numRef>
              <c:f>Hoja1!$C$2:$C$232</c:f>
              <c:numCache>
                <c:formatCode>General</c:formatCode>
                <c:ptCount val="231"/>
                <c:pt idx="0">
                  <c:v>1432</c:v>
                </c:pt>
                <c:pt idx="1">
                  <c:v>1921</c:v>
                </c:pt>
                <c:pt idx="4">
                  <c:v>3026</c:v>
                </c:pt>
                <c:pt idx="5">
                  <c:v>3077</c:v>
                </c:pt>
                <c:pt idx="6">
                  <c:v>3200</c:v>
                </c:pt>
                <c:pt idx="7">
                  <c:v>3272</c:v>
                </c:pt>
                <c:pt idx="8">
                  <c:v>3318</c:v>
                </c:pt>
                <c:pt idx="9">
                  <c:v>3442</c:v>
                </c:pt>
                <c:pt idx="10">
                  <c:v>3594</c:v>
                </c:pt>
                <c:pt idx="11">
                  <c:v>3688</c:v>
                </c:pt>
                <c:pt idx="12">
                  <c:v>3810</c:v>
                </c:pt>
                <c:pt idx="13">
                  <c:v>3875</c:v>
                </c:pt>
                <c:pt idx="14">
                  <c:v>3932</c:v>
                </c:pt>
                <c:pt idx="15">
                  <c:v>4048</c:v>
                </c:pt>
                <c:pt idx="16">
                  <c:v>4126</c:v>
                </c:pt>
                <c:pt idx="18">
                  <c:v>4253</c:v>
                </c:pt>
                <c:pt idx="19">
                  <c:v>4283</c:v>
                </c:pt>
                <c:pt idx="20">
                  <c:v>4403</c:v>
                </c:pt>
                <c:pt idx="21">
                  <c:v>4499</c:v>
                </c:pt>
                <c:pt idx="22">
                  <c:v>4597</c:v>
                </c:pt>
                <c:pt idx="23">
                  <c:v>4660</c:v>
                </c:pt>
                <c:pt idx="24">
                  <c:v>4747</c:v>
                </c:pt>
                <c:pt idx="25">
                  <c:v>4796</c:v>
                </c:pt>
                <c:pt idx="26">
                  <c:v>4976</c:v>
                </c:pt>
                <c:pt idx="27">
                  <c:v>5067</c:v>
                </c:pt>
                <c:pt idx="28">
                  <c:v>5216</c:v>
                </c:pt>
                <c:pt idx="29">
                  <c:v>5290</c:v>
                </c:pt>
                <c:pt idx="30">
                  <c:v>5398</c:v>
                </c:pt>
                <c:pt idx="31">
                  <c:v>5489</c:v>
                </c:pt>
                <c:pt idx="32">
                  <c:v>5556</c:v>
                </c:pt>
                <c:pt idx="33">
                  <c:v>5641</c:v>
                </c:pt>
                <c:pt idx="34">
                  <c:v>5770</c:v>
                </c:pt>
                <c:pt idx="35">
                  <c:v>5868</c:v>
                </c:pt>
                <c:pt idx="36">
                  <c:v>5944</c:v>
                </c:pt>
                <c:pt idx="37">
                  <c:v>6065</c:v>
                </c:pt>
                <c:pt idx="38">
                  <c:v>6180</c:v>
                </c:pt>
                <c:pt idx="39">
                  <c:v>6256</c:v>
                </c:pt>
                <c:pt idx="40">
                  <c:v>6340</c:v>
                </c:pt>
                <c:pt idx="41">
                  <c:v>6542</c:v>
                </c:pt>
                <c:pt idx="42">
                  <c:v>6638</c:v>
                </c:pt>
                <c:pt idx="43">
                  <c:v>6745</c:v>
                </c:pt>
                <c:pt idx="44">
                  <c:v>6877</c:v>
                </c:pt>
                <c:pt idx="45">
                  <c:v>6896</c:v>
                </c:pt>
                <c:pt idx="46">
                  <c:v>6967</c:v>
                </c:pt>
                <c:pt idx="47">
                  <c:v>7084</c:v>
                </c:pt>
                <c:pt idx="48">
                  <c:v>7189</c:v>
                </c:pt>
                <c:pt idx="49">
                  <c:v>7372</c:v>
                </c:pt>
                <c:pt idx="50">
                  <c:v>7496</c:v>
                </c:pt>
                <c:pt idx="51">
                  <c:v>7578</c:v>
                </c:pt>
                <c:pt idx="52">
                  <c:v>7718</c:v>
                </c:pt>
                <c:pt idx="53">
                  <c:v>7853</c:v>
                </c:pt>
                <c:pt idx="54">
                  <c:v>7869</c:v>
                </c:pt>
                <c:pt idx="55">
                  <c:v>7930</c:v>
                </c:pt>
                <c:pt idx="56">
                  <c:v>7970</c:v>
                </c:pt>
                <c:pt idx="57">
                  <c:v>8032</c:v>
                </c:pt>
                <c:pt idx="58">
                  <c:v>8130</c:v>
                </c:pt>
                <c:pt idx="59">
                  <c:v>8217</c:v>
                </c:pt>
                <c:pt idx="60">
                  <c:v>8269</c:v>
                </c:pt>
                <c:pt idx="61">
                  <c:v>8367</c:v>
                </c:pt>
                <c:pt idx="62">
                  <c:v>8341</c:v>
                </c:pt>
                <c:pt idx="63">
                  <c:v>8392</c:v>
                </c:pt>
                <c:pt idx="64">
                  <c:v>8449</c:v>
                </c:pt>
                <c:pt idx="65">
                  <c:v>8598</c:v>
                </c:pt>
                <c:pt idx="66">
                  <c:v>8702</c:v>
                </c:pt>
                <c:pt idx="67">
                  <c:v>8798</c:v>
                </c:pt>
                <c:pt idx="68">
                  <c:v>8898</c:v>
                </c:pt>
                <c:pt idx="69">
                  <c:v>9023</c:v>
                </c:pt>
                <c:pt idx="70">
                  <c:v>9096</c:v>
                </c:pt>
                <c:pt idx="71">
                  <c:v>9189</c:v>
                </c:pt>
                <c:pt idx="72">
                  <c:v>9283</c:v>
                </c:pt>
                <c:pt idx="73">
                  <c:v>9392</c:v>
                </c:pt>
                <c:pt idx="74">
                  <c:v>9464</c:v>
                </c:pt>
                <c:pt idx="75">
                  <c:v>9558</c:v>
                </c:pt>
                <c:pt idx="76">
                  <c:v>9604</c:v>
                </c:pt>
                <c:pt idx="77">
                  <c:v>9686</c:v>
                </c:pt>
                <c:pt idx="78">
                  <c:v>9728</c:v>
                </c:pt>
                <c:pt idx="79">
                  <c:v>9796</c:v>
                </c:pt>
                <c:pt idx="80">
                  <c:v>9910</c:v>
                </c:pt>
                <c:pt idx="81">
                  <c:v>9938</c:v>
                </c:pt>
                <c:pt idx="82">
                  <c:v>10036</c:v>
                </c:pt>
                <c:pt idx="83">
                  <c:v>10187</c:v>
                </c:pt>
                <c:pt idx="84">
                  <c:v>10288</c:v>
                </c:pt>
                <c:pt idx="85">
                  <c:v>10389</c:v>
                </c:pt>
                <c:pt idx="86">
                  <c:v>10465</c:v>
                </c:pt>
                <c:pt idx="87">
                  <c:v>10568</c:v>
                </c:pt>
                <c:pt idx="88">
                  <c:v>10648</c:v>
                </c:pt>
                <c:pt idx="89">
                  <c:v>10883</c:v>
                </c:pt>
                <c:pt idx="90">
                  <c:v>10995</c:v>
                </c:pt>
                <c:pt idx="91">
                  <c:v>11209</c:v>
                </c:pt>
                <c:pt idx="92">
                  <c:v>11289</c:v>
                </c:pt>
                <c:pt idx="93">
                  <c:v>11431</c:v>
                </c:pt>
                <c:pt idx="94">
                  <c:v>11572</c:v>
                </c:pt>
                <c:pt idx="95">
                  <c:v>11783</c:v>
                </c:pt>
                <c:pt idx="96">
                  <c:v>11890</c:v>
                </c:pt>
                <c:pt idx="97">
                  <c:v>11989</c:v>
                </c:pt>
                <c:pt idx="98">
                  <c:v>12127</c:v>
                </c:pt>
                <c:pt idx="99">
                  <c:v>12295</c:v>
                </c:pt>
                <c:pt idx="100">
                  <c:v>12388</c:v>
                </c:pt>
                <c:pt idx="101">
                  <c:v>12513</c:v>
                </c:pt>
                <c:pt idx="102">
                  <c:v>12595</c:v>
                </c:pt>
                <c:pt idx="103">
                  <c:v>12703</c:v>
                </c:pt>
                <c:pt idx="104">
                  <c:v>12973</c:v>
                </c:pt>
                <c:pt idx="105">
                  <c:v>13205</c:v>
                </c:pt>
                <c:pt idx="106">
                  <c:v>13478</c:v>
                </c:pt>
                <c:pt idx="107">
                  <c:v>14198</c:v>
                </c:pt>
                <c:pt idx="108">
                  <c:v>14531</c:v>
                </c:pt>
                <c:pt idx="109">
                  <c:v>15212</c:v>
                </c:pt>
                <c:pt idx="110">
                  <c:v>12788</c:v>
                </c:pt>
                <c:pt idx="111">
                  <c:v>16306</c:v>
                </c:pt>
                <c:pt idx="112">
                  <c:v>16592</c:v>
                </c:pt>
                <c:pt idx="113">
                  <c:v>17076</c:v>
                </c:pt>
                <c:pt idx="114">
                  <c:v>17386</c:v>
                </c:pt>
                <c:pt idx="115">
                  <c:v>17817</c:v>
                </c:pt>
                <c:pt idx="116">
                  <c:v>18320</c:v>
                </c:pt>
                <c:pt idx="117">
                  <c:v>18802</c:v>
                </c:pt>
                <c:pt idx="118">
                  <c:v>19103</c:v>
                </c:pt>
                <c:pt idx="119">
                  <c:v>19649</c:v>
                </c:pt>
                <c:pt idx="120">
                  <c:v>20073</c:v>
                </c:pt>
                <c:pt idx="121">
                  <c:v>21430</c:v>
                </c:pt>
                <c:pt idx="122">
                  <c:v>21269</c:v>
                </c:pt>
                <c:pt idx="123">
                  <c:v>21821</c:v>
                </c:pt>
                <c:pt idx="124">
                  <c:v>22181</c:v>
                </c:pt>
                <c:pt idx="125">
                  <c:v>22461</c:v>
                </c:pt>
                <c:pt idx="126">
                  <c:v>22738</c:v>
                </c:pt>
                <c:pt idx="127">
                  <c:v>23108.000000002001</c:v>
                </c:pt>
                <c:pt idx="128">
                  <c:v>23338.000000002001</c:v>
                </c:pt>
                <c:pt idx="129">
                  <c:v>23585.000000002001</c:v>
                </c:pt>
                <c:pt idx="130">
                  <c:v>23888.000000002001</c:v>
                </c:pt>
                <c:pt idx="131">
                  <c:v>24234.000000002001</c:v>
                </c:pt>
                <c:pt idx="132">
                  <c:v>24676</c:v>
                </c:pt>
                <c:pt idx="133">
                  <c:v>25079</c:v>
                </c:pt>
                <c:pt idx="134">
                  <c:v>25476</c:v>
                </c:pt>
                <c:pt idx="135">
                  <c:v>25856</c:v>
                </c:pt>
                <c:pt idx="136">
                  <c:v>26220</c:v>
                </c:pt>
                <c:pt idx="137">
                  <c:v>26726</c:v>
                </c:pt>
                <c:pt idx="138">
                  <c:v>26710</c:v>
                </c:pt>
                <c:pt idx="139">
                  <c:v>29076</c:v>
                </c:pt>
                <c:pt idx="140">
                  <c:v>28195</c:v>
                </c:pt>
                <c:pt idx="141">
                  <c:v>28587</c:v>
                </c:pt>
                <c:pt idx="142">
                  <c:v>29949</c:v>
                </c:pt>
                <c:pt idx="143">
                  <c:v>30223</c:v>
                </c:pt>
                <c:pt idx="144">
                  <c:v>30541</c:v>
                </c:pt>
                <c:pt idx="145">
                  <c:v>30911</c:v>
                </c:pt>
                <c:pt idx="146">
                  <c:v>31069</c:v>
                </c:pt>
                <c:pt idx="147">
                  <c:v>31547</c:v>
                </c:pt>
                <c:pt idx="148">
                  <c:v>31820</c:v>
                </c:pt>
                <c:pt idx="149">
                  <c:v>31990</c:v>
                </c:pt>
                <c:pt idx="150">
                  <c:v>32293</c:v>
                </c:pt>
                <c:pt idx="151">
                  <c:v>32743</c:v>
                </c:pt>
                <c:pt idx="152">
                  <c:v>32995</c:v>
                </c:pt>
                <c:pt idx="153">
                  <c:v>33403</c:v>
                </c:pt>
                <c:pt idx="154">
                  <c:v>33782</c:v>
                </c:pt>
                <c:pt idx="155">
                  <c:v>34106</c:v>
                </c:pt>
                <c:pt idx="156">
                  <c:v>34428</c:v>
                </c:pt>
                <c:pt idx="157">
                  <c:v>34709</c:v>
                </c:pt>
                <c:pt idx="158">
                  <c:v>35033</c:v>
                </c:pt>
                <c:pt idx="159">
                  <c:v>35415</c:v>
                </c:pt>
                <c:pt idx="160">
                  <c:v>35733</c:v>
                </c:pt>
                <c:pt idx="161">
                  <c:v>36091</c:v>
                </c:pt>
                <c:pt idx="162">
                  <c:v>36386</c:v>
                </c:pt>
                <c:pt idx="163">
                  <c:v>36742</c:v>
                </c:pt>
                <c:pt idx="164">
                  <c:v>37137</c:v>
                </c:pt>
                <c:pt idx="165">
                  <c:v>37558</c:v>
                </c:pt>
                <c:pt idx="166">
                  <c:v>37873</c:v>
                </c:pt>
                <c:pt idx="167">
                  <c:v>38112</c:v>
                </c:pt>
                <c:pt idx="168">
                  <c:v>38567</c:v>
                </c:pt>
                <c:pt idx="169">
                  <c:v>38834</c:v>
                </c:pt>
                <c:pt idx="170">
                  <c:v>37443</c:v>
                </c:pt>
                <c:pt idx="171">
                  <c:v>39583</c:v>
                </c:pt>
                <c:pt idx="172">
                  <c:v>39940</c:v>
                </c:pt>
                <c:pt idx="173">
                  <c:v>40140</c:v>
                </c:pt>
                <c:pt idx="174">
                  <c:v>40321</c:v>
                </c:pt>
                <c:pt idx="175">
                  <c:v>40590</c:v>
                </c:pt>
                <c:pt idx="176">
                  <c:v>40872</c:v>
                </c:pt>
                <c:pt idx="177">
                  <c:v>41320</c:v>
                </c:pt>
                <c:pt idx="178">
                  <c:v>41574</c:v>
                </c:pt>
                <c:pt idx="179">
                  <c:v>41790</c:v>
                </c:pt>
                <c:pt idx="180">
                  <c:v>42148</c:v>
                </c:pt>
                <c:pt idx="181">
                  <c:v>42237</c:v>
                </c:pt>
                <c:pt idx="182">
                  <c:v>42346</c:v>
                </c:pt>
                <c:pt idx="183">
                  <c:v>42607</c:v>
                </c:pt>
                <c:pt idx="184">
                  <c:v>42742</c:v>
                </c:pt>
                <c:pt idx="185">
                  <c:v>42812</c:v>
                </c:pt>
                <c:pt idx="186">
                  <c:v>42846</c:v>
                </c:pt>
                <c:pt idx="187">
                  <c:v>42966</c:v>
                </c:pt>
                <c:pt idx="188">
                  <c:v>43353</c:v>
                </c:pt>
                <c:pt idx="189">
                  <c:v>43869</c:v>
                </c:pt>
                <c:pt idx="190">
                  <c:v>44766</c:v>
                </c:pt>
                <c:pt idx="191">
                  <c:v>45352</c:v>
                </c:pt>
                <c:pt idx="192">
                  <c:v>45826</c:v>
                </c:pt>
                <c:pt idx="193">
                  <c:v>46380</c:v>
                </c:pt>
                <c:pt idx="194">
                  <c:v>46740</c:v>
                </c:pt>
                <c:pt idx="195">
                  <c:v>46803</c:v>
                </c:pt>
                <c:pt idx="196">
                  <c:v>46876</c:v>
                </c:pt>
                <c:pt idx="197">
                  <c:v>46895</c:v>
                </c:pt>
                <c:pt idx="198">
                  <c:v>47438</c:v>
                </c:pt>
                <c:pt idx="199">
                  <c:v>48043</c:v>
                </c:pt>
                <c:pt idx="200">
                  <c:v>48681</c:v>
                </c:pt>
                <c:pt idx="201">
                  <c:v>49140</c:v>
                </c:pt>
                <c:pt idx="202">
                  <c:v>50310</c:v>
                </c:pt>
                <c:pt idx="203">
                  <c:v>52341</c:v>
                </c:pt>
                <c:pt idx="204">
                  <c:v>52787</c:v>
                </c:pt>
                <c:pt idx="205">
                  <c:v>55793</c:v>
                </c:pt>
                <c:pt idx="206">
                  <c:v>56098</c:v>
                </c:pt>
                <c:pt idx="207">
                  <c:v>56473</c:v>
                </c:pt>
                <c:pt idx="208">
                  <c:v>56811</c:v>
                </c:pt>
                <c:pt idx="209">
                  <c:v>57144</c:v>
                </c:pt>
                <c:pt idx="210">
                  <c:v>57431</c:v>
                </c:pt>
                <c:pt idx="211">
                  <c:v>57886</c:v>
                </c:pt>
                <c:pt idx="212">
                  <c:v>58307</c:v>
                </c:pt>
                <c:pt idx="213">
                  <c:v>58732</c:v>
                </c:pt>
                <c:pt idx="214">
                  <c:v>59422</c:v>
                </c:pt>
                <c:pt idx="215">
                  <c:v>59770</c:v>
                </c:pt>
                <c:pt idx="216">
                  <c:v>60425</c:v>
                </c:pt>
                <c:pt idx="217">
                  <c:v>61073</c:v>
                </c:pt>
                <c:pt idx="218">
                  <c:v>61690</c:v>
                </c:pt>
                <c:pt idx="219">
                  <c:v>62199</c:v>
                </c:pt>
                <c:pt idx="220">
                  <c:v>62750</c:v>
                </c:pt>
                <c:pt idx="221">
                  <c:v>63166</c:v>
                </c:pt>
                <c:pt idx="222">
                  <c:v>63801</c:v>
                </c:pt>
                <c:pt idx="223">
                  <c:v>64381</c:v>
                </c:pt>
                <c:pt idx="224">
                  <c:v>65086</c:v>
                </c:pt>
                <c:pt idx="225">
                  <c:v>65406</c:v>
                </c:pt>
                <c:pt idx="226">
                  <c:v>65624</c:v>
                </c:pt>
                <c:pt idx="227">
                  <c:v>64588</c:v>
                </c:pt>
                <c:pt idx="228">
                  <c:v>65158</c:v>
                </c:pt>
                <c:pt idx="229">
                  <c:v>65364</c:v>
                </c:pt>
                <c:pt idx="230">
                  <c:v>65855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765-4E3C-8D7C-71406D89A5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4783616"/>
        <c:axId val="690656240"/>
      </c:lineChart>
      <c:catAx>
        <c:axId val="116478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90656240"/>
        <c:crosses val="autoZero"/>
        <c:auto val="1"/>
        <c:lblAlgn val="ctr"/>
        <c:lblOffset val="100"/>
        <c:noMultiLvlLbl val="0"/>
      </c:catAx>
      <c:valAx>
        <c:axId val="690656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64783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Hoja1!$B$2</c:f>
              <c:strCache>
                <c:ptCount val="1"/>
                <c:pt idx="0">
                  <c:v>Vejez</c:v>
                </c:pt>
              </c:strCache>
            </c:strRef>
          </c:tx>
          <c:spPr>
            <a:ln w="28575" cap="rnd">
              <a:solidFill>
                <a:srgbClr val="FFA600"/>
              </a:solidFill>
              <a:round/>
            </a:ln>
            <a:effectLst/>
          </c:spPr>
          <c:marker>
            <c:symbol val="none"/>
          </c:marker>
          <c:cat>
            <c:strRef>
              <c:f>Hoja1!$A$7:$A$233</c:f>
              <c:strCache>
                <c:ptCount val="227"/>
                <c:pt idx="0">
                  <c:v>1999-12</c:v>
                </c:pt>
                <c:pt idx="3">
                  <c:v>2000-3</c:v>
                </c:pt>
                <c:pt idx="6">
                  <c:v>2000-6</c:v>
                </c:pt>
                <c:pt idx="9">
                  <c:v>2000-9</c:v>
                </c:pt>
                <c:pt idx="12">
                  <c:v>2000-12</c:v>
                </c:pt>
                <c:pt idx="15">
                  <c:v>2001-3</c:v>
                </c:pt>
                <c:pt idx="18">
                  <c:v>2001-6</c:v>
                </c:pt>
                <c:pt idx="21">
                  <c:v>2001-9</c:v>
                </c:pt>
                <c:pt idx="24">
                  <c:v>2001-12</c:v>
                </c:pt>
                <c:pt idx="27">
                  <c:v>2002-3</c:v>
                </c:pt>
                <c:pt idx="30">
                  <c:v>2002-6</c:v>
                </c:pt>
                <c:pt idx="33">
                  <c:v>2002-9</c:v>
                </c:pt>
                <c:pt idx="36">
                  <c:v>2002-12</c:v>
                </c:pt>
                <c:pt idx="39">
                  <c:v>2003-3</c:v>
                </c:pt>
                <c:pt idx="42">
                  <c:v>2003-6</c:v>
                </c:pt>
                <c:pt idx="45">
                  <c:v>2003-9</c:v>
                </c:pt>
                <c:pt idx="48">
                  <c:v>2003-12</c:v>
                </c:pt>
                <c:pt idx="51">
                  <c:v>2004-3</c:v>
                </c:pt>
                <c:pt idx="54">
                  <c:v>2004-6</c:v>
                </c:pt>
                <c:pt idx="57">
                  <c:v>2004-9</c:v>
                </c:pt>
                <c:pt idx="60">
                  <c:v>2004-12</c:v>
                </c:pt>
                <c:pt idx="63">
                  <c:v>2005-3</c:v>
                </c:pt>
                <c:pt idx="66">
                  <c:v>2005-6</c:v>
                </c:pt>
                <c:pt idx="69">
                  <c:v>2005-9</c:v>
                </c:pt>
                <c:pt idx="72">
                  <c:v>2005-12</c:v>
                </c:pt>
                <c:pt idx="75">
                  <c:v>2006-3</c:v>
                </c:pt>
                <c:pt idx="78">
                  <c:v>2006-6</c:v>
                </c:pt>
                <c:pt idx="81">
                  <c:v>2006-9</c:v>
                </c:pt>
                <c:pt idx="84">
                  <c:v>2006-12</c:v>
                </c:pt>
                <c:pt idx="87">
                  <c:v>2007-3</c:v>
                </c:pt>
                <c:pt idx="90">
                  <c:v>2007-6</c:v>
                </c:pt>
                <c:pt idx="93">
                  <c:v>2007-9</c:v>
                </c:pt>
                <c:pt idx="96">
                  <c:v>2007-12</c:v>
                </c:pt>
                <c:pt idx="99">
                  <c:v>2008-3</c:v>
                </c:pt>
                <c:pt idx="102">
                  <c:v>2008-6</c:v>
                </c:pt>
                <c:pt idx="105">
                  <c:v>2008-9</c:v>
                </c:pt>
                <c:pt idx="108">
                  <c:v>2008-12</c:v>
                </c:pt>
                <c:pt idx="111">
                  <c:v>2009-3</c:v>
                </c:pt>
                <c:pt idx="114">
                  <c:v>2009-6</c:v>
                </c:pt>
                <c:pt idx="117">
                  <c:v>2009-9</c:v>
                </c:pt>
                <c:pt idx="120">
                  <c:v>2009-12</c:v>
                </c:pt>
                <c:pt idx="123">
                  <c:v>2010-3</c:v>
                </c:pt>
                <c:pt idx="126">
                  <c:v>2010-6</c:v>
                </c:pt>
                <c:pt idx="129">
                  <c:v>2010-9</c:v>
                </c:pt>
                <c:pt idx="132">
                  <c:v>2010-12</c:v>
                </c:pt>
                <c:pt idx="135">
                  <c:v>2011-3</c:v>
                </c:pt>
                <c:pt idx="138">
                  <c:v>2011-6</c:v>
                </c:pt>
                <c:pt idx="141">
                  <c:v>2011-9</c:v>
                </c:pt>
                <c:pt idx="144">
                  <c:v>2011-12</c:v>
                </c:pt>
                <c:pt idx="147">
                  <c:v>2012-3</c:v>
                </c:pt>
                <c:pt idx="150">
                  <c:v>2012-6</c:v>
                </c:pt>
                <c:pt idx="153">
                  <c:v>2012-9</c:v>
                </c:pt>
                <c:pt idx="156">
                  <c:v>2012-12</c:v>
                </c:pt>
                <c:pt idx="160">
                  <c:v>2013-4</c:v>
                </c:pt>
                <c:pt idx="163">
                  <c:v>2013-7</c:v>
                </c:pt>
                <c:pt idx="166">
                  <c:v>2013-10</c:v>
                </c:pt>
                <c:pt idx="169">
                  <c:v>2014-01</c:v>
                </c:pt>
                <c:pt idx="172">
                  <c:v>2014-04</c:v>
                </c:pt>
                <c:pt idx="175">
                  <c:v>2014-07</c:v>
                </c:pt>
                <c:pt idx="178">
                  <c:v>2014-10</c:v>
                </c:pt>
                <c:pt idx="181">
                  <c:v>2015-1</c:v>
                </c:pt>
                <c:pt idx="184">
                  <c:v>2015-4</c:v>
                </c:pt>
                <c:pt idx="187">
                  <c:v>2015-7</c:v>
                </c:pt>
                <c:pt idx="190">
                  <c:v>2015-10</c:v>
                </c:pt>
                <c:pt idx="193">
                  <c:v>2016-1</c:v>
                </c:pt>
                <c:pt idx="196">
                  <c:v>2016-4</c:v>
                </c:pt>
                <c:pt idx="199">
                  <c:v>2016-7</c:v>
                </c:pt>
                <c:pt idx="202">
                  <c:v>2016-10</c:v>
                </c:pt>
                <c:pt idx="205">
                  <c:v>2017-1</c:v>
                </c:pt>
                <c:pt idx="208">
                  <c:v>2017-4</c:v>
                </c:pt>
                <c:pt idx="211">
                  <c:v>2017-7</c:v>
                </c:pt>
                <c:pt idx="214">
                  <c:v>2017-10</c:v>
                </c:pt>
                <c:pt idx="217">
                  <c:v>2018-1</c:v>
                </c:pt>
                <c:pt idx="220">
                  <c:v>2018-4</c:v>
                </c:pt>
                <c:pt idx="223">
                  <c:v>2018-7</c:v>
                </c:pt>
                <c:pt idx="226">
                  <c:v>2018-10</c:v>
                </c:pt>
              </c:strCache>
            </c:strRef>
          </c:cat>
          <c:val>
            <c:numRef>
              <c:f>Hoja1!$B$7:$B$233</c:f>
              <c:numCache>
                <c:formatCode>General</c:formatCode>
                <c:ptCount val="227"/>
                <c:pt idx="0">
                  <c:v>226</c:v>
                </c:pt>
                <c:pt idx="1">
                  <c:v>240</c:v>
                </c:pt>
                <c:pt idx="2">
                  <c:v>278</c:v>
                </c:pt>
                <c:pt idx="3">
                  <c:v>294</c:v>
                </c:pt>
                <c:pt idx="4">
                  <c:v>331</c:v>
                </c:pt>
                <c:pt idx="5">
                  <c:v>368</c:v>
                </c:pt>
                <c:pt idx="6">
                  <c:v>396</c:v>
                </c:pt>
                <c:pt idx="7">
                  <c:v>410</c:v>
                </c:pt>
                <c:pt idx="8">
                  <c:v>438</c:v>
                </c:pt>
                <c:pt idx="9">
                  <c:v>481</c:v>
                </c:pt>
                <c:pt idx="10">
                  <c:v>497</c:v>
                </c:pt>
                <c:pt idx="11">
                  <c:v>513</c:v>
                </c:pt>
                <c:pt idx="12">
                  <c:v>556</c:v>
                </c:pt>
                <c:pt idx="14">
                  <c:v>610</c:v>
                </c:pt>
                <c:pt idx="15">
                  <c:v>639</c:v>
                </c:pt>
                <c:pt idx="16">
                  <c:v>675</c:v>
                </c:pt>
                <c:pt idx="17">
                  <c:v>717</c:v>
                </c:pt>
                <c:pt idx="18">
                  <c:v>768</c:v>
                </c:pt>
                <c:pt idx="19">
                  <c:v>795</c:v>
                </c:pt>
                <c:pt idx="20">
                  <c:v>828</c:v>
                </c:pt>
                <c:pt idx="21">
                  <c:v>856</c:v>
                </c:pt>
                <c:pt idx="22">
                  <c:v>888</c:v>
                </c:pt>
                <c:pt idx="23">
                  <c:v>918</c:v>
                </c:pt>
                <c:pt idx="24">
                  <c:v>964</c:v>
                </c:pt>
                <c:pt idx="25">
                  <c:v>978</c:v>
                </c:pt>
                <c:pt idx="26">
                  <c:v>1024</c:v>
                </c:pt>
                <c:pt idx="27">
                  <c:v>1079</c:v>
                </c:pt>
                <c:pt idx="28">
                  <c:v>1103</c:v>
                </c:pt>
                <c:pt idx="29">
                  <c:v>1147</c:v>
                </c:pt>
                <c:pt idx="30">
                  <c:v>1191</c:v>
                </c:pt>
                <c:pt idx="31">
                  <c:v>1231</c:v>
                </c:pt>
                <c:pt idx="32">
                  <c:v>1272</c:v>
                </c:pt>
                <c:pt idx="33">
                  <c:v>1324</c:v>
                </c:pt>
                <c:pt idx="34">
                  <c:v>1349</c:v>
                </c:pt>
                <c:pt idx="35">
                  <c:v>1398</c:v>
                </c:pt>
                <c:pt idx="36">
                  <c:v>1418</c:v>
                </c:pt>
                <c:pt idx="37">
                  <c:v>1462</c:v>
                </c:pt>
                <c:pt idx="38">
                  <c:v>1496</c:v>
                </c:pt>
                <c:pt idx="39">
                  <c:v>1541</c:v>
                </c:pt>
                <c:pt idx="40">
                  <c:v>1580</c:v>
                </c:pt>
                <c:pt idx="41">
                  <c:v>1631</c:v>
                </c:pt>
                <c:pt idx="42">
                  <c:v>1656</c:v>
                </c:pt>
                <c:pt idx="43">
                  <c:v>1680</c:v>
                </c:pt>
                <c:pt idx="44">
                  <c:v>1718</c:v>
                </c:pt>
                <c:pt idx="45">
                  <c:v>1799</c:v>
                </c:pt>
                <c:pt idx="46">
                  <c:v>1835</c:v>
                </c:pt>
                <c:pt idx="47">
                  <c:v>1870</c:v>
                </c:pt>
                <c:pt idx="48">
                  <c:v>1936</c:v>
                </c:pt>
                <c:pt idx="49">
                  <c:v>1986</c:v>
                </c:pt>
                <c:pt idx="50">
                  <c:v>2001</c:v>
                </c:pt>
                <c:pt idx="51">
                  <c:v>2041</c:v>
                </c:pt>
                <c:pt idx="52">
                  <c:v>2060</c:v>
                </c:pt>
                <c:pt idx="53">
                  <c:v>2091</c:v>
                </c:pt>
                <c:pt idx="54">
                  <c:v>2133</c:v>
                </c:pt>
                <c:pt idx="55">
                  <c:v>2177</c:v>
                </c:pt>
                <c:pt idx="56">
                  <c:v>2245</c:v>
                </c:pt>
                <c:pt idx="57">
                  <c:v>2313</c:v>
                </c:pt>
                <c:pt idx="58">
                  <c:v>2377</c:v>
                </c:pt>
                <c:pt idx="59">
                  <c:v>2462</c:v>
                </c:pt>
                <c:pt idx="60">
                  <c:v>2533</c:v>
                </c:pt>
                <c:pt idx="61">
                  <c:v>2584</c:v>
                </c:pt>
                <c:pt idx="62">
                  <c:v>2649</c:v>
                </c:pt>
                <c:pt idx="63">
                  <c:v>2669</c:v>
                </c:pt>
                <c:pt idx="64">
                  <c:v>2701</c:v>
                </c:pt>
                <c:pt idx="65">
                  <c:v>2731</c:v>
                </c:pt>
                <c:pt idx="66">
                  <c:v>2759</c:v>
                </c:pt>
                <c:pt idx="67">
                  <c:v>2785</c:v>
                </c:pt>
                <c:pt idx="68">
                  <c:v>2806</c:v>
                </c:pt>
                <c:pt idx="69">
                  <c:v>2821</c:v>
                </c:pt>
                <c:pt idx="70">
                  <c:v>2827</c:v>
                </c:pt>
                <c:pt idx="71">
                  <c:v>2850</c:v>
                </c:pt>
                <c:pt idx="72">
                  <c:v>2855</c:v>
                </c:pt>
                <c:pt idx="73">
                  <c:v>2899</c:v>
                </c:pt>
                <c:pt idx="74">
                  <c:v>2925</c:v>
                </c:pt>
                <c:pt idx="75">
                  <c:v>2956</c:v>
                </c:pt>
                <c:pt idx="76">
                  <c:v>2975</c:v>
                </c:pt>
                <c:pt idx="77">
                  <c:v>3016</c:v>
                </c:pt>
                <c:pt idx="78">
                  <c:v>3054</c:v>
                </c:pt>
                <c:pt idx="79">
                  <c:v>3078</c:v>
                </c:pt>
                <c:pt idx="80">
                  <c:v>3141</c:v>
                </c:pt>
                <c:pt idx="81">
                  <c:v>3203</c:v>
                </c:pt>
                <c:pt idx="82">
                  <c:v>3258</c:v>
                </c:pt>
                <c:pt idx="83">
                  <c:v>3289</c:v>
                </c:pt>
                <c:pt idx="84">
                  <c:v>3213</c:v>
                </c:pt>
                <c:pt idx="85">
                  <c:v>3237</c:v>
                </c:pt>
                <c:pt idx="86">
                  <c:v>3466</c:v>
                </c:pt>
                <c:pt idx="87">
                  <c:v>3523</c:v>
                </c:pt>
                <c:pt idx="88">
                  <c:v>3595</c:v>
                </c:pt>
                <c:pt idx="89">
                  <c:v>3658</c:v>
                </c:pt>
                <c:pt idx="90">
                  <c:v>3741</c:v>
                </c:pt>
                <c:pt idx="91">
                  <c:v>3815</c:v>
                </c:pt>
                <c:pt idx="92">
                  <c:v>3911</c:v>
                </c:pt>
                <c:pt idx="93">
                  <c:v>4021</c:v>
                </c:pt>
                <c:pt idx="94">
                  <c:v>4084</c:v>
                </c:pt>
                <c:pt idx="95">
                  <c:v>4154</c:v>
                </c:pt>
                <c:pt idx="96">
                  <c:v>4218</c:v>
                </c:pt>
                <c:pt idx="97">
                  <c:v>4289</c:v>
                </c:pt>
                <c:pt idx="98">
                  <c:v>4346</c:v>
                </c:pt>
                <c:pt idx="99">
                  <c:v>4358</c:v>
                </c:pt>
                <c:pt idx="100">
                  <c:v>4514</c:v>
                </c:pt>
                <c:pt idx="101">
                  <c:v>4581</c:v>
                </c:pt>
                <c:pt idx="102">
                  <c:v>4632</c:v>
                </c:pt>
                <c:pt idx="103">
                  <c:v>4620</c:v>
                </c:pt>
                <c:pt idx="104">
                  <c:v>4650</c:v>
                </c:pt>
                <c:pt idx="105">
                  <c:v>4660</c:v>
                </c:pt>
                <c:pt idx="106">
                  <c:v>4555</c:v>
                </c:pt>
                <c:pt idx="107">
                  <c:v>4661</c:v>
                </c:pt>
                <c:pt idx="108">
                  <c:v>4714</c:v>
                </c:pt>
                <c:pt idx="109">
                  <c:v>4740</c:v>
                </c:pt>
                <c:pt idx="110">
                  <c:v>4753</c:v>
                </c:pt>
                <c:pt idx="111">
                  <c:v>4804</c:v>
                </c:pt>
                <c:pt idx="112">
                  <c:v>4877</c:v>
                </c:pt>
                <c:pt idx="113">
                  <c:v>4960</c:v>
                </c:pt>
                <c:pt idx="114">
                  <c:v>5047</c:v>
                </c:pt>
                <c:pt idx="115">
                  <c:v>5134</c:v>
                </c:pt>
                <c:pt idx="116">
                  <c:v>5218</c:v>
                </c:pt>
                <c:pt idx="117">
                  <c:v>5335</c:v>
                </c:pt>
                <c:pt idx="118">
                  <c:v>5412</c:v>
                </c:pt>
                <c:pt idx="119">
                  <c:v>5568</c:v>
                </c:pt>
                <c:pt idx="120">
                  <c:v>5707</c:v>
                </c:pt>
                <c:pt idx="121">
                  <c:v>5813</c:v>
                </c:pt>
                <c:pt idx="122">
                  <c:v>5909</c:v>
                </c:pt>
                <c:pt idx="123">
                  <c:v>6054</c:v>
                </c:pt>
                <c:pt idx="124">
                  <c:v>6193</c:v>
                </c:pt>
                <c:pt idx="125">
                  <c:v>6337</c:v>
                </c:pt>
                <c:pt idx="126">
                  <c:v>6449</c:v>
                </c:pt>
                <c:pt idx="127">
                  <c:v>6620</c:v>
                </c:pt>
                <c:pt idx="128">
                  <c:v>6761</c:v>
                </c:pt>
                <c:pt idx="129">
                  <c:v>6897</c:v>
                </c:pt>
                <c:pt idx="130">
                  <c:v>6982</c:v>
                </c:pt>
                <c:pt idx="131">
                  <c:v>7108</c:v>
                </c:pt>
                <c:pt idx="132">
                  <c:v>7234</c:v>
                </c:pt>
                <c:pt idx="133">
                  <c:v>7350</c:v>
                </c:pt>
                <c:pt idx="134">
                  <c:v>7462</c:v>
                </c:pt>
                <c:pt idx="135">
                  <c:v>7545</c:v>
                </c:pt>
                <c:pt idx="136">
                  <c:v>7722</c:v>
                </c:pt>
                <c:pt idx="137">
                  <c:v>7871</c:v>
                </c:pt>
                <c:pt idx="138">
                  <c:v>8002</c:v>
                </c:pt>
                <c:pt idx="139">
                  <c:v>8090</c:v>
                </c:pt>
                <c:pt idx="140">
                  <c:v>8257</c:v>
                </c:pt>
                <c:pt idx="141">
                  <c:v>8425</c:v>
                </c:pt>
                <c:pt idx="142">
                  <c:v>8571</c:v>
                </c:pt>
                <c:pt idx="143">
                  <c:v>8729</c:v>
                </c:pt>
                <c:pt idx="144">
                  <c:v>8870</c:v>
                </c:pt>
                <c:pt idx="145">
                  <c:v>8938</c:v>
                </c:pt>
                <c:pt idx="146">
                  <c:v>9094</c:v>
                </c:pt>
                <c:pt idx="147">
                  <c:v>9277</c:v>
                </c:pt>
                <c:pt idx="148">
                  <c:v>9396</c:v>
                </c:pt>
                <c:pt idx="149">
                  <c:v>9598</c:v>
                </c:pt>
                <c:pt idx="150">
                  <c:v>9882</c:v>
                </c:pt>
                <c:pt idx="151">
                  <c:v>10107</c:v>
                </c:pt>
                <c:pt idx="152">
                  <c:v>10323</c:v>
                </c:pt>
                <c:pt idx="153">
                  <c:v>10577</c:v>
                </c:pt>
                <c:pt idx="154">
                  <c:v>10793</c:v>
                </c:pt>
                <c:pt idx="155">
                  <c:v>10927</c:v>
                </c:pt>
                <c:pt idx="156">
                  <c:v>11115</c:v>
                </c:pt>
                <c:pt idx="157">
                  <c:v>11231</c:v>
                </c:pt>
                <c:pt idx="158">
                  <c:v>11420</c:v>
                </c:pt>
                <c:pt idx="159">
                  <c:v>11598</c:v>
                </c:pt>
                <c:pt idx="160">
                  <c:v>11867</c:v>
                </c:pt>
                <c:pt idx="161">
                  <c:v>12150</c:v>
                </c:pt>
                <c:pt idx="162">
                  <c:v>12395</c:v>
                </c:pt>
                <c:pt idx="163">
                  <c:v>12677</c:v>
                </c:pt>
                <c:pt idx="164">
                  <c:v>12935</c:v>
                </c:pt>
                <c:pt idx="165">
                  <c:v>13211</c:v>
                </c:pt>
                <c:pt idx="166">
                  <c:v>13490</c:v>
                </c:pt>
                <c:pt idx="167">
                  <c:v>13758</c:v>
                </c:pt>
                <c:pt idx="168">
                  <c:v>13928</c:v>
                </c:pt>
                <c:pt idx="169">
                  <c:v>13974</c:v>
                </c:pt>
                <c:pt idx="170">
                  <c:v>14151</c:v>
                </c:pt>
                <c:pt idx="171">
                  <c:v>14291</c:v>
                </c:pt>
                <c:pt idx="172">
                  <c:v>14477</c:v>
                </c:pt>
                <c:pt idx="173">
                  <c:v>14629</c:v>
                </c:pt>
                <c:pt idx="174">
                  <c:v>14776</c:v>
                </c:pt>
                <c:pt idx="175">
                  <c:v>14958</c:v>
                </c:pt>
                <c:pt idx="176">
                  <c:v>15122</c:v>
                </c:pt>
                <c:pt idx="177">
                  <c:v>15278</c:v>
                </c:pt>
                <c:pt idx="178">
                  <c:v>15395</c:v>
                </c:pt>
                <c:pt idx="179">
                  <c:v>15538</c:v>
                </c:pt>
                <c:pt idx="180">
                  <c:v>15710</c:v>
                </c:pt>
                <c:pt idx="181">
                  <c:v>15920</c:v>
                </c:pt>
                <c:pt idx="182">
                  <c:v>16226</c:v>
                </c:pt>
                <c:pt idx="183">
                  <c:v>16471</c:v>
                </c:pt>
                <c:pt idx="184">
                  <c:v>16756</c:v>
                </c:pt>
                <c:pt idx="185">
                  <c:v>17027</c:v>
                </c:pt>
                <c:pt idx="186">
                  <c:v>17330</c:v>
                </c:pt>
                <c:pt idx="187">
                  <c:v>17578</c:v>
                </c:pt>
                <c:pt idx="188">
                  <c:v>17839</c:v>
                </c:pt>
                <c:pt idx="189">
                  <c:v>18091</c:v>
                </c:pt>
                <c:pt idx="190">
                  <c:v>18313</c:v>
                </c:pt>
                <c:pt idx="191">
                  <c:v>18596</c:v>
                </c:pt>
                <c:pt idx="192">
                  <c:v>18871</c:v>
                </c:pt>
                <c:pt idx="193">
                  <c:v>19106</c:v>
                </c:pt>
                <c:pt idx="194">
                  <c:v>19316</c:v>
                </c:pt>
                <c:pt idx="195">
                  <c:v>19591</c:v>
                </c:pt>
                <c:pt idx="196">
                  <c:v>19801</c:v>
                </c:pt>
                <c:pt idx="197">
                  <c:v>20049</c:v>
                </c:pt>
                <c:pt idx="198">
                  <c:v>20395</c:v>
                </c:pt>
                <c:pt idx="199">
                  <c:v>20676</c:v>
                </c:pt>
                <c:pt idx="200">
                  <c:v>20970</c:v>
                </c:pt>
                <c:pt idx="201">
                  <c:v>21281</c:v>
                </c:pt>
                <c:pt idx="202">
                  <c:v>21559</c:v>
                </c:pt>
                <c:pt idx="203">
                  <c:v>21895</c:v>
                </c:pt>
                <c:pt idx="204">
                  <c:v>22186</c:v>
                </c:pt>
                <c:pt idx="205">
                  <c:v>22621</c:v>
                </c:pt>
                <c:pt idx="206">
                  <c:v>23027</c:v>
                </c:pt>
                <c:pt idx="207">
                  <c:v>23497</c:v>
                </c:pt>
                <c:pt idx="208">
                  <c:v>23872</c:v>
                </c:pt>
                <c:pt idx="209">
                  <c:v>24293</c:v>
                </c:pt>
                <c:pt idx="210">
                  <c:v>24775</c:v>
                </c:pt>
                <c:pt idx="211">
                  <c:v>25291</c:v>
                </c:pt>
                <c:pt idx="212">
                  <c:v>25950</c:v>
                </c:pt>
                <c:pt idx="213">
                  <c:v>26477</c:v>
                </c:pt>
                <c:pt idx="214">
                  <c:v>26994</c:v>
                </c:pt>
                <c:pt idx="215">
                  <c:v>27578</c:v>
                </c:pt>
                <c:pt idx="216">
                  <c:v>27972</c:v>
                </c:pt>
                <c:pt idx="217">
                  <c:v>28715</c:v>
                </c:pt>
                <c:pt idx="218">
                  <c:v>29239</c:v>
                </c:pt>
                <c:pt idx="219">
                  <c:v>29722</c:v>
                </c:pt>
                <c:pt idx="220">
                  <c:v>30310</c:v>
                </c:pt>
                <c:pt idx="221">
                  <c:v>31285</c:v>
                </c:pt>
                <c:pt idx="222">
                  <c:v>32350</c:v>
                </c:pt>
                <c:pt idx="223">
                  <c:v>41885</c:v>
                </c:pt>
                <c:pt idx="224">
                  <c:v>43196</c:v>
                </c:pt>
                <c:pt idx="225">
                  <c:v>45907</c:v>
                </c:pt>
                <c:pt idx="226">
                  <c:v>47162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5E-4A53-803D-4CC84D1AAAC5}"/>
            </c:ext>
          </c:extLst>
        </c:ser>
        <c:ser>
          <c:idx val="1"/>
          <c:order val="1"/>
          <c:tx>
            <c:strRef>
              <c:f>Hoja1!$C$2</c:f>
              <c:strCache>
                <c:ptCount val="1"/>
                <c:pt idx="0">
                  <c:v>Invalidez</c:v>
                </c:pt>
              </c:strCache>
            </c:strRef>
          </c:tx>
          <c:spPr>
            <a:ln w="28575" cap="rnd">
              <a:solidFill>
                <a:srgbClr val="955196"/>
              </a:solidFill>
              <a:round/>
            </a:ln>
            <a:effectLst/>
          </c:spPr>
          <c:marker>
            <c:symbol val="none"/>
          </c:marker>
          <c:cat>
            <c:strRef>
              <c:f>Hoja1!$A$7:$A$233</c:f>
              <c:strCache>
                <c:ptCount val="227"/>
                <c:pt idx="0">
                  <c:v>1999-12</c:v>
                </c:pt>
                <c:pt idx="3">
                  <c:v>2000-3</c:v>
                </c:pt>
                <c:pt idx="6">
                  <c:v>2000-6</c:v>
                </c:pt>
                <c:pt idx="9">
                  <c:v>2000-9</c:v>
                </c:pt>
                <c:pt idx="12">
                  <c:v>2000-12</c:v>
                </c:pt>
                <c:pt idx="15">
                  <c:v>2001-3</c:v>
                </c:pt>
                <c:pt idx="18">
                  <c:v>2001-6</c:v>
                </c:pt>
                <c:pt idx="21">
                  <c:v>2001-9</c:v>
                </c:pt>
                <c:pt idx="24">
                  <c:v>2001-12</c:v>
                </c:pt>
                <c:pt idx="27">
                  <c:v>2002-3</c:v>
                </c:pt>
                <c:pt idx="30">
                  <c:v>2002-6</c:v>
                </c:pt>
                <c:pt idx="33">
                  <c:v>2002-9</c:v>
                </c:pt>
                <c:pt idx="36">
                  <c:v>2002-12</c:v>
                </c:pt>
                <c:pt idx="39">
                  <c:v>2003-3</c:v>
                </c:pt>
                <c:pt idx="42">
                  <c:v>2003-6</c:v>
                </c:pt>
                <c:pt idx="45">
                  <c:v>2003-9</c:v>
                </c:pt>
                <c:pt idx="48">
                  <c:v>2003-12</c:v>
                </c:pt>
                <c:pt idx="51">
                  <c:v>2004-3</c:v>
                </c:pt>
                <c:pt idx="54">
                  <c:v>2004-6</c:v>
                </c:pt>
                <c:pt idx="57">
                  <c:v>2004-9</c:v>
                </c:pt>
                <c:pt idx="60">
                  <c:v>2004-12</c:v>
                </c:pt>
                <c:pt idx="63">
                  <c:v>2005-3</c:v>
                </c:pt>
                <c:pt idx="66">
                  <c:v>2005-6</c:v>
                </c:pt>
                <c:pt idx="69">
                  <c:v>2005-9</c:v>
                </c:pt>
                <c:pt idx="72">
                  <c:v>2005-12</c:v>
                </c:pt>
                <c:pt idx="75">
                  <c:v>2006-3</c:v>
                </c:pt>
                <c:pt idx="78">
                  <c:v>2006-6</c:v>
                </c:pt>
                <c:pt idx="81">
                  <c:v>2006-9</c:v>
                </c:pt>
                <c:pt idx="84">
                  <c:v>2006-12</c:v>
                </c:pt>
                <c:pt idx="87">
                  <c:v>2007-3</c:v>
                </c:pt>
                <c:pt idx="90">
                  <c:v>2007-6</c:v>
                </c:pt>
                <c:pt idx="93">
                  <c:v>2007-9</c:v>
                </c:pt>
                <c:pt idx="96">
                  <c:v>2007-12</c:v>
                </c:pt>
                <c:pt idx="99">
                  <c:v>2008-3</c:v>
                </c:pt>
                <c:pt idx="102">
                  <c:v>2008-6</c:v>
                </c:pt>
                <c:pt idx="105">
                  <c:v>2008-9</c:v>
                </c:pt>
                <c:pt idx="108">
                  <c:v>2008-12</c:v>
                </c:pt>
                <c:pt idx="111">
                  <c:v>2009-3</c:v>
                </c:pt>
                <c:pt idx="114">
                  <c:v>2009-6</c:v>
                </c:pt>
                <c:pt idx="117">
                  <c:v>2009-9</c:v>
                </c:pt>
                <c:pt idx="120">
                  <c:v>2009-12</c:v>
                </c:pt>
                <c:pt idx="123">
                  <c:v>2010-3</c:v>
                </c:pt>
                <c:pt idx="126">
                  <c:v>2010-6</c:v>
                </c:pt>
                <c:pt idx="129">
                  <c:v>2010-9</c:v>
                </c:pt>
                <c:pt idx="132">
                  <c:v>2010-12</c:v>
                </c:pt>
                <c:pt idx="135">
                  <c:v>2011-3</c:v>
                </c:pt>
                <c:pt idx="138">
                  <c:v>2011-6</c:v>
                </c:pt>
                <c:pt idx="141">
                  <c:v>2011-9</c:v>
                </c:pt>
                <c:pt idx="144">
                  <c:v>2011-12</c:v>
                </c:pt>
                <c:pt idx="147">
                  <c:v>2012-3</c:v>
                </c:pt>
                <c:pt idx="150">
                  <c:v>2012-6</c:v>
                </c:pt>
                <c:pt idx="153">
                  <c:v>2012-9</c:v>
                </c:pt>
                <c:pt idx="156">
                  <c:v>2012-12</c:v>
                </c:pt>
                <c:pt idx="160">
                  <c:v>2013-4</c:v>
                </c:pt>
                <c:pt idx="163">
                  <c:v>2013-7</c:v>
                </c:pt>
                <c:pt idx="166">
                  <c:v>2013-10</c:v>
                </c:pt>
                <c:pt idx="169">
                  <c:v>2014-01</c:v>
                </c:pt>
                <c:pt idx="172">
                  <c:v>2014-04</c:v>
                </c:pt>
                <c:pt idx="175">
                  <c:v>2014-07</c:v>
                </c:pt>
                <c:pt idx="178">
                  <c:v>2014-10</c:v>
                </c:pt>
                <c:pt idx="181">
                  <c:v>2015-1</c:v>
                </c:pt>
                <c:pt idx="184">
                  <c:v>2015-4</c:v>
                </c:pt>
                <c:pt idx="187">
                  <c:v>2015-7</c:v>
                </c:pt>
                <c:pt idx="190">
                  <c:v>2015-10</c:v>
                </c:pt>
                <c:pt idx="193">
                  <c:v>2016-1</c:v>
                </c:pt>
                <c:pt idx="196">
                  <c:v>2016-4</c:v>
                </c:pt>
                <c:pt idx="199">
                  <c:v>2016-7</c:v>
                </c:pt>
                <c:pt idx="202">
                  <c:v>2016-10</c:v>
                </c:pt>
                <c:pt idx="205">
                  <c:v>2017-1</c:v>
                </c:pt>
                <c:pt idx="208">
                  <c:v>2017-4</c:v>
                </c:pt>
                <c:pt idx="211">
                  <c:v>2017-7</c:v>
                </c:pt>
                <c:pt idx="214">
                  <c:v>2017-10</c:v>
                </c:pt>
                <c:pt idx="217">
                  <c:v>2018-1</c:v>
                </c:pt>
                <c:pt idx="220">
                  <c:v>2018-4</c:v>
                </c:pt>
                <c:pt idx="223">
                  <c:v>2018-7</c:v>
                </c:pt>
                <c:pt idx="226">
                  <c:v>2018-10</c:v>
                </c:pt>
              </c:strCache>
            </c:strRef>
          </c:cat>
          <c:val>
            <c:numRef>
              <c:f>Hoja1!$C$7:$C$233</c:f>
              <c:numCache>
                <c:formatCode>General</c:formatCode>
                <c:ptCount val="227"/>
                <c:pt idx="0">
                  <c:v>292</c:v>
                </c:pt>
                <c:pt idx="1">
                  <c:v>306</c:v>
                </c:pt>
                <c:pt idx="2">
                  <c:v>311</c:v>
                </c:pt>
                <c:pt idx="3">
                  <c:v>320</c:v>
                </c:pt>
                <c:pt idx="4">
                  <c:v>334</c:v>
                </c:pt>
                <c:pt idx="5">
                  <c:v>348</c:v>
                </c:pt>
                <c:pt idx="6">
                  <c:v>363</c:v>
                </c:pt>
                <c:pt idx="7">
                  <c:v>365</c:v>
                </c:pt>
                <c:pt idx="8">
                  <c:v>375</c:v>
                </c:pt>
                <c:pt idx="9">
                  <c:v>398</c:v>
                </c:pt>
                <c:pt idx="10">
                  <c:v>410</c:v>
                </c:pt>
                <c:pt idx="11">
                  <c:v>424</c:v>
                </c:pt>
                <c:pt idx="12">
                  <c:v>440</c:v>
                </c:pt>
                <c:pt idx="14">
                  <c:v>467</c:v>
                </c:pt>
                <c:pt idx="15">
                  <c:v>478</c:v>
                </c:pt>
                <c:pt idx="16">
                  <c:v>489</c:v>
                </c:pt>
                <c:pt idx="17">
                  <c:v>504</c:v>
                </c:pt>
                <c:pt idx="18">
                  <c:v>523</c:v>
                </c:pt>
                <c:pt idx="19">
                  <c:v>535</c:v>
                </c:pt>
                <c:pt idx="20">
                  <c:v>559</c:v>
                </c:pt>
                <c:pt idx="21">
                  <c:v>558</c:v>
                </c:pt>
                <c:pt idx="22">
                  <c:v>588</c:v>
                </c:pt>
                <c:pt idx="23">
                  <c:v>600</c:v>
                </c:pt>
                <c:pt idx="24">
                  <c:v>616</c:v>
                </c:pt>
                <c:pt idx="25">
                  <c:v>637</c:v>
                </c:pt>
                <c:pt idx="26">
                  <c:v>660</c:v>
                </c:pt>
                <c:pt idx="27">
                  <c:v>671</c:v>
                </c:pt>
                <c:pt idx="28">
                  <c:v>690</c:v>
                </c:pt>
                <c:pt idx="29">
                  <c:v>696</c:v>
                </c:pt>
                <c:pt idx="30">
                  <c:v>728</c:v>
                </c:pt>
                <c:pt idx="31">
                  <c:v>730</c:v>
                </c:pt>
                <c:pt idx="32">
                  <c:v>747</c:v>
                </c:pt>
                <c:pt idx="33">
                  <c:v>776</c:v>
                </c:pt>
                <c:pt idx="34">
                  <c:v>793</c:v>
                </c:pt>
                <c:pt idx="35">
                  <c:v>815</c:v>
                </c:pt>
                <c:pt idx="36">
                  <c:v>820</c:v>
                </c:pt>
                <c:pt idx="37">
                  <c:v>858</c:v>
                </c:pt>
                <c:pt idx="38">
                  <c:v>876</c:v>
                </c:pt>
                <c:pt idx="39">
                  <c:v>898</c:v>
                </c:pt>
                <c:pt idx="40">
                  <c:v>910</c:v>
                </c:pt>
                <c:pt idx="41">
                  <c:v>929</c:v>
                </c:pt>
                <c:pt idx="42">
                  <c:v>921</c:v>
                </c:pt>
                <c:pt idx="43">
                  <c:v>940</c:v>
                </c:pt>
                <c:pt idx="44">
                  <c:v>952</c:v>
                </c:pt>
                <c:pt idx="45">
                  <c:v>977</c:v>
                </c:pt>
                <c:pt idx="46">
                  <c:v>980</c:v>
                </c:pt>
                <c:pt idx="47">
                  <c:v>995</c:v>
                </c:pt>
                <c:pt idx="48">
                  <c:v>1001</c:v>
                </c:pt>
                <c:pt idx="49">
                  <c:v>1034</c:v>
                </c:pt>
                <c:pt idx="50">
                  <c:v>1027</c:v>
                </c:pt>
                <c:pt idx="51">
                  <c:v>1040</c:v>
                </c:pt>
                <c:pt idx="52">
                  <c:v>1033</c:v>
                </c:pt>
                <c:pt idx="53">
                  <c:v>1052</c:v>
                </c:pt>
                <c:pt idx="54">
                  <c:v>1059</c:v>
                </c:pt>
                <c:pt idx="55">
                  <c:v>1077</c:v>
                </c:pt>
                <c:pt idx="56">
                  <c:v>1097</c:v>
                </c:pt>
                <c:pt idx="57">
                  <c:v>1141</c:v>
                </c:pt>
                <c:pt idx="58">
                  <c:v>1164</c:v>
                </c:pt>
                <c:pt idx="59">
                  <c:v>1184</c:v>
                </c:pt>
                <c:pt idx="60">
                  <c:v>1197</c:v>
                </c:pt>
                <c:pt idx="61">
                  <c:v>1213</c:v>
                </c:pt>
                <c:pt idx="62">
                  <c:v>1233</c:v>
                </c:pt>
                <c:pt idx="63">
                  <c:v>1249</c:v>
                </c:pt>
                <c:pt idx="64">
                  <c:v>1286</c:v>
                </c:pt>
                <c:pt idx="65">
                  <c:v>1284</c:v>
                </c:pt>
                <c:pt idx="66">
                  <c:v>1298</c:v>
                </c:pt>
                <c:pt idx="67">
                  <c:v>1328</c:v>
                </c:pt>
                <c:pt idx="68">
                  <c:v>1384</c:v>
                </c:pt>
                <c:pt idx="69">
                  <c:v>1405</c:v>
                </c:pt>
                <c:pt idx="70">
                  <c:v>1432</c:v>
                </c:pt>
                <c:pt idx="71">
                  <c:v>1478</c:v>
                </c:pt>
                <c:pt idx="72">
                  <c:v>1517</c:v>
                </c:pt>
                <c:pt idx="73">
                  <c:v>1600</c:v>
                </c:pt>
                <c:pt idx="74">
                  <c:v>1604</c:v>
                </c:pt>
                <c:pt idx="75">
                  <c:v>1651</c:v>
                </c:pt>
                <c:pt idx="76">
                  <c:v>1689</c:v>
                </c:pt>
                <c:pt idx="77">
                  <c:v>1766</c:v>
                </c:pt>
                <c:pt idx="78">
                  <c:v>1773</c:v>
                </c:pt>
                <c:pt idx="79">
                  <c:v>1805</c:v>
                </c:pt>
                <c:pt idx="80">
                  <c:v>1905</c:v>
                </c:pt>
                <c:pt idx="81">
                  <c:v>1944</c:v>
                </c:pt>
                <c:pt idx="82">
                  <c:v>1978</c:v>
                </c:pt>
                <c:pt idx="83">
                  <c:v>2019</c:v>
                </c:pt>
                <c:pt idx="84">
                  <c:v>2058</c:v>
                </c:pt>
                <c:pt idx="85">
                  <c:v>2073</c:v>
                </c:pt>
                <c:pt idx="86">
                  <c:v>2115</c:v>
                </c:pt>
                <c:pt idx="87">
                  <c:v>2162</c:v>
                </c:pt>
                <c:pt idx="88">
                  <c:v>2209</c:v>
                </c:pt>
                <c:pt idx="89">
                  <c:v>2291</c:v>
                </c:pt>
                <c:pt idx="90">
                  <c:v>2367</c:v>
                </c:pt>
                <c:pt idx="91">
                  <c:v>2415</c:v>
                </c:pt>
                <c:pt idx="92">
                  <c:v>2465</c:v>
                </c:pt>
                <c:pt idx="93">
                  <c:v>2502</c:v>
                </c:pt>
                <c:pt idx="94">
                  <c:v>2558</c:v>
                </c:pt>
                <c:pt idx="95">
                  <c:v>2600</c:v>
                </c:pt>
                <c:pt idx="96">
                  <c:v>2663</c:v>
                </c:pt>
                <c:pt idx="97">
                  <c:v>2713</c:v>
                </c:pt>
                <c:pt idx="98">
                  <c:v>2756</c:v>
                </c:pt>
                <c:pt idx="99">
                  <c:v>2805</c:v>
                </c:pt>
                <c:pt idx="100">
                  <c:v>2909</c:v>
                </c:pt>
                <c:pt idx="101">
                  <c:v>2919</c:v>
                </c:pt>
                <c:pt idx="102">
                  <c:v>2933</c:v>
                </c:pt>
                <c:pt idx="103">
                  <c:v>2976</c:v>
                </c:pt>
                <c:pt idx="104">
                  <c:v>2975</c:v>
                </c:pt>
                <c:pt idx="105">
                  <c:v>2851</c:v>
                </c:pt>
                <c:pt idx="106">
                  <c:v>2471</c:v>
                </c:pt>
                <c:pt idx="107">
                  <c:v>2778</c:v>
                </c:pt>
                <c:pt idx="108">
                  <c:v>2841</c:v>
                </c:pt>
                <c:pt idx="109">
                  <c:v>2839</c:v>
                </c:pt>
                <c:pt idx="110">
                  <c:v>2850</c:v>
                </c:pt>
                <c:pt idx="111">
                  <c:v>2893</c:v>
                </c:pt>
                <c:pt idx="112">
                  <c:v>2922</c:v>
                </c:pt>
                <c:pt idx="113">
                  <c:v>2890</c:v>
                </c:pt>
                <c:pt idx="114">
                  <c:v>2872</c:v>
                </c:pt>
                <c:pt idx="115">
                  <c:v>2830</c:v>
                </c:pt>
                <c:pt idx="116">
                  <c:v>2720</c:v>
                </c:pt>
                <c:pt idx="117">
                  <c:v>2607</c:v>
                </c:pt>
                <c:pt idx="118">
                  <c:v>2409</c:v>
                </c:pt>
                <c:pt idx="119">
                  <c:v>2422</c:v>
                </c:pt>
                <c:pt idx="120">
                  <c:v>2450</c:v>
                </c:pt>
                <c:pt idx="121">
                  <c:v>2501</c:v>
                </c:pt>
                <c:pt idx="122">
                  <c:v>2545</c:v>
                </c:pt>
                <c:pt idx="123">
                  <c:v>2532</c:v>
                </c:pt>
                <c:pt idx="124">
                  <c:v>2552</c:v>
                </c:pt>
                <c:pt idx="125">
                  <c:v>2574</c:v>
                </c:pt>
                <c:pt idx="126">
                  <c:v>2613</c:v>
                </c:pt>
                <c:pt idx="127">
                  <c:v>2644</c:v>
                </c:pt>
                <c:pt idx="128">
                  <c:v>2702</c:v>
                </c:pt>
                <c:pt idx="129">
                  <c:v>2713</c:v>
                </c:pt>
                <c:pt idx="130">
                  <c:v>2678</c:v>
                </c:pt>
                <c:pt idx="131">
                  <c:v>2713</c:v>
                </c:pt>
                <c:pt idx="132">
                  <c:v>2746</c:v>
                </c:pt>
                <c:pt idx="133">
                  <c:v>2748</c:v>
                </c:pt>
                <c:pt idx="134">
                  <c:v>2768</c:v>
                </c:pt>
                <c:pt idx="135">
                  <c:v>2754</c:v>
                </c:pt>
                <c:pt idx="136">
                  <c:v>2782</c:v>
                </c:pt>
                <c:pt idx="137">
                  <c:v>2772</c:v>
                </c:pt>
                <c:pt idx="138">
                  <c:v>2791</c:v>
                </c:pt>
                <c:pt idx="139">
                  <c:v>2775</c:v>
                </c:pt>
                <c:pt idx="140">
                  <c:v>2779</c:v>
                </c:pt>
                <c:pt idx="141">
                  <c:v>2797</c:v>
                </c:pt>
                <c:pt idx="142">
                  <c:v>2839</c:v>
                </c:pt>
                <c:pt idx="143">
                  <c:v>2916</c:v>
                </c:pt>
                <c:pt idx="144">
                  <c:v>2980</c:v>
                </c:pt>
                <c:pt idx="145">
                  <c:v>3081</c:v>
                </c:pt>
                <c:pt idx="146">
                  <c:v>3169</c:v>
                </c:pt>
                <c:pt idx="147">
                  <c:v>3212</c:v>
                </c:pt>
                <c:pt idx="148">
                  <c:v>3268</c:v>
                </c:pt>
                <c:pt idx="149">
                  <c:v>3274</c:v>
                </c:pt>
                <c:pt idx="150">
                  <c:v>3295</c:v>
                </c:pt>
                <c:pt idx="151">
                  <c:v>3336</c:v>
                </c:pt>
                <c:pt idx="152">
                  <c:v>3406</c:v>
                </c:pt>
                <c:pt idx="153">
                  <c:v>3458</c:v>
                </c:pt>
                <c:pt idx="154">
                  <c:v>3510</c:v>
                </c:pt>
                <c:pt idx="155">
                  <c:v>3485</c:v>
                </c:pt>
                <c:pt idx="156">
                  <c:v>3546</c:v>
                </c:pt>
                <c:pt idx="157">
                  <c:v>3681</c:v>
                </c:pt>
                <c:pt idx="158">
                  <c:v>3657</c:v>
                </c:pt>
                <c:pt idx="159">
                  <c:v>3720</c:v>
                </c:pt>
                <c:pt idx="160">
                  <c:v>3728</c:v>
                </c:pt>
                <c:pt idx="161">
                  <c:v>3753</c:v>
                </c:pt>
                <c:pt idx="162">
                  <c:v>3815</c:v>
                </c:pt>
                <c:pt idx="163">
                  <c:v>3873</c:v>
                </c:pt>
                <c:pt idx="164">
                  <c:v>3873</c:v>
                </c:pt>
                <c:pt idx="165">
                  <c:v>3919</c:v>
                </c:pt>
                <c:pt idx="166">
                  <c:v>3935</c:v>
                </c:pt>
                <c:pt idx="167">
                  <c:v>4003</c:v>
                </c:pt>
                <c:pt idx="168">
                  <c:v>3943</c:v>
                </c:pt>
                <c:pt idx="169">
                  <c:v>4383</c:v>
                </c:pt>
                <c:pt idx="170">
                  <c:v>4508</c:v>
                </c:pt>
                <c:pt idx="171">
                  <c:v>4637</c:v>
                </c:pt>
                <c:pt idx="172">
                  <c:v>4629</c:v>
                </c:pt>
                <c:pt idx="173">
                  <c:v>4593</c:v>
                </c:pt>
                <c:pt idx="174">
                  <c:v>4630</c:v>
                </c:pt>
                <c:pt idx="175">
                  <c:v>4724</c:v>
                </c:pt>
                <c:pt idx="176">
                  <c:v>4713</c:v>
                </c:pt>
                <c:pt idx="177">
                  <c:v>4833</c:v>
                </c:pt>
                <c:pt idx="178">
                  <c:v>4998</c:v>
                </c:pt>
                <c:pt idx="179">
                  <c:v>5123</c:v>
                </c:pt>
                <c:pt idx="180">
                  <c:v>5312</c:v>
                </c:pt>
                <c:pt idx="181">
                  <c:v>5504</c:v>
                </c:pt>
                <c:pt idx="182">
                  <c:v>5744</c:v>
                </c:pt>
                <c:pt idx="183">
                  <c:v>5931</c:v>
                </c:pt>
                <c:pt idx="184">
                  <c:v>6102</c:v>
                </c:pt>
                <c:pt idx="185">
                  <c:v>6076</c:v>
                </c:pt>
                <c:pt idx="186">
                  <c:v>6188</c:v>
                </c:pt>
                <c:pt idx="187">
                  <c:v>6216</c:v>
                </c:pt>
                <c:pt idx="188">
                  <c:v>6320</c:v>
                </c:pt>
                <c:pt idx="189">
                  <c:v>6384</c:v>
                </c:pt>
                <c:pt idx="190">
                  <c:v>6504</c:v>
                </c:pt>
                <c:pt idx="191">
                  <c:v>6714</c:v>
                </c:pt>
                <c:pt idx="192">
                  <c:v>6880</c:v>
                </c:pt>
                <c:pt idx="193">
                  <c:v>7010</c:v>
                </c:pt>
                <c:pt idx="194">
                  <c:v>7014</c:v>
                </c:pt>
                <c:pt idx="195">
                  <c:v>7014</c:v>
                </c:pt>
                <c:pt idx="196">
                  <c:v>7096</c:v>
                </c:pt>
                <c:pt idx="197">
                  <c:v>7125</c:v>
                </c:pt>
                <c:pt idx="198">
                  <c:v>7284</c:v>
                </c:pt>
                <c:pt idx="199">
                  <c:v>7290</c:v>
                </c:pt>
                <c:pt idx="200">
                  <c:v>7390</c:v>
                </c:pt>
                <c:pt idx="201">
                  <c:v>7507</c:v>
                </c:pt>
                <c:pt idx="202">
                  <c:v>7590</c:v>
                </c:pt>
                <c:pt idx="203">
                  <c:v>7754</c:v>
                </c:pt>
                <c:pt idx="204">
                  <c:v>7860</c:v>
                </c:pt>
                <c:pt idx="205">
                  <c:v>7921</c:v>
                </c:pt>
                <c:pt idx="206">
                  <c:v>8042</c:v>
                </c:pt>
                <c:pt idx="207">
                  <c:v>8078</c:v>
                </c:pt>
                <c:pt idx="208">
                  <c:v>8154</c:v>
                </c:pt>
                <c:pt idx="209">
                  <c:v>8302</c:v>
                </c:pt>
                <c:pt idx="210">
                  <c:v>8461</c:v>
                </c:pt>
                <c:pt idx="211">
                  <c:v>8630</c:v>
                </c:pt>
                <c:pt idx="212">
                  <c:v>8692</c:v>
                </c:pt>
                <c:pt idx="213">
                  <c:v>8744</c:v>
                </c:pt>
                <c:pt idx="214">
                  <c:v>8856</c:v>
                </c:pt>
                <c:pt idx="215">
                  <c:v>9022</c:v>
                </c:pt>
                <c:pt idx="216">
                  <c:v>9163</c:v>
                </c:pt>
                <c:pt idx="217">
                  <c:v>9246</c:v>
                </c:pt>
                <c:pt idx="218">
                  <c:v>9322</c:v>
                </c:pt>
                <c:pt idx="219">
                  <c:v>9450</c:v>
                </c:pt>
                <c:pt idx="220">
                  <c:v>9575</c:v>
                </c:pt>
                <c:pt idx="221">
                  <c:v>9733</c:v>
                </c:pt>
                <c:pt idx="222">
                  <c:v>9911</c:v>
                </c:pt>
                <c:pt idx="223">
                  <c:v>10107</c:v>
                </c:pt>
                <c:pt idx="224">
                  <c:v>10314</c:v>
                </c:pt>
                <c:pt idx="225">
                  <c:v>10058</c:v>
                </c:pt>
                <c:pt idx="226">
                  <c:v>10291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5E-4A53-803D-4CC84D1AAAC5}"/>
            </c:ext>
          </c:extLst>
        </c:ser>
        <c:ser>
          <c:idx val="2"/>
          <c:order val="2"/>
          <c:tx>
            <c:strRef>
              <c:f>Hoja1!$D$2</c:f>
              <c:strCache>
                <c:ptCount val="1"/>
                <c:pt idx="0">
                  <c:v>Sobrevivencia</c:v>
                </c:pt>
              </c:strCache>
            </c:strRef>
          </c:tx>
          <c:spPr>
            <a:ln w="28575" cap="rnd">
              <a:solidFill>
                <a:srgbClr val="DD5182"/>
              </a:solidFill>
              <a:round/>
            </a:ln>
            <a:effectLst/>
          </c:spPr>
          <c:marker>
            <c:symbol val="none"/>
          </c:marker>
          <c:cat>
            <c:strRef>
              <c:f>Hoja1!$A$7:$A$233</c:f>
              <c:strCache>
                <c:ptCount val="227"/>
                <c:pt idx="0">
                  <c:v>1999-12</c:v>
                </c:pt>
                <c:pt idx="3">
                  <c:v>2000-3</c:v>
                </c:pt>
                <c:pt idx="6">
                  <c:v>2000-6</c:v>
                </c:pt>
                <c:pt idx="9">
                  <c:v>2000-9</c:v>
                </c:pt>
                <c:pt idx="12">
                  <c:v>2000-12</c:v>
                </c:pt>
                <c:pt idx="15">
                  <c:v>2001-3</c:v>
                </c:pt>
                <c:pt idx="18">
                  <c:v>2001-6</c:v>
                </c:pt>
                <c:pt idx="21">
                  <c:v>2001-9</c:v>
                </c:pt>
                <c:pt idx="24">
                  <c:v>2001-12</c:v>
                </c:pt>
                <c:pt idx="27">
                  <c:v>2002-3</c:v>
                </c:pt>
                <c:pt idx="30">
                  <c:v>2002-6</c:v>
                </c:pt>
                <c:pt idx="33">
                  <c:v>2002-9</c:v>
                </c:pt>
                <c:pt idx="36">
                  <c:v>2002-12</c:v>
                </c:pt>
                <c:pt idx="39">
                  <c:v>2003-3</c:v>
                </c:pt>
                <c:pt idx="42">
                  <c:v>2003-6</c:v>
                </c:pt>
                <c:pt idx="45">
                  <c:v>2003-9</c:v>
                </c:pt>
                <c:pt idx="48">
                  <c:v>2003-12</c:v>
                </c:pt>
                <c:pt idx="51">
                  <c:v>2004-3</c:v>
                </c:pt>
                <c:pt idx="54">
                  <c:v>2004-6</c:v>
                </c:pt>
                <c:pt idx="57">
                  <c:v>2004-9</c:v>
                </c:pt>
                <c:pt idx="60">
                  <c:v>2004-12</c:v>
                </c:pt>
                <c:pt idx="63">
                  <c:v>2005-3</c:v>
                </c:pt>
                <c:pt idx="66">
                  <c:v>2005-6</c:v>
                </c:pt>
                <c:pt idx="69">
                  <c:v>2005-9</c:v>
                </c:pt>
                <c:pt idx="72">
                  <c:v>2005-12</c:v>
                </c:pt>
                <c:pt idx="75">
                  <c:v>2006-3</c:v>
                </c:pt>
                <c:pt idx="78">
                  <c:v>2006-6</c:v>
                </c:pt>
                <c:pt idx="81">
                  <c:v>2006-9</c:v>
                </c:pt>
                <c:pt idx="84">
                  <c:v>2006-12</c:v>
                </c:pt>
                <c:pt idx="87">
                  <c:v>2007-3</c:v>
                </c:pt>
                <c:pt idx="90">
                  <c:v>2007-6</c:v>
                </c:pt>
                <c:pt idx="93">
                  <c:v>2007-9</c:v>
                </c:pt>
                <c:pt idx="96">
                  <c:v>2007-12</c:v>
                </c:pt>
                <c:pt idx="99">
                  <c:v>2008-3</c:v>
                </c:pt>
                <c:pt idx="102">
                  <c:v>2008-6</c:v>
                </c:pt>
                <c:pt idx="105">
                  <c:v>2008-9</c:v>
                </c:pt>
                <c:pt idx="108">
                  <c:v>2008-12</c:v>
                </c:pt>
                <c:pt idx="111">
                  <c:v>2009-3</c:v>
                </c:pt>
                <c:pt idx="114">
                  <c:v>2009-6</c:v>
                </c:pt>
                <c:pt idx="117">
                  <c:v>2009-9</c:v>
                </c:pt>
                <c:pt idx="120">
                  <c:v>2009-12</c:v>
                </c:pt>
                <c:pt idx="123">
                  <c:v>2010-3</c:v>
                </c:pt>
                <c:pt idx="126">
                  <c:v>2010-6</c:v>
                </c:pt>
                <c:pt idx="129">
                  <c:v>2010-9</c:v>
                </c:pt>
                <c:pt idx="132">
                  <c:v>2010-12</c:v>
                </c:pt>
                <c:pt idx="135">
                  <c:v>2011-3</c:v>
                </c:pt>
                <c:pt idx="138">
                  <c:v>2011-6</c:v>
                </c:pt>
                <c:pt idx="141">
                  <c:v>2011-9</c:v>
                </c:pt>
                <c:pt idx="144">
                  <c:v>2011-12</c:v>
                </c:pt>
                <c:pt idx="147">
                  <c:v>2012-3</c:v>
                </c:pt>
                <c:pt idx="150">
                  <c:v>2012-6</c:v>
                </c:pt>
                <c:pt idx="153">
                  <c:v>2012-9</c:v>
                </c:pt>
                <c:pt idx="156">
                  <c:v>2012-12</c:v>
                </c:pt>
                <c:pt idx="160">
                  <c:v>2013-4</c:v>
                </c:pt>
                <c:pt idx="163">
                  <c:v>2013-7</c:v>
                </c:pt>
                <c:pt idx="166">
                  <c:v>2013-10</c:v>
                </c:pt>
                <c:pt idx="169">
                  <c:v>2014-01</c:v>
                </c:pt>
                <c:pt idx="172">
                  <c:v>2014-04</c:v>
                </c:pt>
                <c:pt idx="175">
                  <c:v>2014-07</c:v>
                </c:pt>
                <c:pt idx="178">
                  <c:v>2014-10</c:v>
                </c:pt>
                <c:pt idx="181">
                  <c:v>2015-1</c:v>
                </c:pt>
                <c:pt idx="184">
                  <c:v>2015-4</c:v>
                </c:pt>
                <c:pt idx="187">
                  <c:v>2015-7</c:v>
                </c:pt>
                <c:pt idx="190">
                  <c:v>2015-10</c:v>
                </c:pt>
                <c:pt idx="193">
                  <c:v>2016-1</c:v>
                </c:pt>
                <c:pt idx="196">
                  <c:v>2016-4</c:v>
                </c:pt>
                <c:pt idx="199">
                  <c:v>2016-7</c:v>
                </c:pt>
                <c:pt idx="202">
                  <c:v>2016-10</c:v>
                </c:pt>
                <c:pt idx="205">
                  <c:v>2017-1</c:v>
                </c:pt>
                <c:pt idx="208">
                  <c:v>2017-4</c:v>
                </c:pt>
                <c:pt idx="211">
                  <c:v>2017-7</c:v>
                </c:pt>
                <c:pt idx="214">
                  <c:v>2017-10</c:v>
                </c:pt>
                <c:pt idx="217">
                  <c:v>2018-1</c:v>
                </c:pt>
                <c:pt idx="220">
                  <c:v>2018-4</c:v>
                </c:pt>
                <c:pt idx="223">
                  <c:v>2018-7</c:v>
                </c:pt>
                <c:pt idx="226">
                  <c:v>2018-10</c:v>
                </c:pt>
              </c:strCache>
            </c:strRef>
          </c:cat>
          <c:val>
            <c:numRef>
              <c:f>Hoja1!$D$7:$D$233</c:f>
              <c:numCache>
                <c:formatCode>General</c:formatCode>
                <c:ptCount val="227"/>
                <c:pt idx="0">
                  <c:v>1051</c:v>
                </c:pt>
                <c:pt idx="1">
                  <c:v>1084</c:v>
                </c:pt>
                <c:pt idx="2">
                  <c:v>1138</c:v>
                </c:pt>
                <c:pt idx="3">
                  <c:v>1156</c:v>
                </c:pt>
                <c:pt idx="4">
                  <c:v>1194</c:v>
                </c:pt>
                <c:pt idx="5">
                  <c:v>1252</c:v>
                </c:pt>
                <c:pt idx="6">
                  <c:v>1250</c:v>
                </c:pt>
                <c:pt idx="7">
                  <c:v>1272</c:v>
                </c:pt>
                <c:pt idx="8">
                  <c:v>1319</c:v>
                </c:pt>
                <c:pt idx="9">
                  <c:v>1355</c:v>
                </c:pt>
                <c:pt idx="10">
                  <c:v>1375</c:v>
                </c:pt>
                <c:pt idx="11">
                  <c:v>1385</c:v>
                </c:pt>
                <c:pt idx="12">
                  <c:v>1414</c:v>
                </c:pt>
                <c:pt idx="14">
                  <c:v>1509</c:v>
                </c:pt>
                <c:pt idx="15">
                  <c:v>1545</c:v>
                </c:pt>
                <c:pt idx="16">
                  <c:v>1624</c:v>
                </c:pt>
                <c:pt idx="17">
                  <c:v>1682</c:v>
                </c:pt>
                <c:pt idx="18">
                  <c:v>1749</c:v>
                </c:pt>
                <c:pt idx="19">
                  <c:v>1807</c:v>
                </c:pt>
                <c:pt idx="20">
                  <c:v>1869</c:v>
                </c:pt>
                <c:pt idx="21">
                  <c:v>1891</c:v>
                </c:pt>
                <c:pt idx="22">
                  <c:v>1952</c:v>
                </c:pt>
                <c:pt idx="23">
                  <c:v>2011</c:v>
                </c:pt>
                <c:pt idx="24">
                  <c:v>2075</c:v>
                </c:pt>
                <c:pt idx="25">
                  <c:v>2141</c:v>
                </c:pt>
                <c:pt idx="26">
                  <c:v>2196</c:v>
                </c:pt>
                <c:pt idx="27">
                  <c:v>2255</c:v>
                </c:pt>
                <c:pt idx="28">
                  <c:v>2296</c:v>
                </c:pt>
                <c:pt idx="29">
                  <c:v>2364</c:v>
                </c:pt>
                <c:pt idx="30">
                  <c:v>2427</c:v>
                </c:pt>
                <c:pt idx="31">
                  <c:v>2495</c:v>
                </c:pt>
                <c:pt idx="32">
                  <c:v>2552</c:v>
                </c:pt>
                <c:pt idx="33">
                  <c:v>2645</c:v>
                </c:pt>
                <c:pt idx="34">
                  <c:v>2698</c:v>
                </c:pt>
                <c:pt idx="35">
                  <c:v>2785</c:v>
                </c:pt>
                <c:pt idx="36">
                  <c:v>2834</c:v>
                </c:pt>
                <c:pt idx="37">
                  <c:v>2874</c:v>
                </c:pt>
                <c:pt idx="38">
                  <c:v>2904</c:v>
                </c:pt>
                <c:pt idx="39">
                  <c:v>2939</c:v>
                </c:pt>
                <c:pt idx="40">
                  <c:v>2968</c:v>
                </c:pt>
                <c:pt idx="41">
                  <c:v>3031</c:v>
                </c:pt>
                <c:pt idx="42">
                  <c:v>3079</c:v>
                </c:pt>
                <c:pt idx="43">
                  <c:v>3138</c:v>
                </c:pt>
                <c:pt idx="44">
                  <c:v>3169</c:v>
                </c:pt>
                <c:pt idx="45">
                  <c:v>3226</c:v>
                </c:pt>
                <c:pt idx="46">
                  <c:v>3245</c:v>
                </c:pt>
                <c:pt idx="47">
                  <c:v>3284</c:v>
                </c:pt>
                <c:pt idx="48">
                  <c:v>3306</c:v>
                </c:pt>
                <c:pt idx="49">
                  <c:v>3381</c:v>
                </c:pt>
                <c:pt idx="50">
                  <c:v>3385</c:v>
                </c:pt>
                <c:pt idx="51">
                  <c:v>3442</c:v>
                </c:pt>
                <c:pt idx="52">
                  <c:v>3491</c:v>
                </c:pt>
                <c:pt idx="53">
                  <c:v>3530</c:v>
                </c:pt>
                <c:pt idx="54">
                  <c:v>3582</c:v>
                </c:pt>
                <c:pt idx="55">
                  <c:v>3609</c:v>
                </c:pt>
                <c:pt idx="56">
                  <c:v>3673</c:v>
                </c:pt>
                <c:pt idx="57">
                  <c:v>3749</c:v>
                </c:pt>
                <c:pt idx="58">
                  <c:v>3823</c:v>
                </c:pt>
                <c:pt idx="59">
                  <c:v>3901</c:v>
                </c:pt>
                <c:pt idx="60">
                  <c:v>3919</c:v>
                </c:pt>
                <c:pt idx="61">
                  <c:v>3978</c:v>
                </c:pt>
                <c:pt idx="62">
                  <c:v>4040</c:v>
                </c:pt>
                <c:pt idx="63">
                  <c:v>4099</c:v>
                </c:pt>
                <c:pt idx="64">
                  <c:v>4138</c:v>
                </c:pt>
                <c:pt idx="65">
                  <c:v>4199</c:v>
                </c:pt>
                <c:pt idx="66">
                  <c:v>4240</c:v>
                </c:pt>
                <c:pt idx="67">
                  <c:v>4289</c:v>
                </c:pt>
                <c:pt idx="68">
                  <c:v>4398</c:v>
                </c:pt>
                <c:pt idx="69">
                  <c:v>4432</c:v>
                </c:pt>
                <c:pt idx="70">
                  <c:v>4502</c:v>
                </c:pt>
                <c:pt idx="71">
                  <c:v>4615</c:v>
                </c:pt>
                <c:pt idx="72">
                  <c:v>4690</c:v>
                </c:pt>
                <c:pt idx="73">
                  <c:v>4809</c:v>
                </c:pt>
                <c:pt idx="74">
                  <c:v>4931</c:v>
                </c:pt>
                <c:pt idx="75">
                  <c:v>5007</c:v>
                </c:pt>
                <c:pt idx="76">
                  <c:v>5084</c:v>
                </c:pt>
                <c:pt idx="77">
                  <c:v>5226</c:v>
                </c:pt>
                <c:pt idx="78">
                  <c:v>5237</c:v>
                </c:pt>
                <c:pt idx="79">
                  <c:v>5298</c:v>
                </c:pt>
                <c:pt idx="80">
                  <c:v>5476</c:v>
                </c:pt>
                <c:pt idx="81">
                  <c:v>5564</c:v>
                </c:pt>
                <c:pt idx="82">
                  <c:v>5644</c:v>
                </c:pt>
                <c:pt idx="83">
                  <c:v>5721</c:v>
                </c:pt>
                <c:pt idx="84">
                  <c:v>5796</c:v>
                </c:pt>
                <c:pt idx="85">
                  <c:v>5862</c:v>
                </c:pt>
                <c:pt idx="86">
                  <c:v>5954</c:v>
                </c:pt>
                <c:pt idx="87">
                  <c:v>6020</c:v>
                </c:pt>
                <c:pt idx="88">
                  <c:v>6087</c:v>
                </c:pt>
                <c:pt idx="89">
                  <c:v>6211</c:v>
                </c:pt>
                <c:pt idx="90">
                  <c:v>6289</c:v>
                </c:pt>
                <c:pt idx="91">
                  <c:v>6359</c:v>
                </c:pt>
                <c:pt idx="92">
                  <c:v>6471</c:v>
                </c:pt>
                <c:pt idx="93">
                  <c:v>6544</c:v>
                </c:pt>
                <c:pt idx="94">
                  <c:v>6633</c:v>
                </c:pt>
                <c:pt idx="95">
                  <c:v>6662</c:v>
                </c:pt>
                <c:pt idx="96">
                  <c:v>6762</c:v>
                </c:pt>
                <c:pt idx="97">
                  <c:v>6810</c:v>
                </c:pt>
                <c:pt idx="98">
                  <c:v>6852</c:v>
                </c:pt>
                <c:pt idx="99">
                  <c:v>6899</c:v>
                </c:pt>
                <c:pt idx="100">
                  <c:v>6997</c:v>
                </c:pt>
                <c:pt idx="101">
                  <c:v>7000</c:v>
                </c:pt>
                <c:pt idx="102">
                  <c:v>7017</c:v>
                </c:pt>
                <c:pt idx="103">
                  <c:v>7032</c:v>
                </c:pt>
                <c:pt idx="104">
                  <c:v>7065</c:v>
                </c:pt>
                <c:pt idx="105">
                  <c:v>6665</c:v>
                </c:pt>
                <c:pt idx="106">
                  <c:v>6064</c:v>
                </c:pt>
                <c:pt idx="107">
                  <c:v>6412</c:v>
                </c:pt>
                <c:pt idx="108">
                  <c:v>6350</c:v>
                </c:pt>
                <c:pt idx="109">
                  <c:v>6340</c:v>
                </c:pt>
                <c:pt idx="110">
                  <c:v>6336</c:v>
                </c:pt>
                <c:pt idx="111">
                  <c:v>6361</c:v>
                </c:pt>
                <c:pt idx="112">
                  <c:v>6420</c:v>
                </c:pt>
                <c:pt idx="113">
                  <c:v>6403</c:v>
                </c:pt>
                <c:pt idx="114">
                  <c:v>6366</c:v>
                </c:pt>
                <c:pt idx="115">
                  <c:v>6307</c:v>
                </c:pt>
                <c:pt idx="116">
                  <c:v>6196</c:v>
                </c:pt>
                <c:pt idx="117">
                  <c:v>6250</c:v>
                </c:pt>
                <c:pt idx="118">
                  <c:v>5839</c:v>
                </c:pt>
                <c:pt idx="119">
                  <c:v>5687</c:v>
                </c:pt>
                <c:pt idx="120">
                  <c:v>5854</c:v>
                </c:pt>
                <c:pt idx="121">
                  <c:v>5962</c:v>
                </c:pt>
                <c:pt idx="122">
                  <c:v>6022</c:v>
                </c:pt>
                <c:pt idx="123">
                  <c:v>5975</c:v>
                </c:pt>
                <c:pt idx="124">
                  <c:v>5996</c:v>
                </c:pt>
                <c:pt idx="125">
                  <c:v>6054</c:v>
                </c:pt>
                <c:pt idx="126">
                  <c:v>6092</c:v>
                </c:pt>
                <c:pt idx="127">
                  <c:v>6163</c:v>
                </c:pt>
                <c:pt idx="128">
                  <c:v>6221</c:v>
                </c:pt>
                <c:pt idx="129">
                  <c:v>6273</c:v>
                </c:pt>
                <c:pt idx="130">
                  <c:v>6321</c:v>
                </c:pt>
                <c:pt idx="131">
                  <c:v>6376</c:v>
                </c:pt>
                <c:pt idx="132">
                  <c:v>6440</c:v>
                </c:pt>
                <c:pt idx="133">
                  <c:v>6398</c:v>
                </c:pt>
                <c:pt idx="134">
                  <c:v>6450</c:v>
                </c:pt>
                <c:pt idx="135">
                  <c:v>6399</c:v>
                </c:pt>
                <c:pt idx="136">
                  <c:v>6488</c:v>
                </c:pt>
                <c:pt idx="137">
                  <c:v>6496</c:v>
                </c:pt>
                <c:pt idx="138">
                  <c:v>6482</c:v>
                </c:pt>
                <c:pt idx="139">
                  <c:v>6524</c:v>
                </c:pt>
                <c:pt idx="140">
                  <c:v>6586</c:v>
                </c:pt>
                <c:pt idx="141">
                  <c:v>6608</c:v>
                </c:pt>
                <c:pt idx="142">
                  <c:v>6729</c:v>
                </c:pt>
                <c:pt idx="143">
                  <c:v>6829</c:v>
                </c:pt>
                <c:pt idx="144">
                  <c:v>6999</c:v>
                </c:pt>
                <c:pt idx="145">
                  <c:v>7038</c:v>
                </c:pt>
                <c:pt idx="146">
                  <c:v>7155</c:v>
                </c:pt>
                <c:pt idx="147">
                  <c:v>7229</c:v>
                </c:pt>
                <c:pt idx="148">
                  <c:v>7336</c:v>
                </c:pt>
                <c:pt idx="149">
                  <c:v>7424</c:v>
                </c:pt>
                <c:pt idx="150">
                  <c:v>7553</c:v>
                </c:pt>
                <c:pt idx="151">
                  <c:v>7671</c:v>
                </c:pt>
                <c:pt idx="152">
                  <c:v>7871</c:v>
                </c:pt>
                <c:pt idx="153">
                  <c:v>8085</c:v>
                </c:pt>
                <c:pt idx="154">
                  <c:v>8163</c:v>
                </c:pt>
                <c:pt idx="155">
                  <c:v>8176</c:v>
                </c:pt>
                <c:pt idx="156">
                  <c:v>8301</c:v>
                </c:pt>
                <c:pt idx="157">
                  <c:v>8307</c:v>
                </c:pt>
                <c:pt idx="158">
                  <c:v>8471</c:v>
                </c:pt>
                <c:pt idx="159">
                  <c:v>8523</c:v>
                </c:pt>
                <c:pt idx="160">
                  <c:v>8717</c:v>
                </c:pt>
                <c:pt idx="161">
                  <c:v>8764</c:v>
                </c:pt>
                <c:pt idx="162">
                  <c:v>8853</c:v>
                </c:pt>
                <c:pt idx="163">
                  <c:v>9071</c:v>
                </c:pt>
                <c:pt idx="164">
                  <c:v>9110</c:v>
                </c:pt>
                <c:pt idx="165">
                  <c:v>9256</c:v>
                </c:pt>
                <c:pt idx="166">
                  <c:v>9353</c:v>
                </c:pt>
                <c:pt idx="167">
                  <c:v>9502</c:v>
                </c:pt>
                <c:pt idx="168">
                  <c:v>9651</c:v>
                </c:pt>
                <c:pt idx="169">
                  <c:v>9988</c:v>
                </c:pt>
                <c:pt idx="170">
                  <c:v>10116</c:v>
                </c:pt>
                <c:pt idx="171">
                  <c:v>10278</c:v>
                </c:pt>
                <c:pt idx="172">
                  <c:v>10306</c:v>
                </c:pt>
                <c:pt idx="173">
                  <c:v>10271</c:v>
                </c:pt>
                <c:pt idx="174">
                  <c:v>10296</c:v>
                </c:pt>
                <c:pt idx="175">
                  <c:v>10438</c:v>
                </c:pt>
                <c:pt idx="176">
                  <c:v>10497</c:v>
                </c:pt>
                <c:pt idx="177">
                  <c:v>10765</c:v>
                </c:pt>
                <c:pt idx="178">
                  <c:v>11050</c:v>
                </c:pt>
                <c:pt idx="179">
                  <c:v>11282</c:v>
                </c:pt>
                <c:pt idx="180">
                  <c:v>11550</c:v>
                </c:pt>
                <c:pt idx="181">
                  <c:v>11889</c:v>
                </c:pt>
                <c:pt idx="182">
                  <c:v>12318</c:v>
                </c:pt>
                <c:pt idx="183">
                  <c:v>12681</c:v>
                </c:pt>
                <c:pt idx="184">
                  <c:v>12814</c:v>
                </c:pt>
                <c:pt idx="185">
                  <c:v>12895</c:v>
                </c:pt>
                <c:pt idx="186">
                  <c:v>12973</c:v>
                </c:pt>
                <c:pt idx="187">
                  <c:v>12973</c:v>
                </c:pt>
                <c:pt idx="188">
                  <c:v>13033</c:v>
                </c:pt>
                <c:pt idx="189">
                  <c:v>12957</c:v>
                </c:pt>
                <c:pt idx="190">
                  <c:v>13121</c:v>
                </c:pt>
                <c:pt idx="191">
                  <c:v>13538</c:v>
                </c:pt>
                <c:pt idx="192">
                  <c:v>13839</c:v>
                </c:pt>
                <c:pt idx="193">
                  <c:v>14062</c:v>
                </c:pt>
                <c:pt idx="194">
                  <c:v>14105</c:v>
                </c:pt>
                <c:pt idx="195">
                  <c:v>14059</c:v>
                </c:pt>
                <c:pt idx="196">
                  <c:v>14076</c:v>
                </c:pt>
                <c:pt idx="197">
                  <c:v>14162</c:v>
                </c:pt>
                <c:pt idx="198">
                  <c:v>14324</c:v>
                </c:pt>
                <c:pt idx="199">
                  <c:v>14404</c:v>
                </c:pt>
                <c:pt idx="200">
                  <c:v>14501</c:v>
                </c:pt>
                <c:pt idx="201">
                  <c:v>14679</c:v>
                </c:pt>
                <c:pt idx="202">
                  <c:v>14869</c:v>
                </c:pt>
                <c:pt idx="203">
                  <c:v>15060</c:v>
                </c:pt>
                <c:pt idx="204">
                  <c:v>15214</c:v>
                </c:pt>
                <c:pt idx="205">
                  <c:v>15291</c:v>
                </c:pt>
                <c:pt idx="206">
                  <c:v>15415</c:v>
                </c:pt>
                <c:pt idx="207">
                  <c:v>15574</c:v>
                </c:pt>
                <c:pt idx="208">
                  <c:v>15634</c:v>
                </c:pt>
                <c:pt idx="209">
                  <c:v>15837</c:v>
                </c:pt>
                <c:pt idx="210">
                  <c:v>16025</c:v>
                </c:pt>
                <c:pt idx="211">
                  <c:v>16286</c:v>
                </c:pt>
                <c:pt idx="212">
                  <c:v>16427</c:v>
                </c:pt>
                <c:pt idx="213">
                  <c:v>16621</c:v>
                </c:pt>
                <c:pt idx="214">
                  <c:v>16745</c:v>
                </c:pt>
                <c:pt idx="215">
                  <c:v>16935</c:v>
                </c:pt>
                <c:pt idx="216">
                  <c:v>16989</c:v>
                </c:pt>
                <c:pt idx="217">
                  <c:v>17164</c:v>
                </c:pt>
                <c:pt idx="218">
                  <c:v>17265</c:v>
                </c:pt>
                <c:pt idx="219">
                  <c:v>17375</c:v>
                </c:pt>
                <c:pt idx="220">
                  <c:v>17476</c:v>
                </c:pt>
                <c:pt idx="221">
                  <c:v>17602</c:v>
                </c:pt>
                <c:pt idx="222">
                  <c:v>17750</c:v>
                </c:pt>
                <c:pt idx="223">
                  <c:v>16263</c:v>
                </c:pt>
                <c:pt idx="224">
                  <c:v>16382</c:v>
                </c:pt>
                <c:pt idx="225">
                  <c:v>16869</c:v>
                </c:pt>
                <c:pt idx="226">
                  <c:v>16944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5E-4A53-803D-4CC84D1AAA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5318480"/>
        <c:axId val="1112235616"/>
      </c:lineChart>
      <c:catAx>
        <c:axId val="65531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12235616"/>
        <c:crosses val="autoZero"/>
        <c:auto val="1"/>
        <c:lblAlgn val="ctr"/>
        <c:lblOffset val="100"/>
        <c:noMultiLvlLbl val="0"/>
      </c:catAx>
      <c:valAx>
        <c:axId val="111223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55318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Hoja1!$B$2</c:f>
              <c:strCache>
                <c:ptCount val="1"/>
                <c:pt idx="0">
                  <c:v>Vejez</c:v>
                </c:pt>
              </c:strCache>
            </c:strRef>
          </c:tx>
          <c:spPr>
            <a:ln w="28575" cap="rnd">
              <a:solidFill>
                <a:srgbClr val="FFA600"/>
              </a:solidFill>
              <a:round/>
            </a:ln>
            <a:effectLst/>
          </c:spPr>
          <c:marker>
            <c:symbol val="none"/>
          </c:marker>
          <c:cat>
            <c:strRef>
              <c:f>Hoja1!$A$7:$A$233</c:f>
              <c:strCache>
                <c:ptCount val="227"/>
                <c:pt idx="0">
                  <c:v>1999-12</c:v>
                </c:pt>
                <c:pt idx="1">
                  <c:v>2000-1</c:v>
                </c:pt>
                <c:pt idx="2">
                  <c:v>2000-2</c:v>
                </c:pt>
                <c:pt idx="3">
                  <c:v>2000-3</c:v>
                </c:pt>
                <c:pt idx="4">
                  <c:v>2000-4</c:v>
                </c:pt>
                <c:pt idx="5">
                  <c:v>2000-5</c:v>
                </c:pt>
                <c:pt idx="6">
                  <c:v>2000-6</c:v>
                </c:pt>
                <c:pt idx="7">
                  <c:v>2000-7</c:v>
                </c:pt>
                <c:pt idx="8">
                  <c:v>2000-8</c:v>
                </c:pt>
                <c:pt idx="9">
                  <c:v>2000-9</c:v>
                </c:pt>
                <c:pt idx="10">
                  <c:v>2000-10</c:v>
                </c:pt>
                <c:pt idx="11">
                  <c:v>2000-11</c:v>
                </c:pt>
                <c:pt idx="12">
                  <c:v>2000-12</c:v>
                </c:pt>
                <c:pt idx="13">
                  <c:v>2001-1*</c:v>
                </c:pt>
                <c:pt idx="14">
                  <c:v>2001-2</c:v>
                </c:pt>
                <c:pt idx="15">
                  <c:v>2001-3</c:v>
                </c:pt>
                <c:pt idx="16">
                  <c:v>2001-4</c:v>
                </c:pt>
                <c:pt idx="17">
                  <c:v>2001-5</c:v>
                </c:pt>
                <c:pt idx="18">
                  <c:v>2001-6</c:v>
                </c:pt>
                <c:pt idx="19">
                  <c:v>2001-7</c:v>
                </c:pt>
                <c:pt idx="20">
                  <c:v>2001-8</c:v>
                </c:pt>
                <c:pt idx="21">
                  <c:v>2001-9</c:v>
                </c:pt>
                <c:pt idx="22">
                  <c:v>2001-10</c:v>
                </c:pt>
                <c:pt idx="23">
                  <c:v>2001-11</c:v>
                </c:pt>
                <c:pt idx="24">
                  <c:v>2001-12</c:v>
                </c:pt>
                <c:pt idx="25">
                  <c:v>2002-1</c:v>
                </c:pt>
                <c:pt idx="26">
                  <c:v>2002-2</c:v>
                </c:pt>
                <c:pt idx="27">
                  <c:v>2002-3</c:v>
                </c:pt>
                <c:pt idx="28">
                  <c:v>2002-4</c:v>
                </c:pt>
                <c:pt idx="29">
                  <c:v>2002-5</c:v>
                </c:pt>
                <c:pt idx="30">
                  <c:v>2002-6</c:v>
                </c:pt>
                <c:pt idx="31">
                  <c:v>2002-7</c:v>
                </c:pt>
                <c:pt idx="32">
                  <c:v>2002-8</c:v>
                </c:pt>
                <c:pt idx="33">
                  <c:v>2002-9</c:v>
                </c:pt>
                <c:pt idx="34">
                  <c:v>2002-10</c:v>
                </c:pt>
                <c:pt idx="35">
                  <c:v>2002-11</c:v>
                </c:pt>
                <c:pt idx="36">
                  <c:v>2002-12</c:v>
                </c:pt>
                <c:pt idx="37">
                  <c:v>2003-1</c:v>
                </c:pt>
                <c:pt idx="38">
                  <c:v>2003-2</c:v>
                </c:pt>
                <c:pt idx="39">
                  <c:v>2003-3</c:v>
                </c:pt>
                <c:pt idx="40">
                  <c:v>2003-4</c:v>
                </c:pt>
                <c:pt idx="41">
                  <c:v>2003-5</c:v>
                </c:pt>
                <c:pt idx="42">
                  <c:v>2003-6</c:v>
                </c:pt>
                <c:pt idx="43">
                  <c:v>2003-7</c:v>
                </c:pt>
                <c:pt idx="44">
                  <c:v>2003-8</c:v>
                </c:pt>
                <c:pt idx="45">
                  <c:v>2003-9</c:v>
                </c:pt>
                <c:pt idx="46">
                  <c:v>2003-10</c:v>
                </c:pt>
                <c:pt idx="47">
                  <c:v>2003-11</c:v>
                </c:pt>
                <c:pt idx="48">
                  <c:v>2003-12</c:v>
                </c:pt>
                <c:pt idx="49">
                  <c:v>2004-1</c:v>
                </c:pt>
                <c:pt idx="50">
                  <c:v>2004-2</c:v>
                </c:pt>
                <c:pt idx="51">
                  <c:v>2004-3</c:v>
                </c:pt>
                <c:pt idx="52">
                  <c:v>2004-4</c:v>
                </c:pt>
                <c:pt idx="53">
                  <c:v>2004-5</c:v>
                </c:pt>
                <c:pt idx="54">
                  <c:v>2004-6</c:v>
                </c:pt>
                <c:pt idx="55">
                  <c:v>2004-7</c:v>
                </c:pt>
                <c:pt idx="56">
                  <c:v>2004-8</c:v>
                </c:pt>
                <c:pt idx="57">
                  <c:v>2004-9</c:v>
                </c:pt>
                <c:pt idx="58">
                  <c:v>2004-10</c:v>
                </c:pt>
                <c:pt idx="59">
                  <c:v>2004-11</c:v>
                </c:pt>
                <c:pt idx="60">
                  <c:v>2004-12</c:v>
                </c:pt>
                <c:pt idx="61">
                  <c:v>2005-1</c:v>
                </c:pt>
                <c:pt idx="62">
                  <c:v>2005-2</c:v>
                </c:pt>
                <c:pt idx="63">
                  <c:v>2005-3</c:v>
                </c:pt>
                <c:pt idx="64">
                  <c:v>2005-4</c:v>
                </c:pt>
                <c:pt idx="65">
                  <c:v>2005-5</c:v>
                </c:pt>
                <c:pt idx="66">
                  <c:v>2005-6</c:v>
                </c:pt>
                <c:pt idx="67">
                  <c:v>2005-7</c:v>
                </c:pt>
                <c:pt idx="68">
                  <c:v>2005-8</c:v>
                </c:pt>
                <c:pt idx="69">
                  <c:v>2005-9</c:v>
                </c:pt>
                <c:pt idx="70">
                  <c:v>2005-10</c:v>
                </c:pt>
                <c:pt idx="71">
                  <c:v>2005-11</c:v>
                </c:pt>
                <c:pt idx="72">
                  <c:v>2005-12</c:v>
                </c:pt>
                <c:pt idx="73">
                  <c:v>2006-1</c:v>
                </c:pt>
                <c:pt idx="74">
                  <c:v>2006-2</c:v>
                </c:pt>
                <c:pt idx="75">
                  <c:v>2006-3</c:v>
                </c:pt>
                <c:pt idx="76">
                  <c:v>2006-4</c:v>
                </c:pt>
                <c:pt idx="77">
                  <c:v>2006-5</c:v>
                </c:pt>
                <c:pt idx="78">
                  <c:v>2006-6</c:v>
                </c:pt>
                <c:pt idx="79">
                  <c:v>2006-7</c:v>
                </c:pt>
                <c:pt idx="80">
                  <c:v>2006-8</c:v>
                </c:pt>
                <c:pt idx="81">
                  <c:v>2006-9</c:v>
                </c:pt>
                <c:pt idx="82">
                  <c:v>2006-10</c:v>
                </c:pt>
                <c:pt idx="83">
                  <c:v>2006-11</c:v>
                </c:pt>
                <c:pt idx="84">
                  <c:v>2006-12</c:v>
                </c:pt>
                <c:pt idx="85">
                  <c:v>2007-1</c:v>
                </c:pt>
                <c:pt idx="86">
                  <c:v>2007-2</c:v>
                </c:pt>
                <c:pt idx="87">
                  <c:v>2007-3</c:v>
                </c:pt>
                <c:pt idx="88">
                  <c:v>2007-4</c:v>
                </c:pt>
                <c:pt idx="89">
                  <c:v>2007-5</c:v>
                </c:pt>
                <c:pt idx="90">
                  <c:v>2007-6</c:v>
                </c:pt>
                <c:pt idx="91">
                  <c:v>2007-7</c:v>
                </c:pt>
                <c:pt idx="92">
                  <c:v>2007-8</c:v>
                </c:pt>
                <c:pt idx="93">
                  <c:v>2007-9</c:v>
                </c:pt>
                <c:pt idx="94">
                  <c:v>2007-10</c:v>
                </c:pt>
                <c:pt idx="95">
                  <c:v>2007-11</c:v>
                </c:pt>
                <c:pt idx="96">
                  <c:v>2007-12</c:v>
                </c:pt>
                <c:pt idx="97">
                  <c:v>2008-1</c:v>
                </c:pt>
                <c:pt idx="98">
                  <c:v>2008-2</c:v>
                </c:pt>
                <c:pt idx="99">
                  <c:v>2008-3</c:v>
                </c:pt>
                <c:pt idx="100">
                  <c:v>2008-4</c:v>
                </c:pt>
                <c:pt idx="101">
                  <c:v>2008-5</c:v>
                </c:pt>
                <c:pt idx="102">
                  <c:v>2008-6</c:v>
                </c:pt>
                <c:pt idx="103">
                  <c:v>2008-7</c:v>
                </c:pt>
                <c:pt idx="104">
                  <c:v>2008-8</c:v>
                </c:pt>
                <c:pt idx="105">
                  <c:v>2008-9</c:v>
                </c:pt>
                <c:pt idx="106">
                  <c:v>2008-10</c:v>
                </c:pt>
                <c:pt idx="107">
                  <c:v>2008-11</c:v>
                </c:pt>
                <c:pt idx="108">
                  <c:v>2008-12</c:v>
                </c:pt>
                <c:pt idx="109">
                  <c:v>2009-1</c:v>
                </c:pt>
                <c:pt idx="110">
                  <c:v>2009-2</c:v>
                </c:pt>
                <c:pt idx="111">
                  <c:v>2009-3</c:v>
                </c:pt>
                <c:pt idx="112">
                  <c:v>2009-4</c:v>
                </c:pt>
                <c:pt idx="113">
                  <c:v>2009-5</c:v>
                </c:pt>
                <c:pt idx="114">
                  <c:v>2009-6</c:v>
                </c:pt>
                <c:pt idx="115">
                  <c:v>2009-7</c:v>
                </c:pt>
                <c:pt idx="116">
                  <c:v>2009-8</c:v>
                </c:pt>
                <c:pt idx="117">
                  <c:v>2009-9</c:v>
                </c:pt>
                <c:pt idx="118">
                  <c:v>2009-10</c:v>
                </c:pt>
                <c:pt idx="119">
                  <c:v>2009-11</c:v>
                </c:pt>
                <c:pt idx="120">
                  <c:v>2009-12</c:v>
                </c:pt>
                <c:pt idx="121">
                  <c:v>2010-1</c:v>
                </c:pt>
                <c:pt idx="122">
                  <c:v>2010-2</c:v>
                </c:pt>
                <c:pt idx="123">
                  <c:v>2010-3</c:v>
                </c:pt>
                <c:pt idx="124">
                  <c:v>2010-4</c:v>
                </c:pt>
                <c:pt idx="125">
                  <c:v>2010-5</c:v>
                </c:pt>
                <c:pt idx="126">
                  <c:v>2010-6</c:v>
                </c:pt>
                <c:pt idx="127">
                  <c:v>2010-7</c:v>
                </c:pt>
                <c:pt idx="128">
                  <c:v>2010-8</c:v>
                </c:pt>
                <c:pt idx="129">
                  <c:v>2010-9</c:v>
                </c:pt>
                <c:pt idx="130">
                  <c:v>2010-10</c:v>
                </c:pt>
                <c:pt idx="131">
                  <c:v>2010-11</c:v>
                </c:pt>
                <c:pt idx="132">
                  <c:v>2010-12</c:v>
                </c:pt>
                <c:pt idx="133">
                  <c:v>2011-1</c:v>
                </c:pt>
                <c:pt idx="134">
                  <c:v>2011-2</c:v>
                </c:pt>
                <c:pt idx="135">
                  <c:v>2011-3</c:v>
                </c:pt>
                <c:pt idx="136">
                  <c:v>2011-4</c:v>
                </c:pt>
                <c:pt idx="137">
                  <c:v>2011-5</c:v>
                </c:pt>
                <c:pt idx="138">
                  <c:v>2011-6</c:v>
                </c:pt>
                <c:pt idx="139">
                  <c:v>2011-7</c:v>
                </c:pt>
                <c:pt idx="140">
                  <c:v>2011-8</c:v>
                </c:pt>
                <c:pt idx="141">
                  <c:v>2011-9</c:v>
                </c:pt>
                <c:pt idx="142">
                  <c:v>2011-10</c:v>
                </c:pt>
                <c:pt idx="143">
                  <c:v>2011-11</c:v>
                </c:pt>
                <c:pt idx="144">
                  <c:v>2011-12</c:v>
                </c:pt>
                <c:pt idx="145">
                  <c:v>2012-1</c:v>
                </c:pt>
                <c:pt idx="146">
                  <c:v>2012-2</c:v>
                </c:pt>
                <c:pt idx="147">
                  <c:v>2012-3</c:v>
                </c:pt>
                <c:pt idx="148">
                  <c:v>2012-4</c:v>
                </c:pt>
                <c:pt idx="149">
                  <c:v>2012-5</c:v>
                </c:pt>
                <c:pt idx="150">
                  <c:v>2012-6</c:v>
                </c:pt>
                <c:pt idx="151">
                  <c:v>2012-7</c:v>
                </c:pt>
                <c:pt idx="152">
                  <c:v>2012-8</c:v>
                </c:pt>
                <c:pt idx="153">
                  <c:v>2012-9</c:v>
                </c:pt>
                <c:pt idx="154">
                  <c:v>2012-10</c:v>
                </c:pt>
                <c:pt idx="155">
                  <c:v>2012-11</c:v>
                </c:pt>
                <c:pt idx="156">
                  <c:v>2012-12</c:v>
                </c:pt>
                <c:pt idx="157">
                  <c:v>2013-1</c:v>
                </c:pt>
                <c:pt idx="158">
                  <c:v>2013-2</c:v>
                </c:pt>
                <c:pt idx="159">
                  <c:v>2013-3</c:v>
                </c:pt>
                <c:pt idx="160">
                  <c:v>2013-4</c:v>
                </c:pt>
                <c:pt idx="161">
                  <c:v>2013-5</c:v>
                </c:pt>
                <c:pt idx="162">
                  <c:v>2013-6</c:v>
                </c:pt>
                <c:pt idx="163">
                  <c:v>2013-7</c:v>
                </c:pt>
                <c:pt idx="164">
                  <c:v>2013-8</c:v>
                </c:pt>
                <c:pt idx="165">
                  <c:v>2013-9</c:v>
                </c:pt>
                <c:pt idx="166">
                  <c:v>2013-10</c:v>
                </c:pt>
                <c:pt idx="167">
                  <c:v>2013-11</c:v>
                </c:pt>
                <c:pt idx="168">
                  <c:v>2013-12</c:v>
                </c:pt>
                <c:pt idx="169">
                  <c:v>2014-01</c:v>
                </c:pt>
                <c:pt idx="170">
                  <c:v>2014-02</c:v>
                </c:pt>
                <c:pt idx="171">
                  <c:v>2014-03</c:v>
                </c:pt>
                <c:pt idx="172">
                  <c:v>2014-04</c:v>
                </c:pt>
                <c:pt idx="173">
                  <c:v>2014-05</c:v>
                </c:pt>
                <c:pt idx="174">
                  <c:v>2014-06</c:v>
                </c:pt>
                <c:pt idx="175">
                  <c:v>2014-07</c:v>
                </c:pt>
                <c:pt idx="176">
                  <c:v>2014-08</c:v>
                </c:pt>
                <c:pt idx="177">
                  <c:v>2014-09</c:v>
                </c:pt>
                <c:pt idx="178">
                  <c:v>2014-10</c:v>
                </c:pt>
                <c:pt idx="179">
                  <c:v>2014-11</c:v>
                </c:pt>
                <c:pt idx="180">
                  <c:v>2014-12</c:v>
                </c:pt>
                <c:pt idx="181">
                  <c:v>2015-1</c:v>
                </c:pt>
                <c:pt idx="182">
                  <c:v>2015-2</c:v>
                </c:pt>
                <c:pt idx="183">
                  <c:v>2015-3</c:v>
                </c:pt>
                <c:pt idx="184">
                  <c:v>2015-4</c:v>
                </c:pt>
                <c:pt idx="185">
                  <c:v>2015-5</c:v>
                </c:pt>
                <c:pt idx="186">
                  <c:v>2015-6</c:v>
                </c:pt>
                <c:pt idx="187">
                  <c:v>2015-7</c:v>
                </c:pt>
                <c:pt idx="188">
                  <c:v>2015-8</c:v>
                </c:pt>
                <c:pt idx="189">
                  <c:v>2015-9</c:v>
                </c:pt>
                <c:pt idx="190">
                  <c:v>2015-10</c:v>
                </c:pt>
                <c:pt idx="191">
                  <c:v>2015-11</c:v>
                </c:pt>
                <c:pt idx="192">
                  <c:v>2015-12</c:v>
                </c:pt>
                <c:pt idx="193">
                  <c:v>2016-1</c:v>
                </c:pt>
                <c:pt idx="194">
                  <c:v>2016-2</c:v>
                </c:pt>
                <c:pt idx="195">
                  <c:v>2016-3</c:v>
                </c:pt>
                <c:pt idx="196">
                  <c:v>2016-4</c:v>
                </c:pt>
                <c:pt idx="197">
                  <c:v>2016-5</c:v>
                </c:pt>
                <c:pt idx="198">
                  <c:v>2016-6</c:v>
                </c:pt>
                <c:pt idx="199">
                  <c:v>2016-7</c:v>
                </c:pt>
                <c:pt idx="200">
                  <c:v>2016-8</c:v>
                </c:pt>
                <c:pt idx="201">
                  <c:v>2016-9</c:v>
                </c:pt>
                <c:pt idx="202">
                  <c:v>2016-10</c:v>
                </c:pt>
                <c:pt idx="203">
                  <c:v>2016-11</c:v>
                </c:pt>
                <c:pt idx="204">
                  <c:v>2016-12</c:v>
                </c:pt>
                <c:pt idx="205">
                  <c:v>2017-1</c:v>
                </c:pt>
                <c:pt idx="206">
                  <c:v>2017-2</c:v>
                </c:pt>
                <c:pt idx="207">
                  <c:v>2017-3</c:v>
                </c:pt>
                <c:pt idx="208">
                  <c:v>2017-4</c:v>
                </c:pt>
                <c:pt idx="209">
                  <c:v>2017-5</c:v>
                </c:pt>
                <c:pt idx="210">
                  <c:v>2017-6</c:v>
                </c:pt>
                <c:pt idx="211">
                  <c:v>2017-7</c:v>
                </c:pt>
                <c:pt idx="212">
                  <c:v>2017-8</c:v>
                </c:pt>
                <c:pt idx="213">
                  <c:v>2017-9</c:v>
                </c:pt>
                <c:pt idx="214">
                  <c:v>2017-10</c:v>
                </c:pt>
                <c:pt idx="215">
                  <c:v>2017-11</c:v>
                </c:pt>
                <c:pt idx="216">
                  <c:v>2017-12</c:v>
                </c:pt>
                <c:pt idx="217">
                  <c:v>2018-1</c:v>
                </c:pt>
                <c:pt idx="218">
                  <c:v>2018-2</c:v>
                </c:pt>
                <c:pt idx="219">
                  <c:v>2018-3</c:v>
                </c:pt>
                <c:pt idx="220">
                  <c:v>2018-4</c:v>
                </c:pt>
                <c:pt idx="221">
                  <c:v>2018-5</c:v>
                </c:pt>
                <c:pt idx="222">
                  <c:v>2018-6</c:v>
                </c:pt>
                <c:pt idx="223">
                  <c:v>2018-7</c:v>
                </c:pt>
                <c:pt idx="224">
                  <c:v>2018-8</c:v>
                </c:pt>
                <c:pt idx="225">
                  <c:v>2018-9</c:v>
                </c:pt>
                <c:pt idx="226">
                  <c:v>2018-10</c:v>
                </c:pt>
              </c:strCache>
            </c:strRef>
          </c:cat>
          <c:val>
            <c:numRef>
              <c:f>Hoja1!$B$7:$B$233</c:f>
              <c:numCache>
                <c:formatCode>General</c:formatCode>
                <c:ptCount val="227"/>
                <c:pt idx="0">
                  <c:v>30</c:v>
                </c:pt>
                <c:pt idx="1">
                  <c:v>33</c:v>
                </c:pt>
                <c:pt idx="2">
                  <c:v>35</c:v>
                </c:pt>
                <c:pt idx="3">
                  <c:v>39</c:v>
                </c:pt>
                <c:pt idx="4">
                  <c:v>52</c:v>
                </c:pt>
                <c:pt idx="5">
                  <c:v>56</c:v>
                </c:pt>
                <c:pt idx="6">
                  <c:v>64</c:v>
                </c:pt>
                <c:pt idx="7">
                  <c:v>76</c:v>
                </c:pt>
                <c:pt idx="8">
                  <c:v>86</c:v>
                </c:pt>
                <c:pt idx="9">
                  <c:v>91</c:v>
                </c:pt>
                <c:pt idx="10">
                  <c:v>98</c:v>
                </c:pt>
                <c:pt idx="11">
                  <c:v>106</c:v>
                </c:pt>
                <c:pt idx="12">
                  <c:v>107</c:v>
                </c:pt>
                <c:pt idx="14">
                  <c:v>111</c:v>
                </c:pt>
                <c:pt idx="15">
                  <c:v>109</c:v>
                </c:pt>
                <c:pt idx="16">
                  <c:v>114</c:v>
                </c:pt>
                <c:pt idx="17">
                  <c:v>126</c:v>
                </c:pt>
                <c:pt idx="18">
                  <c:v>128</c:v>
                </c:pt>
                <c:pt idx="19">
                  <c:v>132</c:v>
                </c:pt>
                <c:pt idx="20">
                  <c:v>136</c:v>
                </c:pt>
                <c:pt idx="21">
                  <c:v>136</c:v>
                </c:pt>
                <c:pt idx="22">
                  <c:v>139</c:v>
                </c:pt>
                <c:pt idx="23">
                  <c:v>142</c:v>
                </c:pt>
                <c:pt idx="24">
                  <c:v>144</c:v>
                </c:pt>
                <c:pt idx="25">
                  <c:v>154</c:v>
                </c:pt>
                <c:pt idx="26">
                  <c:v>162</c:v>
                </c:pt>
                <c:pt idx="27">
                  <c:v>168</c:v>
                </c:pt>
                <c:pt idx="28">
                  <c:v>174</c:v>
                </c:pt>
                <c:pt idx="29">
                  <c:v>178</c:v>
                </c:pt>
                <c:pt idx="30">
                  <c:v>180</c:v>
                </c:pt>
                <c:pt idx="31">
                  <c:v>184</c:v>
                </c:pt>
                <c:pt idx="32">
                  <c:v>187</c:v>
                </c:pt>
                <c:pt idx="33">
                  <c:v>188</c:v>
                </c:pt>
                <c:pt idx="34">
                  <c:v>192</c:v>
                </c:pt>
                <c:pt idx="35">
                  <c:v>193</c:v>
                </c:pt>
                <c:pt idx="36">
                  <c:v>195</c:v>
                </c:pt>
                <c:pt idx="37">
                  <c:v>195</c:v>
                </c:pt>
                <c:pt idx="38">
                  <c:v>196</c:v>
                </c:pt>
                <c:pt idx="39">
                  <c:v>199</c:v>
                </c:pt>
                <c:pt idx="40">
                  <c:v>203</c:v>
                </c:pt>
                <c:pt idx="41">
                  <c:v>205</c:v>
                </c:pt>
                <c:pt idx="42">
                  <c:v>206</c:v>
                </c:pt>
                <c:pt idx="43">
                  <c:v>228</c:v>
                </c:pt>
                <c:pt idx="44">
                  <c:v>237</c:v>
                </c:pt>
                <c:pt idx="45">
                  <c:v>244</c:v>
                </c:pt>
                <c:pt idx="46">
                  <c:v>250</c:v>
                </c:pt>
                <c:pt idx="47">
                  <c:v>254</c:v>
                </c:pt>
                <c:pt idx="48">
                  <c:v>261</c:v>
                </c:pt>
                <c:pt idx="49">
                  <c:v>262</c:v>
                </c:pt>
                <c:pt idx="50">
                  <c:v>267</c:v>
                </c:pt>
                <c:pt idx="51">
                  <c:v>267</c:v>
                </c:pt>
                <c:pt idx="52">
                  <c:v>273</c:v>
                </c:pt>
                <c:pt idx="53">
                  <c:v>276</c:v>
                </c:pt>
                <c:pt idx="54">
                  <c:v>279</c:v>
                </c:pt>
                <c:pt idx="55">
                  <c:v>294</c:v>
                </c:pt>
                <c:pt idx="56">
                  <c:v>298</c:v>
                </c:pt>
                <c:pt idx="57">
                  <c:v>305</c:v>
                </c:pt>
                <c:pt idx="58">
                  <c:v>315</c:v>
                </c:pt>
                <c:pt idx="59">
                  <c:v>322</c:v>
                </c:pt>
                <c:pt idx="60">
                  <c:v>325</c:v>
                </c:pt>
                <c:pt idx="61">
                  <c:v>329</c:v>
                </c:pt>
                <c:pt idx="62">
                  <c:v>334</c:v>
                </c:pt>
                <c:pt idx="63">
                  <c:v>337</c:v>
                </c:pt>
                <c:pt idx="64">
                  <c:v>337</c:v>
                </c:pt>
                <c:pt idx="65">
                  <c:v>349</c:v>
                </c:pt>
                <c:pt idx="66">
                  <c:v>353</c:v>
                </c:pt>
                <c:pt idx="67">
                  <c:v>359</c:v>
                </c:pt>
                <c:pt idx="68">
                  <c:v>365</c:v>
                </c:pt>
                <c:pt idx="69">
                  <c:v>366</c:v>
                </c:pt>
                <c:pt idx="70">
                  <c:v>370</c:v>
                </c:pt>
                <c:pt idx="71">
                  <c:v>374</c:v>
                </c:pt>
                <c:pt idx="72">
                  <c:v>377</c:v>
                </c:pt>
                <c:pt idx="73">
                  <c:v>380</c:v>
                </c:pt>
                <c:pt idx="74">
                  <c:v>384</c:v>
                </c:pt>
                <c:pt idx="75">
                  <c:v>390</c:v>
                </c:pt>
                <c:pt idx="76">
                  <c:v>392</c:v>
                </c:pt>
                <c:pt idx="77">
                  <c:v>397</c:v>
                </c:pt>
                <c:pt idx="78">
                  <c:v>401</c:v>
                </c:pt>
                <c:pt idx="79">
                  <c:v>408</c:v>
                </c:pt>
                <c:pt idx="80">
                  <c:v>412</c:v>
                </c:pt>
                <c:pt idx="81">
                  <c:v>419</c:v>
                </c:pt>
                <c:pt idx="82">
                  <c:v>424</c:v>
                </c:pt>
                <c:pt idx="83">
                  <c:v>427</c:v>
                </c:pt>
                <c:pt idx="84">
                  <c:v>438</c:v>
                </c:pt>
                <c:pt idx="85">
                  <c:v>447</c:v>
                </c:pt>
                <c:pt idx="86">
                  <c:v>456</c:v>
                </c:pt>
                <c:pt idx="87">
                  <c:v>507</c:v>
                </c:pt>
                <c:pt idx="88">
                  <c:v>509</c:v>
                </c:pt>
                <c:pt idx="89">
                  <c:v>527</c:v>
                </c:pt>
                <c:pt idx="90">
                  <c:v>533</c:v>
                </c:pt>
                <c:pt idx="91">
                  <c:v>541</c:v>
                </c:pt>
                <c:pt idx="92">
                  <c:v>555</c:v>
                </c:pt>
                <c:pt idx="93">
                  <c:v>567</c:v>
                </c:pt>
                <c:pt idx="94">
                  <c:v>575</c:v>
                </c:pt>
                <c:pt idx="95">
                  <c:v>600</c:v>
                </c:pt>
                <c:pt idx="96">
                  <c:v>617</c:v>
                </c:pt>
                <c:pt idx="97">
                  <c:v>639</c:v>
                </c:pt>
                <c:pt idx="98">
                  <c:v>656</c:v>
                </c:pt>
                <c:pt idx="99">
                  <c:v>667</c:v>
                </c:pt>
                <c:pt idx="100">
                  <c:v>699</c:v>
                </c:pt>
                <c:pt idx="101">
                  <c:v>721</c:v>
                </c:pt>
                <c:pt idx="102">
                  <c:v>740</c:v>
                </c:pt>
                <c:pt idx="103">
                  <c:v>863</c:v>
                </c:pt>
                <c:pt idx="104">
                  <c:v>885</c:v>
                </c:pt>
                <c:pt idx="105">
                  <c:v>942</c:v>
                </c:pt>
                <c:pt idx="106">
                  <c:v>832</c:v>
                </c:pt>
                <c:pt idx="107">
                  <c:v>1116</c:v>
                </c:pt>
                <c:pt idx="108">
                  <c:v>1183</c:v>
                </c:pt>
                <c:pt idx="109">
                  <c:v>1257</c:v>
                </c:pt>
                <c:pt idx="110">
                  <c:v>1301</c:v>
                </c:pt>
                <c:pt idx="111">
                  <c:v>1381</c:v>
                </c:pt>
                <c:pt idx="112">
                  <c:v>1411</c:v>
                </c:pt>
                <c:pt idx="113">
                  <c:v>1445</c:v>
                </c:pt>
                <c:pt idx="114">
                  <c:v>1461</c:v>
                </c:pt>
                <c:pt idx="115">
                  <c:v>1497</c:v>
                </c:pt>
                <c:pt idx="116">
                  <c:v>1511</c:v>
                </c:pt>
                <c:pt idx="117">
                  <c:v>1873</c:v>
                </c:pt>
                <c:pt idx="118">
                  <c:v>1563</c:v>
                </c:pt>
                <c:pt idx="119">
                  <c:v>1595</c:v>
                </c:pt>
                <c:pt idx="120">
                  <c:v>1604</c:v>
                </c:pt>
                <c:pt idx="121">
                  <c:v>1601</c:v>
                </c:pt>
                <c:pt idx="122">
                  <c:v>1603</c:v>
                </c:pt>
                <c:pt idx="123">
                  <c:v>1621.000000001</c:v>
                </c:pt>
                <c:pt idx="124">
                  <c:v>1628.000000001</c:v>
                </c:pt>
                <c:pt idx="125">
                  <c:v>1635.000000001</c:v>
                </c:pt>
                <c:pt idx="126">
                  <c:v>1640.000000001</c:v>
                </c:pt>
                <c:pt idx="127">
                  <c:v>1644.000000001</c:v>
                </c:pt>
                <c:pt idx="128">
                  <c:v>1660</c:v>
                </c:pt>
                <c:pt idx="129">
                  <c:v>1663</c:v>
                </c:pt>
                <c:pt idx="130">
                  <c:v>1696</c:v>
                </c:pt>
                <c:pt idx="131">
                  <c:v>1714</c:v>
                </c:pt>
                <c:pt idx="132">
                  <c:v>1729</c:v>
                </c:pt>
                <c:pt idx="133">
                  <c:v>1750</c:v>
                </c:pt>
                <c:pt idx="134">
                  <c:v>1750</c:v>
                </c:pt>
                <c:pt idx="135">
                  <c:v>2405</c:v>
                </c:pt>
                <c:pt idx="136">
                  <c:v>2408</c:v>
                </c:pt>
                <c:pt idx="137">
                  <c:v>2419</c:v>
                </c:pt>
                <c:pt idx="138">
                  <c:v>2424</c:v>
                </c:pt>
                <c:pt idx="139">
                  <c:v>2436</c:v>
                </c:pt>
                <c:pt idx="140">
                  <c:v>2440</c:v>
                </c:pt>
                <c:pt idx="141">
                  <c:v>2449</c:v>
                </c:pt>
                <c:pt idx="142">
                  <c:v>2448</c:v>
                </c:pt>
                <c:pt idx="143">
                  <c:v>2466</c:v>
                </c:pt>
                <c:pt idx="144">
                  <c:v>2469</c:v>
                </c:pt>
                <c:pt idx="145">
                  <c:v>2468</c:v>
                </c:pt>
                <c:pt idx="146">
                  <c:v>2272</c:v>
                </c:pt>
                <c:pt idx="147">
                  <c:v>2285</c:v>
                </c:pt>
                <c:pt idx="148">
                  <c:v>2302</c:v>
                </c:pt>
                <c:pt idx="149">
                  <c:v>2308</c:v>
                </c:pt>
                <c:pt idx="150">
                  <c:v>2311</c:v>
                </c:pt>
                <c:pt idx="151">
                  <c:v>2324</c:v>
                </c:pt>
                <c:pt idx="152">
                  <c:v>2368</c:v>
                </c:pt>
                <c:pt idx="153">
                  <c:v>2375</c:v>
                </c:pt>
                <c:pt idx="154">
                  <c:v>2390</c:v>
                </c:pt>
                <c:pt idx="155">
                  <c:v>2394</c:v>
                </c:pt>
                <c:pt idx="156">
                  <c:v>2394</c:v>
                </c:pt>
                <c:pt idx="157">
                  <c:v>2397</c:v>
                </c:pt>
                <c:pt idx="158">
                  <c:v>2397</c:v>
                </c:pt>
                <c:pt idx="159">
                  <c:v>2397</c:v>
                </c:pt>
                <c:pt idx="160">
                  <c:v>2399</c:v>
                </c:pt>
                <c:pt idx="161">
                  <c:v>2401</c:v>
                </c:pt>
                <c:pt idx="162">
                  <c:v>2401</c:v>
                </c:pt>
                <c:pt idx="163">
                  <c:v>2407</c:v>
                </c:pt>
                <c:pt idx="164">
                  <c:v>2414</c:v>
                </c:pt>
                <c:pt idx="165">
                  <c:v>2419</c:v>
                </c:pt>
                <c:pt idx="166">
                  <c:v>2233</c:v>
                </c:pt>
                <c:pt idx="167">
                  <c:v>2427</c:v>
                </c:pt>
                <c:pt idx="168">
                  <c:v>2432</c:v>
                </c:pt>
                <c:pt idx="169">
                  <c:v>2441</c:v>
                </c:pt>
                <c:pt idx="170">
                  <c:v>2441</c:v>
                </c:pt>
                <c:pt idx="171">
                  <c:v>2442</c:v>
                </c:pt>
                <c:pt idx="172">
                  <c:v>2444</c:v>
                </c:pt>
                <c:pt idx="173">
                  <c:v>2458</c:v>
                </c:pt>
                <c:pt idx="174">
                  <c:v>2459</c:v>
                </c:pt>
                <c:pt idx="175">
                  <c:v>2463</c:v>
                </c:pt>
                <c:pt idx="176">
                  <c:v>2471</c:v>
                </c:pt>
                <c:pt idx="177">
                  <c:v>2479</c:v>
                </c:pt>
                <c:pt idx="178">
                  <c:v>2484</c:v>
                </c:pt>
                <c:pt idx="179">
                  <c:v>2494</c:v>
                </c:pt>
                <c:pt idx="180">
                  <c:v>2497</c:v>
                </c:pt>
                <c:pt idx="181">
                  <c:v>2497</c:v>
                </c:pt>
                <c:pt idx="182">
                  <c:v>2498</c:v>
                </c:pt>
                <c:pt idx="183">
                  <c:v>2499</c:v>
                </c:pt>
                <c:pt idx="184">
                  <c:v>2500</c:v>
                </c:pt>
                <c:pt idx="185">
                  <c:v>2500</c:v>
                </c:pt>
                <c:pt idx="186">
                  <c:v>2500</c:v>
                </c:pt>
                <c:pt idx="187">
                  <c:v>2500</c:v>
                </c:pt>
                <c:pt idx="188">
                  <c:v>2500</c:v>
                </c:pt>
                <c:pt idx="189">
                  <c:v>2500</c:v>
                </c:pt>
                <c:pt idx="190">
                  <c:v>2503</c:v>
                </c:pt>
                <c:pt idx="191">
                  <c:v>2504</c:v>
                </c:pt>
                <c:pt idx="192">
                  <c:v>2518</c:v>
                </c:pt>
                <c:pt idx="193">
                  <c:v>2518</c:v>
                </c:pt>
                <c:pt idx="194">
                  <c:v>2518</c:v>
                </c:pt>
                <c:pt idx="195">
                  <c:v>2517</c:v>
                </c:pt>
                <c:pt idx="196">
                  <c:v>2566</c:v>
                </c:pt>
                <c:pt idx="197">
                  <c:v>2582</c:v>
                </c:pt>
                <c:pt idx="198">
                  <c:v>2630</c:v>
                </c:pt>
                <c:pt idx="199">
                  <c:v>2657</c:v>
                </c:pt>
                <c:pt idx="200">
                  <c:v>2670</c:v>
                </c:pt>
                <c:pt idx="201">
                  <c:v>2706</c:v>
                </c:pt>
                <c:pt idx="202">
                  <c:v>2725</c:v>
                </c:pt>
                <c:pt idx="203">
                  <c:v>2743</c:v>
                </c:pt>
                <c:pt idx="204">
                  <c:v>2746</c:v>
                </c:pt>
                <c:pt idx="205">
                  <c:v>2746</c:v>
                </c:pt>
                <c:pt idx="206">
                  <c:v>2766</c:v>
                </c:pt>
                <c:pt idx="207">
                  <c:v>2794</c:v>
                </c:pt>
                <c:pt idx="208">
                  <c:v>2856</c:v>
                </c:pt>
                <c:pt idx="209">
                  <c:v>2895</c:v>
                </c:pt>
                <c:pt idx="210">
                  <c:v>2949</c:v>
                </c:pt>
                <c:pt idx="211">
                  <c:v>2984</c:v>
                </c:pt>
                <c:pt idx="212">
                  <c:v>3040</c:v>
                </c:pt>
                <c:pt idx="213">
                  <c:v>3102</c:v>
                </c:pt>
                <c:pt idx="214">
                  <c:v>3192</c:v>
                </c:pt>
                <c:pt idx="215">
                  <c:v>3206</c:v>
                </c:pt>
                <c:pt idx="216">
                  <c:v>3280</c:v>
                </c:pt>
                <c:pt idx="217">
                  <c:v>3326</c:v>
                </c:pt>
                <c:pt idx="218">
                  <c:v>3414</c:v>
                </c:pt>
                <c:pt idx="219">
                  <c:v>3490</c:v>
                </c:pt>
                <c:pt idx="220">
                  <c:v>3572</c:v>
                </c:pt>
                <c:pt idx="221">
                  <c:v>3655</c:v>
                </c:pt>
                <c:pt idx="222">
                  <c:v>3720</c:v>
                </c:pt>
                <c:pt idx="223">
                  <c:v>3819</c:v>
                </c:pt>
                <c:pt idx="224">
                  <c:v>3881</c:v>
                </c:pt>
                <c:pt idx="225">
                  <c:v>4009</c:v>
                </c:pt>
                <c:pt idx="226">
                  <c:v>4124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E4-46CF-9FA0-80D9E3087A0E}"/>
            </c:ext>
          </c:extLst>
        </c:ser>
        <c:ser>
          <c:idx val="1"/>
          <c:order val="1"/>
          <c:tx>
            <c:strRef>
              <c:f>Hoja1!$C$2</c:f>
              <c:strCache>
                <c:ptCount val="1"/>
                <c:pt idx="0">
                  <c:v>Invalidez</c:v>
                </c:pt>
              </c:strCache>
            </c:strRef>
          </c:tx>
          <c:spPr>
            <a:ln w="28575" cap="rnd">
              <a:solidFill>
                <a:srgbClr val="955196"/>
              </a:solidFill>
              <a:round/>
            </a:ln>
            <a:effectLst/>
          </c:spPr>
          <c:marker>
            <c:symbol val="none"/>
          </c:marker>
          <c:cat>
            <c:strRef>
              <c:f>Hoja1!$A$7:$A$233</c:f>
              <c:strCache>
                <c:ptCount val="227"/>
                <c:pt idx="0">
                  <c:v>1999-12</c:v>
                </c:pt>
                <c:pt idx="1">
                  <c:v>2000-1</c:v>
                </c:pt>
                <c:pt idx="2">
                  <c:v>2000-2</c:v>
                </c:pt>
                <c:pt idx="3">
                  <c:v>2000-3</c:v>
                </c:pt>
                <c:pt idx="4">
                  <c:v>2000-4</c:v>
                </c:pt>
                <c:pt idx="5">
                  <c:v>2000-5</c:v>
                </c:pt>
                <c:pt idx="6">
                  <c:v>2000-6</c:v>
                </c:pt>
                <c:pt idx="7">
                  <c:v>2000-7</c:v>
                </c:pt>
                <c:pt idx="8">
                  <c:v>2000-8</c:v>
                </c:pt>
                <c:pt idx="9">
                  <c:v>2000-9</c:v>
                </c:pt>
                <c:pt idx="10">
                  <c:v>2000-10</c:v>
                </c:pt>
                <c:pt idx="11">
                  <c:v>2000-11</c:v>
                </c:pt>
                <c:pt idx="12">
                  <c:v>2000-12</c:v>
                </c:pt>
                <c:pt idx="13">
                  <c:v>2001-1*</c:v>
                </c:pt>
                <c:pt idx="14">
                  <c:v>2001-2</c:v>
                </c:pt>
                <c:pt idx="15">
                  <c:v>2001-3</c:v>
                </c:pt>
                <c:pt idx="16">
                  <c:v>2001-4</c:v>
                </c:pt>
                <c:pt idx="17">
                  <c:v>2001-5</c:v>
                </c:pt>
                <c:pt idx="18">
                  <c:v>2001-6</c:v>
                </c:pt>
                <c:pt idx="19">
                  <c:v>2001-7</c:v>
                </c:pt>
                <c:pt idx="20">
                  <c:v>2001-8</c:v>
                </c:pt>
                <c:pt idx="21">
                  <c:v>2001-9</c:v>
                </c:pt>
                <c:pt idx="22">
                  <c:v>2001-10</c:v>
                </c:pt>
                <c:pt idx="23">
                  <c:v>2001-11</c:v>
                </c:pt>
                <c:pt idx="24">
                  <c:v>2001-12</c:v>
                </c:pt>
                <c:pt idx="25">
                  <c:v>2002-1</c:v>
                </c:pt>
                <c:pt idx="26">
                  <c:v>2002-2</c:v>
                </c:pt>
                <c:pt idx="27">
                  <c:v>2002-3</c:v>
                </c:pt>
                <c:pt idx="28">
                  <c:v>2002-4</c:v>
                </c:pt>
                <c:pt idx="29">
                  <c:v>2002-5</c:v>
                </c:pt>
                <c:pt idx="30">
                  <c:v>2002-6</c:v>
                </c:pt>
                <c:pt idx="31">
                  <c:v>2002-7</c:v>
                </c:pt>
                <c:pt idx="32">
                  <c:v>2002-8</c:v>
                </c:pt>
                <c:pt idx="33">
                  <c:v>2002-9</c:v>
                </c:pt>
                <c:pt idx="34">
                  <c:v>2002-10</c:v>
                </c:pt>
                <c:pt idx="35">
                  <c:v>2002-11</c:v>
                </c:pt>
                <c:pt idx="36">
                  <c:v>2002-12</c:v>
                </c:pt>
                <c:pt idx="37">
                  <c:v>2003-1</c:v>
                </c:pt>
                <c:pt idx="38">
                  <c:v>2003-2</c:v>
                </c:pt>
                <c:pt idx="39">
                  <c:v>2003-3</c:v>
                </c:pt>
                <c:pt idx="40">
                  <c:v>2003-4</c:v>
                </c:pt>
                <c:pt idx="41">
                  <c:v>2003-5</c:v>
                </c:pt>
                <c:pt idx="42">
                  <c:v>2003-6</c:v>
                </c:pt>
                <c:pt idx="43">
                  <c:v>2003-7</c:v>
                </c:pt>
                <c:pt idx="44">
                  <c:v>2003-8</c:v>
                </c:pt>
                <c:pt idx="45">
                  <c:v>2003-9</c:v>
                </c:pt>
                <c:pt idx="46">
                  <c:v>2003-10</c:v>
                </c:pt>
                <c:pt idx="47">
                  <c:v>2003-11</c:v>
                </c:pt>
                <c:pt idx="48">
                  <c:v>2003-12</c:v>
                </c:pt>
                <c:pt idx="49">
                  <c:v>2004-1</c:v>
                </c:pt>
                <c:pt idx="50">
                  <c:v>2004-2</c:v>
                </c:pt>
                <c:pt idx="51">
                  <c:v>2004-3</c:v>
                </c:pt>
                <c:pt idx="52">
                  <c:v>2004-4</c:v>
                </c:pt>
                <c:pt idx="53">
                  <c:v>2004-5</c:v>
                </c:pt>
                <c:pt idx="54">
                  <c:v>2004-6</c:v>
                </c:pt>
                <c:pt idx="55">
                  <c:v>2004-7</c:v>
                </c:pt>
                <c:pt idx="56">
                  <c:v>2004-8</c:v>
                </c:pt>
                <c:pt idx="57">
                  <c:v>2004-9</c:v>
                </c:pt>
                <c:pt idx="58">
                  <c:v>2004-10</c:v>
                </c:pt>
                <c:pt idx="59">
                  <c:v>2004-11</c:v>
                </c:pt>
                <c:pt idx="60">
                  <c:v>2004-12</c:v>
                </c:pt>
                <c:pt idx="61">
                  <c:v>2005-1</c:v>
                </c:pt>
                <c:pt idx="62">
                  <c:v>2005-2</c:v>
                </c:pt>
                <c:pt idx="63">
                  <c:v>2005-3</c:v>
                </c:pt>
                <c:pt idx="64">
                  <c:v>2005-4</c:v>
                </c:pt>
                <c:pt idx="65">
                  <c:v>2005-5</c:v>
                </c:pt>
                <c:pt idx="66">
                  <c:v>2005-6</c:v>
                </c:pt>
                <c:pt idx="67">
                  <c:v>2005-7</c:v>
                </c:pt>
                <c:pt idx="68">
                  <c:v>2005-8</c:v>
                </c:pt>
                <c:pt idx="69">
                  <c:v>2005-9</c:v>
                </c:pt>
                <c:pt idx="70">
                  <c:v>2005-10</c:v>
                </c:pt>
                <c:pt idx="71">
                  <c:v>2005-11</c:v>
                </c:pt>
                <c:pt idx="72">
                  <c:v>2005-12</c:v>
                </c:pt>
                <c:pt idx="73">
                  <c:v>2006-1</c:v>
                </c:pt>
                <c:pt idx="74">
                  <c:v>2006-2</c:v>
                </c:pt>
                <c:pt idx="75">
                  <c:v>2006-3</c:v>
                </c:pt>
                <c:pt idx="76">
                  <c:v>2006-4</c:v>
                </c:pt>
                <c:pt idx="77">
                  <c:v>2006-5</c:v>
                </c:pt>
                <c:pt idx="78">
                  <c:v>2006-6</c:v>
                </c:pt>
                <c:pt idx="79">
                  <c:v>2006-7</c:v>
                </c:pt>
                <c:pt idx="80">
                  <c:v>2006-8</c:v>
                </c:pt>
                <c:pt idx="81">
                  <c:v>2006-9</c:v>
                </c:pt>
                <c:pt idx="82">
                  <c:v>2006-10</c:v>
                </c:pt>
                <c:pt idx="83">
                  <c:v>2006-11</c:v>
                </c:pt>
                <c:pt idx="84">
                  <c:v>2006-12</c:v>
                </c:pt>
                <c:pt idx="85">
                  <c:v>2007-1</c:v>
                </c:pt>
                <c:pt idx="86">
                  <c:v>2007-2</c:v>
                </c:pt>
                <c:pt idx="87">
                  <c:v>2007-3</c:v>
                </c:pt>
                <c:pt idx="88">
                  <c:v>2007-4</c:v>
                </c:pt>
                <c:pt idx="89">
                  <c:v>2007-5</c:v>
                </c:pt>
                <c:pt idx="90">
                  <c:v>2007-6</c:v>
                </c:pt>
                <c:pt idx="91">
                  <c:v>2007-7</c:v>
                </c:pt>
                <c:pt idx="92">
                  <c:v>2007-8</c:v>
                </c:pt>
                <c:pt idx="93">
                  <c:v>2007-9</c:v>
                </c:pt>
                <c:pt idx="94">
                  <c:v>2007-10</c:v>
                </c:pt>
                <c:pt idx="95">
                  <c:v>2007-11</c:v>
                </c:pt>
                <c:pt idx="96">
                  <c:v>2007-12</c:v>
                </c:pt>
                <c:pt idx="97">
                  <c:v>2008-1</c:v>
                </c:pt>
                <c:pt idx="98">
                  <c:v>2008-2</c:v>
                </c:pt>
                <c:pt idx="99">
                  <c:v>2008-3</c:v>
                </c:pt>
                <c:pt idx="100">
                  <c:v>2008-4</c:v>
                </c:pt>
                <c:pt idx="101">
                  <c:v>2008-5</c:v>
                </c:pt>
                <c:pt idx="102">
                  <c:v>2008-6</c:v>
                </c:pt>
                <c:pt idx="103">
                  <c:v>2008-7</c:v>
                </c:pt>
                <c:pt idx="104">
                  <c:v>2008-8</c:v>
                </c:pt>
                <c:pt idx="105">
                  <c:v>2008-9</c:v>
                </c:pt>
                <c:pt idx="106">
                  <c:v>2008-10</c:v>
                </c:pt>
                <c:pt idx="107">
                  <c:v>2008-11</c:v>
                </c:pt>
                <c:pt idx="108">
                  <c:v>2008-12</c:v>
                </c:pt>
                <c:pt idx="109">
                  <c:v>2009-1</c:v>
                </c:pt>
                <c:pt idx="110">
                  <c:v>2009-2</c:v>
                </c:pt>
                <c:pt idx="111">
                  <c:v>2009-3</c:v>
                </c:pt>
                <c:pt idx="112">
                  <c:v>2009-4</c:v>
                </c:pt>
                <c:pt idx="113">
                  <c:v>2009-5</c:v>
                </c:pt>
                <c:pt idx="114">
                  <c:v>2009-6</c:v>
                </c:pt>
                <c:pt idx="115">
                  <c:v>2009-7</c:v>
                </c:pt>
                <c:pt idx="116">
                  <c:v>2009-8</c:v>
                </c:pt>
                <c:pt idx="117">
                  <c:v>2009-9</c:v>
                </c:pt>
                <c:pt idx="118">
                  <c:v>2009-10</c:v>
                </c:pt>
                <c:pt idx="119">
                  <c:v>2009-11</c:v>
                </c:pt>
                <c:pt idx="120">
                  <c:v>2009-12</c:v>
                </c:pt>
                <c:pt idx="121">
                  <c:v>2010-1</c:v>
                </c:pt>
                <c:pt idx="122">
                  <c:v>2010-2</c:v>
                </c:pt>
                <c:pt idx="123">
                  <c:v>2010-3</c:v>
                </c:pt>
                <c:pt idx="124">
                  <c:v>2010-4</c:v>
                </c:pt>
                <c:pt idx="125">
                  <c:v>2010-5</c:v>
                </c:pt>
                <c:pt idx="126">
                  <c:v>2010-6</c:v>
                </c:pt>
                <c:pt idx="127">
                  <c:v>2010-7</c:v>
                </c:pt>
                <c:pt idx="128">
                  <c:v>2010-8</c:v>
                </c:pt>
                <c:pt idx="129">
                  <c:v>2010-9</c:v>
                </c:pt>
                <c:pt idx="130">
                  <c:v>2010-10</c:v>
                </c:pt>
                <c:pt idx="131">
                  <c:v>2010-11</c:v>
                </c:pt>
                <c:pt idx="132">
                  <c:v>2010-12</c:v>
                </c:pt>
                <c:pt idx="133">
                  <c:v>2011-1</c:v>
                </c:pt>
                <c:pt idx="134">
                  <c:v>2011-2</c:v>
                </c:pt>
                <c:pt idx="135">
                  <c:v>2011-3</c:v>
                </c:pt>
                <c:pt idx="136">
                  <c:v>2011-4</c:v>
                </c:pt>
                <c:pt idx="137">
                  <c:v>2011-5</c:v>
                </c:pt>
                <c:pt idx="138">
                  <c:v>2011-6</c:v>
                </c:pt>
                <c:pt idx="139">
                  <c:v>2011-7</c:v>
                </c:pt>
                <c:pt idx="140">
                  <c:v>2011-8</c:v>
                </c:pt>
                <c:pt idx="141">
                  <c:v>2011-9</c:v>
                </c:pt>
                <c:pt idx="142">
                  <c:v>2011-10</c:v>
                </c:pt>
                <c:pt idx="143">
                  <c:v>2011-11</c:v>
                </c:pt>
                <c:pt idx="144">
                  <c:v>2011-12</c:v>
                </c:pt>
                <c:pt idx="145">
                  <c:v>2012-1</c:v>
                </c:pt>
                <c:pt idx="146">
                  <c:v>2012-2</c:v>
                </c:pt>
                <c:pt idx="147">
                  <c:v>2012-3</c:v>
                </c:pt>
                <c:pt idx="148">
                  <c:v>2012-4</c:v>
                </c:pt>
                <c:pt idx="149">
                  <c:v>2012-5</c:v>
                </c:pt>
                <c:pt idx="150">
                  <c:v>2012-6</c:v>
                </c:pt>
                <c:pt idx="151">
                  <c:v>2012-7</c:v>
                </c:pt>
                <c:pt idx="152">
                  <c:v>2012-8</c:v>
                </c:pt>
                <c:pt idx="153">
                  <c:v>2012-9</c:v>
                </c:pt>
                <c:pt idx="154">
                  <c:v>2012-10</c:v>
                </c:pt>
                <c:pt idx="155">
                  <c:v>2012-11</c:v>
                </c:pt>
                <c:pt idx="156">
                  <c:v>2012-12</c:v>
                </c:pt>
                <c:pt idx="157">
                  <c:v>2013-1</c:v>
                </c:pt>
                <c:pt idx="158">
                  <c:v>2013-2</c:v>
                </c:pt>
                <c:pt idx="159">
                  <c:v>2013-3</c:v>
                </c:pt>
                <c:pt idx="160">
                  <c:v>2013-4</c:v>
                </c:pt>
                <c:pt idx="161">
                  <c:v>2013-5</c:v>
                </c:pt>
                <c:pt idx="162">
                  <c:v>2013-6</c:v>
                </c:pt>
                <c:pt idx="163">
                  <c:v>2013-7</c:v>
                </c:pt>
                <c:pt idx="164">
                  <c:v>2013-8</c:v>
                </c:pt>
                <c:pt idx="165">
                  <c:v>2013-9</c:v>
                </c:pt>
                <c:pt idx="166">
                  <c:v>2013-10</c:v>
                </c:pt>
                <c:pt idx="167">
                  <c:v>2013-11</c:v>
                </c:pt>
                <c:pt idx="168">
                  <c:v>2013-12</c:v>
                </c:pt>
                <c:pt idx="169">
                  <c:v>2014-01</c:v>
                </c:pt>
                <c:pt idx="170">
                  <c:v>2014-02</c:v>
                </c:pt>
                <c:pt idx="171">
                  <c:v>2014-03</c:v>
                </c:pt>
                <c:pt idx="172">
                  <c:v>2014-04</c:v>
                </c:pt>
                <c:pt idx="173">
                  <c:v>2014-05</c:v>
                </c:pt>
                <c:pt idx="174">
                  <c:v>2014-06</c:v>
                </c:pt>
                <c:pt idx="175">
                  <c:v>2014-07</c:v>
                </c:pt>
                <c:pt idx="176">
                  <c:v>2014-08</c:v>
                </c:pt>
                <c:pt idx="177">
                  <c:v>2014-09</c:v>
                </c:pt>
                <c:pt idx="178">
                  <c:v>2014-10</c:v>
                </c:pt>
                <c:pt idx="179">
                  <c:v>2014-11</c:v>
                </c:pt>
                <c:pt idx="180">
                  <c:v>2014-12</c:v>
                </c:pt>
                <c:pt idx="181">
                  <c:v>2015-1</c:v>
                </c:pt>
                <c:pt idx="182">
                  <c:v>2015-2</c:v>
                </c:pt>
                <c:pt idx="183">
                  <c:v>2015-3</c:v>
                </c:pt>
                <c:pt idx="184">
                  <c:v>2015-4</c:v>
                </c:pt>
                <c:pt idx="185">
                  <c:v>2015-5</c:v>
                </c:pt>
                <c:pt idx="186">
                  <c:v>2015-6</c:v>
                </c:pt>
                <c:pt idx="187">
                  <c:v>2015-7</c:v>
                </c:pt>
                <c:pt idx="188">
                  <c:v>2015-8</c:v>
                </c:pt>
                <c:pt idx="189">
                  <c:v>2015-9</c:v>
                </c:pt>
                <c:pt idx="190">
                  <c:v>2015-10</c:v>
                </c:pt>
                <c:pt idx="191">
                  <c:v>2015-11</c:v>
                </c:pt>
                <c:pt idx="192">
                  <c:v>2015-12</c:v>
                </c:pt>
                <c:pt idx="193">
                  <c:v>2016-1</c:v>
                </c:pt>
                <c:pt idx="194">
                  <c:v>2016-2</c:v>
                </c:pt>
                <c:pt idx="195">
                  <c:v>2016-3</c:v>
                </c:pt>
                <c:pt idx="196">
                  <c:v>2016-4</c:v>
                </c:pt>
                <c:pt idx="197">
                  <c:v>2016-5</c:v>
                </c:pt>
                <c:pt idx="198">
                  <c:v>2016-6</c:v>
                </c:pt>
                <c:pt idx="199">
                  <c:v>2016-7</c:v>
                </c:pt>
                <c:pt idx="200">
                  <c:v>2016-8</c:v>
                </c:pt>
                <c:pt idx="201">
                  <c:v>2016-9</c:v>
                </c:pt>
                <c:pt idx="202">
                  <c:v>2016-10</c:v>
                </c:pt>
                <c:pt idx="203">
                  <c:v>2016-11</c:v>
                </c:pt>
                <c:pt idx="204">
                  <c:v>2016-12</c:v>
                </c:pt>
                <c:pt idx="205">
                  <c:v>2017-1</c:v>
                </c:pt>
                <c:pt idx="206">
                  <c:v>2017-2</c:v>
                </c:pt>
                <c:pt idx="207">
                  <c:v>2017-3</c:v>
                </c:pt>
                <c:pt idx="208">
                  <c:v>2017-4</c:v>
                </c:pt>
                <c:pt idx="209">
                  <c:v>2017-5</c:v>
                </c:pt>
                <c:pt idx="210">
                  <c:v>2017-6</c:v>
                </c:pt>
                <c:pt idx="211">
                  <c:v>2017-7</c:v>
                </c:pt>
                <c:pt idx="212">
                  <c:v>2017-8</c:v>
                </c:pt>
                <c:pt idx="213">
                  <c:v>2017-9</c:v>
                </c:pt>
                <c:pt idx="214">
                  <c:v>2017-10</c:v>
                </c:pt>
                <c:pt idx="215">
                  <c:v>2017-11</c:v>
                </c:pt>
                <c:pt idx="216">
                  <c:v>2017-12</c:v>
                </c:pt>
                <c:pt idx="217">
                  <c:v>2018-1</c:v>
                </c:pt>
                <c:pt idx="218">
                  <c:v>2018-2</c:v>
                </c:pt>
                <c:pt idx="219">
                  <c:v>2018-3</c:v>
                </c:pt>
                <c:pt idx="220">
                  <c:v>2018-4</c:v>
                </c:pt>
                <c:pt idx="221">
                  <c:v>2018-5</c:v>
                </c:pt>
                <c:pt idx="222">
                  <c:v>2018-6</c:v>
                </c:pt>
                <c:pt idx="223">
                  <c:v>2018-7</c:v>
                </c:pt>
                <c:pt idx="224">
                  <c:v>2018-8</c:v>
                </c:pt>
                <c:pt idx="225">
                  <c:v>2018-9</c:v>
                </c:pt>
                <c:pt idx="226">
                  <c:v>2018-10</c:v>
                </c:pt>
              </c:strCache>
            </c:strRef>
          </c:cat>
          <c:val>
            <c:numRef>
              <c:f>Hoja1!$C$7:$C$233</c:f>
              <c:numCache>
                <c:formatCode>General</c:formatCode>
                <c:ptCount val="227"/>
                <c:pt idx="0">
                  <c:v>502</c:v>
                </c:pt>
                <c:pt idx="1">
                  <c:v>513</c:v>
                </c:pt>
                <c:pt idx="2">
                  <c:v>548</c:v>
                </c:pt>
                <c:pt idx="3">
                  <c:v>557</c:v>
                </c:pt>
                <c:pt idx="4">
                  <c:v>565</c:v>
                </c:pt>
                <c:pt idx="5">
                  <c:v>593</c:v>
                </c:pt>
                <c:pt idx="6">
                  <c:v>626</c:v>
                </c:pt>
                <c:pt idx="7">
                  <c:v>643</c:v>
                </c:pt>
                <c:pt idx="8">
                  <c:v>650</c:v>
                </c:pt>
                <c:pt idx="9">
                  <c:v>659</c:v>
                </c:pt>
                <c:pt idx="10">
                  <c:v>677</c:v>
                </c:pt>
                <c:pt idx="11">
                  <c:v>701</c:v>
                </c:pt>
                <c:pt idx="12">
                  <c:v>717</c:v>
                </c:pt>
                <c:pt idx="14">
                  <c:v>739</c:v>
                </c:pt>
                <c:pt idx="15">
                  <c:v>746</c:v>
                </c:pt>
                <c:pt idx="16">
                  <c:v>780</c:v>
                </c:pt>
                <c:pt idx="17">
                  <c:v>806</c:v>
                </c:pt>
                <c:pt idx="18">
                  <c:v>818</c:v>
                </c:pt>
                <c:pt idx="19">
                  <c:v>834</c:v>
                </c:pt>
                <c:pt idx="20">
                  <c:v>859</c:v>
                </c:pt>
                <c:pt idx="21">
                  <c:v>866</c:v>
                </c:pt>
                <c:pt idx="22">
                  <c:v>906</c:v>
                </c:pt>
                <c:pt idx="23">
                  <c:v>936</c:v>
                </c:pt>
                <c:pt idx="24">
                  <c:v>968</c:v>
                </c:pt>
                <c:pt idx="25">
                  <c:v>981</c:v>
                </c:pt>
                <c:pt idx="26">
                  <c:v>1014</c:v>
                </c:pt>
                <c:pt idx="27">
                  <c:v>1035</c:v>
                </c:pt>
                <c:pt idx="28">
                  <c:v>1066</c:v>
                </c:pt>
                <c:pt idx="29">
                  <c:v>1074</c:v>
                </c:pt>
                <c:pt idx="30">
                  <c:v>1109</c:v>
                </c:pt>
                <c:pt idx="31">
                  <c:v>1138</c:v>
                </c:pt>
                <c:pt idx="32">
                  <c:v>1151</c:v>
                </c:pt>
                <c:pt idx="33">
                  <c:v>1191</c:v>
                </c:pt>
                <c:pt idx="34">
                  <c:v>1198</c:v>
                </c:pt>
                <c:pt idx="35">
                  <c:v>1212</c:v>
                </c:pt>
                <c:pt idx="36">
                  <c:v>1223</c:v>
                </c:pt>
                <c:pt idx="37">
                  <c:v>1272</c:v>
                </c:pt>
                <c:pt idx="38">
                  <c:v>1288</c:v>
                </c:pt>
                <c:pt idx="39">
                  <c:v>1310</c:v>
                </c:pt>
                <c:pt idx="40">
                  <c:v>1331</c:v>
                </c:pt>
                <c:pt idx="41">
                  <c:v>1345</c:v>
                </c:pt>
                <c:pt idx="42">
                  <c:v>1375</c:v>
                </c:pt>
                <c:pt idx="43">
                  <c:v>1402</c:v>
                </c:pt>
                <c:pt idx="44">
                  <c:v>1428</c:v>
                </c:pt>
                <c:pt idx="45">
                  <c:v>1453</c:v>
                </c:pt>
                <c:pt idx="46">
                  <c:v>1505</c:v>
                </c:pt>
                <c:pt idx="47">
                  <c:v>1533</c:v>
                </c:pt>
                <c:pt idx="48">
                  <c:v>1576</c:v>
                </c:pt>
                <c:pt idx="49">
                  <c:v>1617</c:v>
                </c:pt>
                <c:pt idx="50">
                  <c:v>1646</c:v>
                </c:pt>
                <c:pt idx="51">
                  <c:v>1666</c:v>
                </c:pt>
                <c:pt idx="52">
                  <c:v>1700</c:v>
                </c:pt>
                <c:pt idx="53">
                  <c:v>1715</c:v>
                </c:pt>
                <c:pt idx="54">
                  <c:v>1755</c:v>
                </c:pt>
                <c:pt idx="55">
                  <c:v>1783</c:v>
                </c:pt>
                <c:pt idx="56">
                  <c:v>1803</c:v>
                </c:pt>
                <c:pt idx="57">
                  <c:v>1828</c:v>
                </c:pt>
                <c:pt idx="58">
                  <c:v>1838</c:v>
                </c:pt>
                <c:pt idx="59">
                  <c:v>1865</c:v>
                </c:pt>
                <c:pt idx="60">
                  <c:v>1875</c:v>
                </c:pt>
                <c:pt idx="61">
                  <c:v>1918</c:v>
                </c:pt>
                <c:pt idx="62">
                  <c:v>1946</c:v>
                </c:pt>
                <c:pt idx="63">
                  <c:v>1972</c:v>
                </c:pt>
                <c:pt idx="64">
                  <c:v>1998</c:v>
                </c:pt>
                <c:pt idx="65">
                  <c:v>2039</c:v>
                </c:pt>
                <c:pt idx="66">
                  <c:v>2058</c:v>
                </c:pt>
                <c:pt idx="67">
                  <c:v>2087</c:v>
                </c:pt>
                <c:pt idx="68">
                  <c:v>2109</c:v>
                </c:pt>
                <c:pt idx="69">
                  <c:v>2154</c:v>
                </c:pt>
                <c:pt idx="70">
                  <c:v>2179</c:v>
                </c:pt>
                <c:pt idx="71">
                  <c:v>2210</c:v>
                </c:pt>
                <c:pt idx="72">
                  <c:v>2223</c:v>
                </c:pt>
                <c:pt idx="73">
                  <c:v>2252</c:v>
                </c:pt>
                <c:pt idx="74">
                  <c:v>2266</c:v>
                </c:pt>
                <c:pt idx="75">
                  <c:v>2290</c:v>
                </c:pt>
                <c:pt idx="76">
                  <c:v>2334</c:v>
                </c:pt>
                <c:pt idx="77">
                  <c:v>2342</c:v>
                </c:pt>
                <c:pt idx="78">
                  <c:v>2375</c:v>
                </c:pt>
                <c:pt idx="79">
                  <c:v>2427</c:v>
                </c:pt>
                <c:pt idx="80">
                  <c:v>2464</c:v>
                </c:pt>
                <c:pt idx="81">
                  <c:v>2506</c:v>
                </c:pt>
                <c:pt idx="82">
                  <c:v>2530</c:v>
                </c:pt>
                <c:pt idx="83">
                  <c:v>2578</c:v>
                </c:pt>
                <c:pt idx="84">
                  <c:v>2599</c:v>
                </c:pt>
                <c:pt idx="85">
                  <c:v>2680</c:v>
                </c:pt>
                <c:pt idx="86">
                  <c:v>2720</c:v>
                </c:pt>
                <c:pt idx="87">
                  <c:v>2777</c:v>
                </c:pt>
                <c:pt idx="88">
                  <c:v>2800</c:v>
                </c:pt>
                <c:pt idx="89">
                  <c:v>2854</c:v>
                </c:pt>
                <c:pt idx="90">
                  <c:v>2909</c:v>
                </c:pt>
                <c:pt idx="91">
                  <c:v>2986</c:v>
                </c:pt>
                <c:pt idx="92">
                  <c:v>3027</c:v>
                </c:pt>
                <c:pt idx="93">
                  <c:v>3054</c:v>
                </c:pt>
                <c:pt idx="94">
                  <c:v>3109</c:v>
                </c:pt>
                <c:pt idx="95">
                  <c:v>3173</c:v>
                </c:pt>
                <c:pt idx="96">
                  <c:v>3194</c:v>
                </c:pt>
                <c:pt idx="97">
                  <c:v>3239</c:v>
                </c:pt>
                <c:pt idx="98">
                  <c:v>3273</c:v>
                </c:pt>
                <c:pt idx="99">
                  <c:v>3305</c:v>
                </c:pt>
                <c:pt idx="100">
                  <c:v>3378</c:v>
                </c:pt>
                <c:pt idx="101">
                  <c:v>3466</c:v>
                </c:pt>
                <c:pt idx="102">
                  <c:v>3507</c:v>
                </c:pt>
                <c:pt idx="103">
                  <c:v>3655</c:v>
                </c:pt>
                <c:pt idx="104">
                  <c:v>3755</c:v>
                </c:pt>
                <c:pt idx="105">
                  <c:v>3955</c:v>
                </c:pt>
                <c:pt idx="106">
                  <c:v>3344</c:v>
                </c:pt>
                <c:pt idx="107">
                  <c:v>4288</c:v>
                </c:pt>
                <c:pt idx="108">
                  <c:v>4356</c:v>
                </c:pt>
                <c:pt idx="109">
                  <c:v>4502</c:v>
                </c:pt>
                <c:pt idx="110">
                  <c:v>4563</c:v>
                </c:pt>
                <c:pt idx="111">
                  <c:v>4668</c:v>
                </c:pt>
                <c:pt idx="112">
                  <c:v>4831</c:v>
                </c:pt>
                <c:pt idx="113">
                  <c:v>4987</c:v>
                </c:pt>
                <c:pt idx="114">
                  <c:v>5100</c:v>
                </c:pt>
                <c:pt idx="115">
                  <c:v>5313</c:v>
                </c:pt>
                <c:pt idx="116">
                  <c:v>5465</c:v>
                </c:pt>
                <c:pt idx="117">
                  <c:v>5833</c:v>
                </c:pt>
                <c:pt idx="118">
                  <c:v>5936</c:v>
                </c:pt>
                <c:pt idx="119">
                  <c:v>6088</c:v>
                </c:pt>
                <c:pt idx="120">
                  <c:v>6215</c:v>
                </c:pt>
                <c:pt idx="121">
                  <c:v>6348</c:v>
                </c:pt>
                <c:pt idx="122">
                  <c:v>6489</c:v>
                </c:pt>
                <c:pt idx="123">
                  <c:v>6620.0000000010004</c:v>
                </c:pt>
                <c:pt idx="124">
                  <c:v>6714.0000000010004</c:v>
                </c:pt>
                <c:pt idx="125">
                  <c:v>6824.0000000010004</c:v>
                </c:pt>
                <c:pt idx="126">
                  <c:v>6944.0000000010004</c:v>
                </c:pt>
                <c:pt idx="127">
                  <c:v>7092.0000000010004</c:v>
                </c:pt>
                <c:pt idx="128">
                  <c:v>7270</c:v>
                </c:pt>
                <c:pt idx="129">
                  <c:v>7439</c:v>
                </c:pt>
                <c:pt idx="130">
                  <c:v>7560</c:v>
                </c:pt>
                <c:pt idx="131">
                  <c:v>7744</c:v>
                </c:pt>
                <c:pt idx="132">
                  <c:v>7875</c:v>
                </c:pt>
                <c:pt idx="133">
                  <c:v>8076</c:v>
                </c:pt>
                <c:pt idx="134">
                  <c:v>8250</c:v>
                </c:pt>
                <c:pt idx="135">
                  <c:v>9483</c:v>
                </c:pt>
                <c:pt idx="136">
                  <c:v>8437</c:v>
                </c:pt>
                <c:pt idx="137">
                  <c:v>8606</c:v>
                </c:pt>
                <c:pt idx="138">
                  <c:v>9829</c:v>
                </c:pt>
                <c:pt idx="139">
                  <c:v>9931</c:v>
                </c:pt>
                <c:pt idx="140">
                  <c:v>10049</c:v>
                </c:pt>
                <c:pt idx="141">
                  <c:v>10203</c:v>
                </c:pt>
                <c:pt idx="142">
                  <c:v>10254</c:v>
                </c:pt>
                <c:pt idx="143">
                  <c:v>10479</c:v>
                </c:pt>
                <c:pt idx="144">
                  <c:v>10608</c:v>
                </c:pt>
                <c:pt idx="145">
                  <c:v>10677</c:v>
                </c:pt>
                <c:pt idx="146">
                  <c:v>9229</c:v>
                </c:pt>
                <c:pt idx="147">
                  <c:v>9406</c:v>
                </c:pt>
                <c:pt idx="148">
                  <c:v>9495</c:v>
                </c:pt>
                <c:pt idx="149">
                  <c:v>9659</c:v>
                </c:pt>
                <c:pt idx="150">
                  <c:v>9795</c:v>
                </c:pt>
                <c:pt idx="151">
                  <c:v>9895</c:v>
                </c:pt>
                <c:pt idx="152">
                  <c:v>9997</c:v>
                </c:pt>
                <c:pt idx="153">
                  <c:v>10104</c:v>
                </c:pt>
                <c:pt idx="154">
                  <c:v>10217</c:v>
                </c:pt>
                <c:pt idx="155">
                  <c:v>10355</c:v>
                </c:pt>
                <c:pt idx="156">
                  <c:v>10450</c:v>
                </c:pt>
                <c:pt idx="157">
                  <c:v>10579</c:v>
                </c:pt>
                <c:pt idx="158">
                  <c:v>10733</c:v>
                </c:pt>
                <c:pt idx="159">
                  <c:v>10843</c:v>
                </c:pt>
                <c:pt idx="160">
                  <c:v>11032</c:v>
                </c:pt>
                <c:pt idx="161">
                  <c:v>11202</c:v>
                </c:pt>
                <c:pt idx="162">
                  <c:v>11325</c:v>
                </c:pt>
                <c:pt idx="163">
                  <c:v>11431</c:v>
                </c:pt>
                <c:pt idx="164">
                  <c:v>11632</c:v>
                </c:pt>
                <c:pt idx="165">
                  <c:v>11733</c:v>
                </c:pt>
                <c:pt idx="166">
                  <c:v>11499</c:v>
                </c:pt>
                <c:pt idx="167">
                  <c:v>12048</c:v>
                </c:pt>
                <c:pt idx="168">
                  <c:v>12291</c:v>
                </c:pt>
                <c:pt idx="169">
                  <c:v>12455</c:v>
                </c:pt>
                <c:pt idx="170">
                  <c:v>12532</c:v>
                </c:pt>
                <c:pt idx="171">
                  <c:v>12643</c:v>
                </c:pt>
                <c:pt idx="172">
                  <c:v>12796</c:v>
                </c:pt>
                <c:pt idx="173">
                  <c:v>12987</c:v>
                </c:pt>
                <c:pt idx="174">
                  <c:v>13097</c:v>
                </c:pt>
                <c:pt idx="175">
                  <c:v>13202</c:v>
                </c:pt>
                <c:pt idx="176">
                  <c:v>13391</c:v>
                </c:pt>
                <c:pt idx="177">
                  <c:v>13429</c:v>
                </c:pt>
                <c:pt idx="178">
                  <c:v>13505</c:v>
                </c:pt>
                <c:pt idx="179">
                  <c:v>13605</c:v>
                </c:pt>
                <c:pt idx="180">
                  <c:v>13663</c:v>
                </c:pt>
                <c:pt idx="181">
                  <c:v>13701</c:v>
                </c:pt>
                <c:pt idx="182">
                  <c:v>13714</c:v>
                </c:pt>
                <c:pt idx="183">
                  <c:v>13782</c:v>
                </c:pt>
                <c:pt idx="184">
                  <c:v>13991</c:v>
                </c:pt>
                <c:pt idx="185">
                  <c:v>14287</c:v>
                </c:pt>
                <c:pt idx="186">
                  <c:v>14705</c:v>
                </c:pt>
                <c:pt idx="187">
                  <c:v>14955</c:v>
                </c:pt>
                <c:pt idx="188">
                  <c:v>15132</c:v>
                </c:pt>
                <c:pt idx="189">
                  <c:v>15326</c:v>
                </c:pt>
                <c:pt idx="190">
                  <c:v>15470</c:v>
                </c:pt>
                <c:pt idx="191">
                  <c:v>15517</c:v>
                </c:pt>
                <c:pt idx="192">
                  <c:v>15552</c:v>
                </c:pt>
                <c:pt idx="193">
                  <c:v>15561</c:v>
                </c:pt>
                <c:pt idx="194">
                  <c:v>15798</c:v>
                </c:pt>
                <c:pt idx="195">
                  <c:v>16050</c:v>
                </c:pt>
                <c:pt idx="196">
                  <c:v>16304</c:v>
                </c:pt>
                <c:pt idx="197">
                  <c:v>16499</c:v>
                </c:pt>
                <c:pt idx="198">
                  <c:v>17020</c:v>
                </c:pt>
                <c:pt idx="199">
                  <c:v>17905</c:v>
                </c:pt>
                <c:pt idx="200">
                  <c:v>18081</c:v>
                </c:pt>
                <c:pt idx="201">
                  <c:v>19488</c:v>
                </c:pt>
                <c:pt idx="202">
                  <c:v>19637</c:v>
                </c:pt>
                <c:pt idx="203">
                  <c:v>19791</c:v>
                </c:pt>
                <c:pt idx="204">
                  <c:v>19959</c:v>
                </c:pt>
                <c:pt idx="205">
                  <c:v>20122</c:v>
                </c:pt>
                <c:pt idx="206">
                  <c:v>20247</c:v>
                </c:pt>
                <c:pt idx="207">
                  <c:v>20471</c:v>
                </c:pt>
                <c:pt idx="208">
                  <c:v>20588</c:v>
                </c:pt>
                <c:pt idx="209">
                  <c:v>20768</c:v>
                </c:pt>
                <c:pt idx="210">
                  <c:v>21036</c:v>
                </c:pt>
                <c:pt idx="211">
                  <c:v>21160</c:v>
                </c:pt>
                <c:pt idx="212">
                  <c:v>21427</c:v>
                </c:pt>
                <c:pt idx="213">
                  <c:v>21749</c:v>
                </c:pt>
                <c:pt idx="214">
                  <c:v>21958</c:v>
                </c:pt>
                <c:pt idx="215">
                  <c:v>22200</c:v>
                </c:pt>
                <c:pt idx="216">
                  <c:v>22374</c:v>
                </c:pt>
                <c:pt idx="217">
                  <c:v>22551</c:v>
                </c:pt>
                <c:pt idx="218">
                  <c:v>22788</c:v>
                </c:pt>
                <c:pt idx="219">
                  <c:v>22997</c:v>
                </c:pt>
                <c:pt idx="220">
                  <c:v>23269</c:v>
                </c:pt>
                <c:pt idx="221">
                  <c:v>23352</c:v>
                </c:pt>
                <c:pt idx="222">
                  <c:v>23421</c:v>
                </c:pt>
                <c:pt idx="223">
                  <c:v>23609</c:v>
                </c:pt>
                <c:pt idx="224">
                  <c:v>23819</c:v>
                </c:pt>
                <c:pt idx="225">
                  <c:v>23867</c:v>
                </c:pt>
                <c:pt idx="226">
                  <c:v>24012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E4-46CF-9FA0-80D9E3087A0E}"/>
            </c:ext>
          </c:extLst>
        </c:ser>
        <c:ser>
          <c:idx val="2"/>
          <c:order val="2"/>
          <c:tx>
            <c:strRef>
              <c:f>Hoja1!$D$2</c:f>
              <c:strCache>
                <c:ptCount val="1"/>
                <c:pt idx="0">
                  <c:v>Sobrevivencia</c:v>
                </c:pt>
              </c:strCache>
            </c:strRef>
          </c:tx>
          <c:spPr>
            <a:ln w="28575" cap="rnd">
              <a:solidFill>
                <a:srgbClr val="DD5182"/>
              </a:solidFill>
              <a:round/>
            </a:ln>
            <a:effectLst/>
          </c:spPr>
          <c:marker>
            <c:symbol val="none"/>
          </c:marker>
          <c:cat>
            <c:strRef>
              <c:f>Hoja1!$A$7:$A$233</c:f>
              <c:strCache>
                <c:ptCount val="227"/>
                <c:pt idx="0">
                  <c:v>1999-12</c:v>
                </c:pt>
                <c:pt idx="1">
                  <c:v>2000-1</c:v>
                </c:pt>
                <c:pt idx="2">
                  <c:v>2000-2</c:v>
                </c:pt>
                <c:pt idx="3">
                  <c:v>2000-3</c:v>
                </c:pt>
                <c:pt idx="4">
                  <c:v>2000-4</c:v>
                </c:pt>
                <c:pt idx="5">
                  <c:v>2000-5</c:v>
                </c:pt>
                <c:pt idx="6">
                  <c:v>2000-6</c:v>
                </c:pt>
                <c:pt idx="7">
                  <c:v>2000-7</c:v>
                </c:pt>
                <c:pt idx="8">
                  <c:v>2000-8</c:v>
                </c:pt>
                <c:pt idx="9">
                  <c:v>2000-9</c:v>
                </c:pt>
                <c:pt idx="10">
                  <c:v>2000-10</c:v>
                </c:pt>
                <c:pt idx="11">
                  <c:v>2000-11</c:v>
                </c:pt>
                <c:pt idx="12">
                  <c:v>2000-12</c:v>
                </c:pt>
                <c:pt idx="13">
                  <c:v>2001-1*</c:v>
                </c:pt>
                <c:pt idx="14">
                  <c:v>2001-2</c:v>
                </c:pt>
                <c:pt idx="15">
                  <c:v>2001-3</c:v>
                </c:pt>
                <c:pt idx="16">
                  <c:v>2001-4</c:v>
                </c:pt>
                <c:pt idx="17">
                  <c:v>2001-5</c:v>
                </c:pt>
                <c:pt idx="18">
                  <c:v>2001-6</c:v>
                </c:pt>
                <c:pt idx="19">
                  <c:v>2001-7</c:v>
                </c:pt>
                <c:pt idx="20">
                  <c:v>2001-8</c:v>
                </c:pt>
                <c:pt idx="21">
                  <c:v>2001-9</c:v>
                </c:pt>
                <c:pt idx="22">
                  <c:v>2001-10</c:v>
                </c:pt>
                <c:pt idx="23">
                  <c:v>2001-11</c:v>
                </c:pt>
                <c:pt idx="24">
                  <c:v>2001-12</c:v>
                </c:pt>
                <c:pt idx="25">
                  <c:v>2002-1</c:v>
                </c:pt>
                <c:pt idx="26">
                  <c:v>2002-2</c:v>
                </c:pt>
                <c:pt idx="27">
                  <c:v>2002-3</c:v>
                </c:pt>
                <c:pt idx="28">
                  <c:v>2002-4</c:v>
                </c:pt>
                <c:pt idx="29">
                  <c:v>2002-5</c:v>
                </c:pt>
                <c:pt idx="30">
                  <c:v>2002-6</c:v>
                </c:pt>
                <c:pt idx="31">
                  <c:v>2002-7</c:v>
                </c:pt>
                <c:pt idx="32">
                  <c:v>2002-8</c:v>
                </c:pt>
                <c:pt idx="33">
                  <c:v>2002-9</c:v>
                </c:pt>
                <c:pt idx="34">
                  <c:v>2002-10</c:v>
                </c:pt>
                <c:pt idx="35">
                  <c:v>2002-11</c:v>
                </c:pt>
                <c:pt idx="36">
                  <c:v>2002-12</c:v>
                </c:pt>
                <c:pt idx="37">
                  <c:v>2003-1</c:v>
                </c:pt>
                <c:pt idx="38">
                  <c:v>2003-2</c:v>
                </c:pt>
                <c:pt idx="39">
                  <c:v>2003-3</c:v>
                </c:pt>
                <c:pt idx="40">
                  <c:v>2003-4</c:v>
                </c:pt>
                <c:pt idx="41">
                  <c:v>2003-5</c:v>
                </c:pt>
                <c:pt idx="42">
                  <c:v>2003-6</c:v>
                </c:pt>
                <c:pt idx="43">
                  <c:v>2003-7</c:v>
                </c:pt>
                <c:pt idx="44">
                  <c:v>2003-8</c:v>
                </c:pt>
                <c:pt idx="45">
                  <c:v>2003-9</c:v>
                </c:pt>
                <c:pt idx="46">
                  <c:v>2003-10</c:v>
                </c:pt>
                <c:pt idx="47">
                  <c:v>2003-11</c:v>
                </c:pt>
                <c:pt idx="48">
                  <c:v>2003-12</c:v>
                </c:pt>
                <c:pt idx="49">
                  <c:v>2004-1</c:v>
                </c:pt>
                <c:pt idx="50">
                  <c:v>2004-2</c:v>
                </c:pt>
                <c:pt idx="51">
                  <c:v>2004-3</c:v>
                </c:pt>
                <c:pt idx="52">
                  <c:v>2004-4</c:v>
                </c:pt>
                <c:pt idx="53">
                  <c:v>2004-5</c:v>
                </c:pt>
                <c:pt idx="54">
                  <c:v>2004-6</c:v>
                </c:pt>
                <c:pt idx="55">
                  <c:v>2004-7</c:v>
                </c:pt>
                <c:pt idx="56">
                  <c:v>2004-8</c:v>
                </c:pt>
                <c:pt idx="57">
                  <c:v>2004-9</c:v>
                </c:pt>
                <c:pt idx="58">
                  <c:v>2004-10</c:v>
                </c:pt>
                <c:pt idx="59">
                  <c:v>2004-11</c:v>
                </c:pt>
                <c:pt idx="60">
                  <c:v>2004-12</c:v>
                </c:pt>
                <c:pt idx="61">
                  <c:v>2005-1</c:v>
                </c:pt>
                <c:pt idx="62">
                  <c:v>2005-2</c:v>
                </c:pt>
                <c:pt idx="63">
                  <c:v>2005-3</c:v>
                </c:pt>
                <c:pt idx="64">
                  <c:v>2005-4</c:v>
                </c:pt>
                <c:pt idx="65">
                  <c:v>2005-5</c:v>
                </c:pt>
                <c:pt idx="66">
                  <c:v>2005-6</c:v>
                </c:pt>
                <c:pt idx="67">
                  <c:v>2005-7</c:v>
                </c:pt>
                <c:pt idx="68">
                  <c:v>2005-8</c:v>
                </c:pt>
                <c:pt idx="69">
                  <c:v>2005-9</c:v>
                </c:pt>
                <c:pt idx="70">
                  <c:v>2005-10</c:v>
                </c:pt>
                <c:pt idx="71">
                  <c:v>2005-11</c:v>
                </c:pt>
                <c:pt idx="72">
                  <c:v>2005-12</c:v>
                </c:pt>
                <c:pt idx="73">
                  <c:v>2006-1</c:v>
                </c:pt>
                <c:pt idx="74">
                  <c:v>2006-2</c:v>
                </c:pt>
                <c:pt idx="75">
                  <c:v>2006-3</c:v>
                </c:pt>
                <c:pt idx="76">
                  <c:v>2006-4</c:v>
                </c:pt>
                <c:pt idx="77">
                  <c:v>2006-5</c:v>
                </c:pt>
                <c:pt idx="78">
                  <c:v>2006-6</c:v>
                </c:pt>
                <c:pt idx="79">
                  <c:v>2006-7</c:v>
                </c:pt>
                <c:pt idx="80">
                  <c:v>2006-8</c:v>
                </c:pt>
                <c:pt idx="81">
                  <c:v>2006-9</c:v>
                </c:pt>
                <c:pt idx="82">
                  <c:v>2006-10</c:v>
                </c:pt>
                <c:pt idx="83">
                  <c:v>2006-11</c:v>
                </c:pt>
                <c:pt idx="84">
                  <c:v>2006-12</c:v>
                </c:pt>
                <c:pt idx="85">
                  <c:v>2007-1</c:v>
                </c:pt>
                <c:pt idx="86">
                  <c:v>2007-2</c:v>
                </c:pt>
                <c:pt idx="87">
                  <c:v>2007-3</c:v>
                </c:pt>
                <c:pt idx="88">
                  <c:v>2007-4</c:v>
                </c:pt>
                <c:pt idx="89">
                  <c:v>2007-5</c:v>
                </c:pt>
                <c:pt idx="90">
                  <c:v>2007-6</c:v>
                </c:pt>
                <c:pt idx="91">
                  <c:v>2007-7</c:v>
                </c:pt>
                <c:pt idx="92">
                  <c:v>2007-8</c:v>
                </c:pt>
                <c:pt idx="93">
                  <c:v>2007-9</c:v>
                </c:pt>
                <c:pt idx="94">
                  <c:v>2007-10</c:v>
                </c:pt>
                <c:pt idx="95">
                  <c:v>2007-11</c:v>
                </c:pt>
                <c:pt idx="96">
                  <c:v>2007-12</c:v>
                </c:pt>
                <c:pt idx="97">
                  <c:v>2008-1</c:v>
                </c:pt>
                <c:pt idx="98">
                  <c:v>2008-2</c:v>
                </c:pt>
                <c:pt idx="99">
                  <c:v>2008-3</c:v>
                </c:pt>
                <c:pt idx="100">
                  <c:v>2008-4</c:v>
                </c:pt>
                <c:pt idx="101">
                  <c:v>2008-5</c:v>
                </c:pt>
                <c:pt idx="102">
                  <c:v>2008-6</c:v>
                </c:pt>
                <c:pt idx="103">
                  <c:v>2008-7</c:v>
                </c:pt>
                <c:pt idx="104">
                  <c:v>2008-8</c:v>
                </c:pt>
                <c:pt idx="105">
                  <c:v>2008-9</c:v>
                </c:pt>
                <c:pt idx="106">
                  <c:v>2008-10</c:v>
                </c:pt>
                <c:pt idx="107">
                  <c:v>2008-11</c:v>
                </c:pt>
                <c:pt idx="108">
                  <c:v>2008-12</c:v>
                </c:pt>
                <c:pt idx="109">
                  <c:v>2009-1</c:v>
                </c:pt>
                <c:pt idx="110">
                  <c:v>2009-2</c:v>
                </c:pt>
                <c:pt idx="111">
                  <c:v>2009-3</c:v>
                </c:pt>
                <c:pt idx="112">
                  <c:v>2009-4</c:v>
                </c:pt>
                <c:pt idx="113">
                  <c:v>2009-5</c:v>
                </c:pt>
                <c:pt idx="114">
                  <c:v>2009-6</c:v>
                </c:pt>
                <c:pt idx="115">
                  <c:v>2009-7</c:v>
                </c:pt>
                <c:pt idx="116">
                  <c:v>2009-8</c:v>
                </c:pt>
                <c:pt idx="117">
                  <c:v>2009-9</c:v>
                </c:pt>
                <c:pt idx="118">
                  <c:v>2009-10</c:v>
                </c:pt>
                <c:pt idx="119">
                  <c:v>2009-11</c:v>
                </c:pt>
                <c:pt idx="120">
                  <c:v>2009-12</c:v>
                </c:pt>
                <c:pt idx="121">
                  <c:v>2010-1</c:v>
                </c:pt>
                <c:pt idx="122">
                  <c:v>2010-2</c:v>
                </c:pt>
                <c:pt idx="123">
                  <c:v>2010-3</c:v>
                </c:pt>
                <c:pt idx="124">
                  <c:v>2010-4</c:v>
                </c:pt>
                <c:pt idx="125">
                  <c:v>2010-5</c:v>
                </c:pt>
                <c:pt idx="126">
                  <c:v>2010-6</c:v>
                </c:pt>
                <c:pt idx="127">
                  <c:v>2010-7</c:v>
                </c:pt>
                <c:pt idx="128">
                  <c:v>2010-8</c:v>
                </c:pt>
                <c:pt idx="129">
                  <c:v>2010-9</c:v>
                </c:pt>
                <c:pt idx="130">
                  <c:v>2010-10</c:v>
                </c:pt>
                <c:pt idx="131">
                  <c:v>2010-11</c:v>
                </c:pt>
                <c:pt idx="132">
                  <c:v>2010-12</c:v>
                </c:pt>
                <c:pt idx="133">
                  <c:v>2011-1</c:v>
                </c:pt>
                <c:pt idx="134">
                  <c:v>2011-2</c:v>
                </c:pt>
                <c:pt idx="135">
                  <c:v>2011-3</c:v>
                </c:pt>
                <c:pt idx="136">
                  <c:v>2011-4</c:v>
                </c:pt>
                <c:pt idx="137">
                  <c:v>2011-5</c:v>
                </c:pt>
                <c:pt idx="138">
                  <c:v>2011-6</c:v>
                </c:pt>
                <c:pt idx="139">
                  <c:v>2011-7</c:v>
                </c:pt>
                <c:pt idx="140">
                  <c:v>2011-8</c:v>
                </c:pt>
                <c:pt idx="141">
                  <c:v>2011-9</c:v>
                </c:pt>
                <c:pt idx="142">
                  <c:v>2011-10</c:v>
                </c:pt>
                <c:pt idx="143">
                  <c:v>2011-11</c:v>
                </c:pt>
                <c:pt idx="144">
                  <c:v>2011-12</c:v>
                </c:pt>
                <c:pt idx="145">
                  <c:v>2012-1</c:v>
                </c:pt>
                <c:pt idx="146">
                  <c:v>2012-2</c:v>
                </c:pt>
                <c:pt idx="147">
                  <c:v>2012-3</c:v>
                </c:pt>
                <c:pt idx="148">
                  <c:v>2012-4</c:v>
                </c:pt>
                <c:pt idx="149">
                  <c:v>2012-5</c:v>
                </c:pt>
                <c:pt idx="150">
                  <c:v>2012-6</c:v>
                </c:pt>
                <c:pt idx="151">
                  <c:v>2012-7</c:v>
                </c:pt>
                <c:pt idx="152">
                  <c:v>2012-8</c:v>
                </c:pt>
                <c:pt idx="153">
                  <c:v>2012-9</c:v>
                </c:pt>
                <c:pt idx="154">
                  <c:v>2012-10</c:v>
                </c:pt>
                <c:pt idx="155">
                  <c:v>2012-11</c:v>
                </c:pt>
                <c:pt idx="156">
                  <c:v>2012-12</c:v>
                </c:pt>
                <c:pt idx="157">
                  <c:v>2013-1</c:v>
                </c:pt>
                <c:pt idx="158">
                  <c:v>2013-2</c:v>
                </c:pt>
                <c:pt idx="159">
                  <c:v>2013-3</c:v>
                </c:pt>
                <c:pt idx="160">
                  <c:v>2013-4</c:v>
                </c:pt>
                <c:pt idx="161">
                  <c:v>2013-5</c:v>
                </c:pt>
                <c:pt idx="162">
                  <c:v>2013-6</c:v>
                </c:pt>
                <c:pt idx="163">
                  <c:v>2013-7</c:v>
                </c:pt>
                <c:pt idx="164">
                  <c:v>2013-8</c:v>
                </c:pt>
                <c:pt idx="165">
                  <c:v>2013-9</c:v>
                </c:pt>
                <c:pt idx="166">
                  <c:v>2013-10</c:v>
                </c:pt>
                <c:pt idx="167">
                  <c:v>2013-11</c:v>
                </c:pt>
                <c:pt idx="168">
                  <c:v>2013-12</c:v>
                </c:pt>
                <c:pt idx="169">
                  <c:v>2014-01</c:v>
                </c:pt>
                <c:pt idx="170">
                  <c:v>2014-02</c:v>
                </c:pt>
                <c:pt idx="171">
                  <c:v>2014-03</c:v>
                </c:pt>
                <c:pt idx="172">
                  <c:v>2014-04</c:v>
                </c:pt>
                <c:pt idx="173">
                  <c:v>2014-05</c:v>
                </c:pt>
                <c:pt idx="174">
                  <c:v>2014-06</c:v>
                </c:pt>
                <c:pt idx="175">
                  <c:v>2014-07</c:v>
                </c:pt>
                <c:pt idx="176">
                  <c:v>2014-08</c:v>
                </c:pt>
                <c:pt idx="177">
                  <c:v>2014-09</c:v>
                </c:pt>
                <c:pt idx="178">
                  <c:v>2014-10</c:v>
                </c:pt>
                <c:pt idx="179">
                  <c:v>2014-11</c:v>
                </c:pt>
                <c:pt idx="180">
                  <c:v>2014-12</c:v>
                </c:pt>
                <c:pt idx="181">
                  <c:v>2015-1</c:v>
                </c:pt>
                <c:pt idx="182">
                  <c:v>2015-2</c:v>
                </c:pt>
                <c:pt idx="183">
                  <c:v>2015-3</c:v>
                </c:pt>
                <c:pt idx="184">
                  <c:v>2015-4</c:v>
                </c:pt>
                <c:pt idx="185">
                  <c:v>2015-5</c:v>
                </c:pt>
                <c:pt idx="186">
                  <c:v>2015-6</c:v>
                </c:pt>
                <c:pt idx="187">
                  <c:v>2015-7</c:v>
                </c:pt>
                <c:pt idx="188">
                  <c:v>2015-8</c:v>
                </c:pt>
                <c:pt idx="189">
                  <c:v>2015-9</c:v>
                </c:pt>
                <c:pt idx="190">
                  <c:v>2015-10</c:v>
                </c:pt>
                <c:pt idx="191">
                  <c:v>2015-11</c:v>
                </c:pt>
                <c:pt idx="192">
                  <c:v>2015-12</c:v>
                </c:pt>
                <c:pt idx="193">
                  <c:v>2016-1</c:v>
                </c:pt>
                <c:pt idx="194">
                  <c:v>2016-2</c:v>
                </c:pt>
                <c:pt idx="195">
                  <c:v>2016-3</c:v>
                </c:pt>
                <c:pt idx="196">
                  <c:v>2016-4</c:v>
                </c:pt>
                <c:pt idx="197">
                  <c:v>2016-5</c:v>
                </c:pt>
                <c:pt idx="198">
                  <c:v>2016-6</c:v>
                </c:pt>
                <c:pt idx="199">
                  <c:v>2016-7</c:v>
                </c:pt>
                <c:pt idx="200">
                  <c:v>2016-8</c:v>
                </c:pt>
                <c:pt idx="201">
                  <c:v>2016-9</c:v>
                </c:pt>
                <c:pt idx="202">
                  <c:v>2016-10</c:v>
                </c:pt>
                <c:pt idx="203">
                  <c:v>2016-11</c:v>
                </c:pt>
                <c:pt idx="204">
                  <c:v>2016-12</c:v>
                </c:pt>
                <c:pt idx="205">
                  <c:v>2017-1</c:v>
                </c:pt>
                <c:pt idx="206">
                  <c:v>2017-2</c:v>
                </c:pt>
                <c:pt idx="207">
                  <c:v>2017-3</c:v>
                </c:pt>
                <c:pt idx="208">
                  <c:v>2017-4</c:v>
                </c:pt>
                <c:pt idx="209">
                  <c:v>2017-5</c:v>
                </c:pt>
                <c:pt idx="210">
                  <c:v>2017-6</c:v>
                </c:pt>
                <c:pt idx="211">
                  <c:v>2017-7</c:v>
                </c:pt>
                <c:pt idx="212">
                  <c:v>2017-8</c:v>
                </c:pt>
                <c:pt idx="213">
                  <c:v>2017-9</c:v>
                </c:pt>
                <c:pt idx="214">
                  <c:v>2017-10</c:v>
                </c:pt>
                <c:pt idx="215">
                  <c:v>2017-11</c:v>
                </c:pt>
                <c:pt idx="216">
                  <c:v>2017-12</c:v>
                </c:pt>
                <c:pt idx="217">
                  <c:v>2018-1</c:v>
                </c:pt>
                <c:pt idx="218">
                  <c:v>2018-2</c:v>
                </c:pt>
                <c:pt idx="219">
                  <c:v>2018-3</c:v>
                </c:pt>
                <c:pt idx="220">
                  <c:v>2018-4</c:v>
                </c:pt>
                <c:pt idx="221">
                  <c:v>2018-5</c:v>
                </c:pt>
                <c:pt idx="222">
                  <c:v>2018-6</c:v>
                </c:pt>
                <c:pt idx="223">
                  <c:v>2018-7</c:v>
                </c:pt>
                <c:pt idx="224">
                  <c:v>2018-8</c:v>
                </c:pt>
                <c:pt idx="225">
                  <c:v>2018-9</c:v>
                </c:pt>
                <c:pt idx="226">
                  <c:v>2018-10</c:v>
                </c:pt>
              </c:strCache>
            </c:strRef>
          </c:cat>
          <c:val>
            <c:numRef>
              <c:f>Hoja1!$D$7:$D$233</c:f>
              <c:numCache>
                <c:formatCode>General</c:formatCode>
                <c:ptCount val="227"/>
                <c:pt idx="0">
                  <c:v>2494</c:v>
                </c:pt>
                <c:pt idx="1">
                  <c:v>2531</c:v>
                </c:pt>
                <c:pt idx="2">
                  <c:v>2617</c:v>
                </c:pt>
                <c:pt idx="3">
                  <c:v>2676</c:v>
                </c:pt>
                <c:pt idx="4">
                  <c:v>2701</c:v>
                </c:pt>
                <c:pt idx="5">
                  <c:v>2793</c:v>
                </c:pt>
                <c:pt idx="6">
                  <c:v>2904</c:v>
                </c:pt>
                <c:pt idx="7">
                  <c:v>2969</c:v>
                </c:pt>
                <c:pt idx="8">
                  <c:v>3074</c:v>
                </c:pt>
                <c:pt idx="9">
                  <c:v>3125</c:v>
                </c:pt>
                <c:pt idx="10">
                  <c:v>3157</c:v>
                </c:pt>
                <c:pt idx="11">
                  <c:v>3241</c:v>
                </c:pt>
                <c:pt idx="12">
                  <c:v>3302</c:v>
                </c:pt>
                <c:pt idx="14">
                  <c:v>3403</c:v>
                </c:pt>
                <c:pt idx="15">
                  <c:v>3428</c:v>
                </c:pt>
                <c:pt idx="16">
                  <c:v>3509</c:v>
                </c:pt>
                <c:pt idx="17">
                  <c:v>3567</c:v>
                </c:pt>
                <c:pt idx="18">
                  <c:v>3651</c:v>
                </c:pt>
                <c:pt idx="19">
                  <c:v>3694</c:v>
                </c:pt>
                <c:pt idx="20">
                  <c:v>3752</c:v>
                </c:pt>
                <c:pt idx="21">
                  <c:v>3794</c:v>
                </c:pt>
                <c:pt idx="22">
                  <c:v>3931</c:v>
                </c:pt>
                <c:pt idx="23">
                  <c:v>3989</c:v>
                </c:pt>
                <c:pt idx="24">
                  <c:v>4104</c:v>
                </c:pt>
                <c:pt idx="25">
                  <c:v>4155</c:v>
                </c:pt>
                <c:pt idx="26">
                  <c:v>4222</c:v>
                </c:pt>
                <c:pt idx="27">
                  <c:v>4286</c:v>
                </c:pt>
                <c:pt idx="28">
                  <c:v>4316</c:v>
                </c:pt>
                <c:pt idx="29">
                  <c:v>4389</c:v>
                </c:pt>
                <c:pt idx="30">
                  <c:v>4481</c:v>
                </c:pt>
                <c:pt idx="31">
                  <c:v>4546</c:v>
                </c:pt>
                <c:pt idx="32">
                  <c:v>4606</c:v>
                </c:pt>
                <c:pt idx="33">
                  <c:v>4686</c:v>
                </c:pt>
                <c:pt idx="34">
                  <c:v>4790</c:v>
                </c:pt>
                <c:pt idx="35">
                  <c:v>4851</c:v>
                </c:pt>
                <c:pt idx="36">
                  <c:v>4922</c:v>
                </c:pt>
                <c:pt idx="37">
                  <c:v>5075</c:v>
                </c:pt>
                <c:pt idx="38">
                  <c:v>5154</c:v>
                </c:pt>
                <c:pt idx="39">
                  <c:v>5236</c:v>
                </c:pt>
                <c:pt idx="40">
                  <c:v>5343</c:v>
                </c:pt>
                <c:pt idx="41">
                  <c:v>5346</c:v>
                </c:pt>
                <c:pt idx="42">
                  <c:v>5386</c:v>
                </c:pt>
                <c:pt idx="43">
                  <c:v>5454</c:v>
                </c:pt>
                <c:pt idx="44">
                  <c:v>5524</c:v>
                </c:pt>
                <c:pt idx="45">
                  <c:v>5675</c:v>
                </c:pt>
                <c:pt idx="46">
                  <c:v>5741</c:v>
                </c:pt>
                <c:pt idx="47">
                  <c:v>5791</c:v>
                </c:pt>
                <c:pt idx="48">
                  <c:v>5881</c:v>
                </c:pt>
                <c:pt idx="49">
                  <c:v>5974</c:v>
                </c:pt>
                <c:pt idx="50">
                  <c:v>5956</c:v>
                </c:pt>
                <c:pt idx="51">
                  <c:v>5997</c:v>
                </c:pt>
                <c:pt idx="52">
                  <c:v>5997</c:v>
                </c:pt>
                <c:pt idx="53">
                  <c:v>6041</c:v>
                </c:pt>
                <c:pt idx="54">
                  <c:v>6096</c:v>
                </c:pt>
                <c:pt idx="55">
                  <c:v>6140</c:v>
                </c:pt>
                <c:pt idx="56">
                  <c:v>6168</c:v>
                </c:pt>
                <c:pt idx="57">
                  <c:v>6234</c:v>
                </c:pt>
                <c:pt idx="58">
                  <c:v>6188</c:v>
                </c:pt>
                <c:pt idx="59">
                  <c:v>6205</c:v>
                </c:pt>
                <c:pt idx="60">
                  <c:v>6249</c:v>
                </c:pt>
                <c:pt idx="61">
                  <c:v>6351</c:v>
                </c:pt>
                <c:pt idx="62">
                  <c:v>6422</c:v>
                </c:pt>
                <c:pt idx="63">
                  <c:v>6489</c:v>
                </c:pt>
                <c:pt idx="64">
                  <c:v>6563</c:v>
                </c:pt>
                <c:pt idx="65">
                  <c:v>6635</c:v>
                </c:pt>
                <c:pt idx="66">
                  <c:v>6685</c:v>
                </c:pt>
                <c:pt idx="67">
                  <c:v>6743</c:v>
                </c:pt>
                <c:pt idx="68">
                  <c:v>6809</c:v>
                </c:pt>
                <c:pt idx="69">
                  <c:v>6872</c:v>
                </c:pt>
                <c:pt idx="70">
                  <c:v>6915</c:v>
                </c:pt>
                <c:pt idx="71">
                  <c:v>6974</c:v>
                </c:pt>
                <c:pt idx="72">
                  <c:v>7004</c:v>
                </c:pt>
                <c:pt idx="73">
                  <c:v>7054</c:v>
                </c:pt>
                <c:pt idx="74">
                  <c:v>7078</c:v>
                </c:pt>
                <c:pt idx="75">
                  <c:v>7116</c:v>
                </c:pt>
                <c:pt idx="76">
                  <c:v>7184</c:v>
                </c:pt>
                <c:pt idx="77">
                  <c:v>7199</c:v>
                </c:pt>
                <c:pt idx="78">
                  <c:v>7260</c:v>
                </c:pt>
                <c:pt idx="79">
                  <c:v>7352</c:v>
                </c:pt>
                <c:pt idx="80">
                  <c:v>7412</c:v>
                </c:pt>
                <c:pt idx="81">
                  <c:v>7464</c:v>
                </c:pt>
                <c:pt idx="82">
                  <c:v>7511</c:v>
                </c:pt>
                <c:pt idx="83">
                  <c:v>7563</c:v>
                </c:pt>
                <c:pt idx="84">
                  <c:v>7611</c:v>
                </c:pt>
                <c:pt idx="85">
                  <c:v>7756</c:v>
                </c:pt>
                <c:pt idx="86">
                  <c:v>7819</c:v>
                </c:pt>
                <c:pt idx="87">
                  <c:v>7925</c:v>
                </c:pt>
                <c:pt idx="88">
                  <c:v>7980</c:v>
                </c:pt>
                <c:pt idx="89">
                  <c:v>8050</c:v>
                </c:pt>
                <c:pt idx="90">
                  <c:v>8130</c:v>
                </c:pt>
                <c:pt idx="91">
                  <c:v>8256</c:v>
                </c:pt>
                <c:pt idx="92">
                  <c:v>8308</c:v>
                </c:pt>
                <c:pt idx="93">
                  <c:v>8368</c:v>
                </c:pt>
                <c:pt idx="94">
                  <c:v>8443</c:v>
                </c:pt>
                <c:pt idx="95">
                  <c:v>8522</c:v>
                </c:pt>
                <c:pt idx="96">
                  <c:v>8577</c:v>
                </c:pt>
                <c:pt idx="97">
                  <c:v>8635</c:v>
                </c:pt>
                <c:pt idx="98">
                  <c:v>8666</c:v>
                </c:pt>
                <c:pt idx="99">
                  <c:v>8731</c:v>
                </c:pt>
                <c:pt idx="100">
                  <c:v>8896</c:v>
                </c:pt>
                <c:pt idx="101">
                  <c:v>9018</c:v>
                </c:pt>
                <c:pt idx="102">
                  <c:v>9231</c:v>
                </c:pt>
                <c:pt idx="103">
                  <c:v>9680</c:v>
                </c:pt>
                <c:pt idx="104">
                  <c:v>9891</c:v>
                </c:pt>
                <c:pt idx="105">
                  <c:v>10315</c:v>
                </c:pt>
                <c:pt idx="106">
                  <c:v>8612</c:v>
                </c:pt>
                <c:pt idx="107">
                  <c:v>10902</c:v>
                </c:pt>
                <c:pt idx="108">
                  <c:v>11053</c:v>
                </c:pt>
                <c:pt idx="109">
                  <c:v>11317</c:v>
                </c:pt>
                <c:pt idx="110">
                  <c:v>11522</c:v>
                </c:pt>
                <c:pt idx="111">
                  <c:v>11768</c:v>
                </c:pt>
                <c:pt idx="112">
                  <c:v>12078</c:v>
                </c:pt>
                <c:pt idx="113">
                  <c:v>12370</c:v>
                </c:pt>
                <c:pt idx="114">
                  <c:v>12542</c:v>
                </c:pt>
                <c:pt idx="115">
                  <c:v>12839</c:v>
                </c:pt>
                <c:pt idx="116">
                  <c:v>13097</c:v>
                </c:pt>
                <c:pt idx="117">
                  <c:v>13724</c:v>
                </c:pt>
                <c:pt idx="118">
                  <c:v>13770</c:v>
                </c:pt>
                <c:pt idx="119">
                  <c:v>14138</c:v>
                </c:pt>
                <c:pt idx="120">
                  <c:v>14362</c:v>
                </c:pt>
                <c:pt idx="121">
                  <c:v>14512</c:v>
                </c:pt>
                <c:pt idx="122">
                  <c:v>14646</c:v>
                </c:pt>
                <c:pt idx="123">
                  <c:v>14867</c:v>
                </c:pt>
                <c:pt idx="124">
                  <c:v>14996</c:v>
                </c:pt>
                <c:pt idx="125">
                  <c:v>15126</c:v>
                </c:pt>
                <c:pt idx="126">
                  <c:v>15304</c:v>
                </c:pt>
                <c:pt idx="127">
                  <c:v>15498</c:v>
                </c:pt>
                <c:pt idx="128">
                  <c:v>15746</c:v>
                </c:pt>
                <c:pt idx="129">
                  <c:v>15977</c:v>
                </c:pt>
                <c:pt idx="130">
                  <c:v>16220</c:v>
                </c:pt>
                <c:pt idx="131">
                  <c:v>16398</c:v>
                </c:pt>
                <c:pt idx="132">
                  <c:v>16616</c:v>
                </c:pt>
                <c:pt idx="133">
                  <c:v>16900</c:v>
                </c:pt>
                <c:pt idx="134">
                  <c:v>16710</c:v>
                </c:pt>
                <c:pt idx="135">
                  <c:v>17188</c:v>
                </c:pt>
                <c:pt idx="136">
                  <c:v>17350</c:v>
                </c:pt>
                <c:pt idx="137">
                  <c:v>17562</c:v>
                </c:pt>
                <c:pt idx="138">
                  <c:v>17696</c:v>
                </c:pt>
                <c:pt idx="139">
                  <c:v>17856</c:v>
                </c:pt>
                <c:pt idx="140">
                  <c:v>18052</c:v>
                </c:pt>
                <c:pt idx="141">
                  <c:v>18259</c:v>
                </c:pt>
                <c:pt idx="142">
                  <c:v>18367</c:v>
                </c:pt>
                <c:pt idx="143">
                  <c:v>18602</c:v>
                </c:pt>
                <c:pt idx="144">
                  <c:v>18743</c:v>
                </c:pt>
                <c:pt idx="145">
                  <c:v>18845</c:v>
                </c:pt>
                <c:pt idx="146">
                  <c:v>16682</c:v>
                </c:pt>
                <c:pt idx="147">
                  <c:v>16861</c:v>
                </c:pt>
                <c:pt idx="148">
                  <c:v>16964</c:v>
                </c:pt>
                <c:pt idx="149">
                  <c:v>17142</c:v>
                </c:pt>
                <c:pt idx="150">
                  <c:v>17308</c:v>
                </c:pt>
                <c:pt idx="151">
                  <c:v>17468</c:v>
                </c:pt>
                <c:pt idx="152">
                  <c:v>17582</c:v>
                </c:pt>
                <c:pt idx="153">
                  <c:v>17690</c:v>
                </c:pt>
                <c:pt idx="154">
                  <c:v>17853</c:v>
                </c:pt>
                <c:pt idx="155">
                  <c:v>18059</c:v>
                </c:pt>
                <c:pt idx="156">
                  <c:v>18224</c:v>
                </c:pt>
                <c:pt idx="157">
                  <c:v>18430</c:v>
                </c:pt>
                <c:pt idx="158">
                  <c:v>18571</c:v>
                </c:pt>
                <c:pt idx="159">
                  <c:v>18816</c:v>
                </c:pt>
                <c:pt idx="160">
                  <c:v>19020</c:v>
                </c:pt>
                <c:pt idx="161">
                  <c:v>19269</c:v>
                </c:pt>
                <c:pt idx="162">
                  <c:v>19461</c:v>
                </c:pt>
                <c:pt idx="163">
                  <c:v>19588</c:v>
                </c:pt>
                <c:pt idx="164">
                  <c:v>19835</c:v>
                </c:pt>
                <c:pt idx="165">
                  <c:v>19996</c:v>
                </c:pt>
                <c:pt idx="166">
                  <c:v>19025</c:v>
                </c:pt>
                <c:pt idx="167">
                  <c:v>20422</c:v>
                </c:pt>
                <c:pt idx="168">
                  <c:v>20531</c:v>
                </c:pt>
                <c:pt idx="169">
                  <c:v>20558</c:v>
                </c:pt>
                <c:pt idx="170">
                  <c:v>20662</c:v>
                </c:pt>
                <c:pt idx="171">
                  <c:v>20819</c:v>
                </c:pt>
                <c:pt idx="172">
                  <c:v>20946</c:v>
                </c:pt>
                <c:pt idx="173">
                  <c:v>21189</c:v>
                </c:pt>
                <c:pt idx="174">
                  <c:v>21332</c:v>
                </c:pt>
                <c:pt idx="175">
                  <c:v>21439</c:v>
                </c:pt>
                <c:pt idx="176">
                  <c:v>21600</c:v>
                </c:pt>
                <c:pt idx="177">
                  <c:v>21643</c:v>
                </c:pt>
                <c:pt idx="178">
                  <c:v>21671</c:v>
                </c:pt>
                <c:pt idx="179">
                  <c:v>21822</c:v>
                </c:pt>
                <c:pt idx="180">
                  <c:v>21896</c:v>
                </c:pt>
                <c:pt idx="181">
                  <c:v>21928</c:v>
                </c:pt>
                <c:pt idx="182">
                  <c:v>21948</c:v>
                </c:pt>
                <c:pt idx="183">
                  <c:v>21999</c:v>
                </c:pt>
                <c:pt idx="184">
                  <c:v>22176</c:v>
                </c:pt>
                <c:pt idx="185">
                  <c:v>22396</c:v>
                </c:pt>
                <c:pt idx="186">
                  <c:v>22875</c:v>
                </c:pt>
                <c:pt idx="187">
                  <c:v>23211</c:v>
                </c:pt>
                <c:pt idx="188">
                  <c:v>23508</c:v>
                </c:pt>
                <c:pt idx="189">
                  <c:v>23868</c:v>
                </c:pt>
                <c:pt idx="190">
                  <c:v>24081</c:v>
                </c:pt>
                <c:pt idx="191">
                  <c:v>24096</c:v>
                </c:pt>
                <c:pt idx="192">
                  <c:v>24120</c:v>
                </c:pt>
                <c:pt idx="193">
                  <c:v>24130</c:v>
                </c:pt>
                <c:pt idx="194">
                  <c:v>24436</c:v>
                </c:pt>
                <c:pt idx="195">
                  <c:v>24790</c:v>
                </c:pt>
                <c:pt idx="196">
                  <c:v>25125</c:v>
                </c:pt>
                <c:pt idx="197">
                  <c:v>25373</c:v>
                </c:pt>
                <c:pt idx="198">
                  <c:v>25974</c:v>
                </c:pt>
                <c:pt idx="199">
                  <c:v>27093</c:v>
                </c:pt>
                <c:pt idx="200">
                  <c:v>27350</c:v>
                </c:pt>
                <c:pt idx="201">
                  <c:v>28913</c:v>
                </c:pt>
                <c:pt idx="202">
                  <c:v>29050</c:v>
                </c:pt>
                <c:pt idx="203">
                  <c:v>29253</c:v>
                </c:pt>
                <c:pt idx="204">
                  <c:v>29420</c:v>
                </c:pt>
                <c:pt idx="205">
                  <c:v>29590</c:v>
                </c:pt>
                <c:pt idx="206">
                  <c:v>29732</c:v>
                </c:pt>
                <c:pt idx="207">
                  <c:v>29935</c:v>
                </c:pt>
                <c:pt idx="208">
                  <c:v>30177</c:v>
                </c:pt>
                <c:pt idx="209">
                  <c:v>30383</c:v>
                </c:pt>
                <c:pt idx="210">
                  <c:v>30751</c:v>
                </c:pt>
                <c:pt idx="211">
                  <c:v>30940</c:v>
                </c:pt>
                <c:pt idx="212">
                  <c:v>31272</c:v>
                </c:pt>
                <c:pt idx="213">
                  <c:v>31536</c:v>
                </c:pt>
                <c:pt idx="214">
                  <c:v>31854</c:v>
                </c:pt>
                <c:pt idx="215">
                  <c:v>32107</c:v>
                </c:pt>
                <c:pt idx="216">
                  <c:v>32410</c:v>
                </c:pt>
                <c:pt idx="217">
                  <c:v>32603</c:v>
                </c:pt>
                <c:pt idx="218">
                  <c:v>32913</c:v>
                </c:pt>
                <c:pt idx="219">
                  <c:v>33208</c:v>
                </c:pt>
                <c:pt idx="220">
                  <c:v>33559</c:v>
                </c:pt>
                <c:pt idx="221">
                  <c:v>33713</c:v>
                </c:pt>
                <c:pt idx="222">
                  <c:v>33797</c:v>
                </c:pt>
                <c:pt idx="223">
                  <c:v>32474</c:v>
                </c:pt>
                <c:pt idx="224">
                  <c:v>32772</c:v>
                </c:pt>
                <c:pt idx="225">
                  <c:v>32802</c:v>
                </c:pt>
                <c:pt idx="226">
                  <c:v>33033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E4-46CF-9FA0-80D9E3087A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20895440"/>
        <c:axId val="1056133600"/>
      </c:lineChart>
      <c:catAx>
        <c:axId val="112089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056133600"/>
        <c:crosses val="autoZero"/>
        <c:auto val="1"/>
        <c:lblAlgn val="ctr"/>
        <c:lblOffset val="100"/>
        <c:noMultiLvlLbl val="0"/>
      </c:catAx>
      <c:valAx>
        <c:axId val="1056133600"/>
        <c:scaling>
          <c:orientation val="minMax"/>
          <c:max val="5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20895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C0B87E-FCC0-4AE8-9AB4-53E04B14B21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CF6492F8-78AE-43C8-850D-9899556CB495}">
      <dgm:prSet phldrT="[Texto]"/>
      <dgm:spPr>
        <a:solidFill>
          <a:srgbClr val="517094"/>
        </a:solidFill>
      </dgm:spPr>
      <dgm:t>
        <a:bodyPr/>
        <a:lstStyle/>
        <a:p>
          <a:r>
            <a:rPr lang="es-CO" dirty="0">
              <a:solidFill>
                <a:schemeClr val="bg1">
                  <a:lumMod val="65000"/>
                </a:schemeClr>
              </a:solidFill>
              <a:latin typeface="Ancizar Serif" panose="020A0602070300000003" pitchFamily="18" charset="0"/>
            </a:rPr>
            <a:t>Sistema General de Pensiones</a:t>
          </a:r>
        </a:p>
      </dgm:t>
    </dgm:pt>
    <dgm:pt modelId="{CE804A64-AAC6-4CF8-A576-7C8E73E42A33}" type="parTrans" cxnId="{8CA11D8B-757B-4E76-B30E-A49983ED2960}">
      <dgm:prSet/>
      <dgm:spPr/>
      <dgm:t>
        <a:bodyPr/>
        <a:lstStyle/>
        <a:p>
          <a:endParaRPr lang="es-CO"/>
        </a:p>
      </dgm:t>
    </dgm:pt>
    <dgm:pt modelId="{4BD6C32A-DD78-46BB-87DA-F3992A235168}" type="sibTrans" cxnId="{8CA11D8B-757B-4E76-B30E-A49983ED2960}">
      <dgm:prSet/>
      <dgm:spPr/>
      <dgm:t>
        <a:bodyPr/>
        <a:lstStyle/>
        <a:p>
          <a:endParaRPr lang="es-CO"/>
        </a:p>
      </dgm:t>
    </dgm:pt>
    <dgm:pt modelId="{55F647EC-370C-4545-95B6-FDA44D4BCFB4}" type="asst">
      <dgm:prSet phldrT="[Texto]"/>
      <dgm:spPr>
        <a:solidFill>
          <a:srgbClr val="517094"/>
        </a:solidFill>
      </dgm:spPr>
      <dgm:t>
        <a:bodyPr/>
        <a:lstStyle/>
        <a:p>
          <a:r>
            <a:rPr lang="es-CO" dirty="0">
              <a:solidFill>
                <a:schemeClr val="bg1">
                  <a:lumMod val="65000"/>
                </a:schemeClr>
              </a:solidFill>
              <a:latin typeface="Ancizar Serif" panose="020A0602070300000003" pitchFamily="18" charset="0"/>
            </a:rPr>
            <a:t>Régimen Solidario de Prima Media con Prestación Definida (RPM)</a:t>
          </a:r>
        </a:p>
      </dgm:t>
    </dgm:pt>
    <dgm:pt modelId="{52CDD196-FEA0-4FED-B924-0DDEFE64BDD0}" type="parTrans" cxnId="{BE94997D-7302-4DD9-9A2A-EB744E1045A2}">
      <dgm:prSet/>
      <dgm:spPr>
        <a:ln>
          <a:solidFill>
            <a:schemeClr val="bg1"/>
          </a:solidFill>
        </a:ln>
      </dgm:spPr>
      <dgm:t>
        <a:bodyPr/>
        <a:lstStyle/>
        <a:p>
          <a:endParaRPr lang="es-CO"/>
        </a:p>
      </dgm:t>
    </dgm:pt>
    <dgm:pt modelId="{5698D6CD-4447-45F1-8584-E698BA74FBB1}" type="sibTrans" cxnId="{BE94997D-7302-4DD9-9A2A-EB744E1045A2}">
      <dgm:prSet/>
      <dgm:spPr/>
      <dgm:t>
        <a:bodyPr/>
        <a:lstStyle/>
        <a:p>
          <a:endParaRPr lang="es-CO"/>
        </a:p>
      </dgm:t>
    </dgm:pt>
    <dgm:pt modelId="{52FA32F6-BF7F-4F46-B80B-F5E4CB2C96EB}" type="asst">
      <dgm:prSet phldrT="[Texto]"/>
      <dgm:spPr>
        <a:solidFill>
          <a:srgbClr val="517094"/>
        </a:solidFill>
      </dgm:spPr>
      <dgm:t>
        <a:bodyPr/>
        <a:lstStyle/>
        <a:p>
          <a:r>
            <a:rPr lang="es-ES" b="0" dirty="0">
              <a:solidFill>
                <a:schemeClr val="bg1">
                  <a:lumMod val="65000"/>
                </a:schemeClr>
              </a:solidFill>
              <a:latin typeface="Ancizar Serif" panose="020A0602070300000003" pitchFamily="18" charset="0"/>
            </a:rPr>
            <a:t>Régimen de Ahorro Individual con Solidaridad (RAIS)</a:t>
          </a:r>
          <a:endParaRPr lang="es-CO" b="0" dirty="0">
            <a:solidFill>
              <a:schemeClr val="bg1">
                <a:lumMod val="65000"/>
              </a:schemeClr>
            </a:solidFill>
            <a:latin typeface="Ancizar Serif" panose="020A0602070300000003" pitchFamily="18" charset="0"/>
          </a:endParaRPr>
        </a:p>
      </dgm:t>
    </dgm:pt>
    <dgm:pt modelId="{EDE50ACE-AAF7-4AE2-9BF5-E286BC6322DC}" type="parTrans" cxnId="{724E8CD3-4CA9-4E76-81A7-5BB746B713F8}">
      <dgm:prSet/>
      <dgm:spPr>
        <a:ln>
          <a:solidFill>
            <a:schemeClr val="bg1"/>
          </a:solidFill>
        </a:ln>
      </dgm:spPr>
      <dgm:t>
        <a:bodyPr/>
        <a:lstStyle/>
        <a:p>
          <a:endParaRPr lang="es-CO"/>
        </a:p>
      </dgm:t>
    </dgm:pt>
    <dgm:pt modelId="{898C334F-3B67-4700-9B33-20A88A3273A1}" type="sibTrans" cxnId="{724E8CD3-4CA9-4E76-81A7-5BB746B713F8}">
      <dgm:prSet/>
      <dgm:spPr/>
      <dgm:t>
        <a:bodyPr/>
        <a:lstStyle/>
        <a:p>
          <a:endParaRPr lang="es-CO"/>
        </a:p>
      </dgm:t>
    </dgm:pt>
    <dgm:pt modelId="{3BEF59A4-4542-4DC5-8B39-D12321FBAC62}" type="asst">
      <dgm:prSet phldrT="[Texto]"/>
      <dgm:spPr>
        <a:solidFill>
          <a:srgbClr val="517094"/>
        </a:solidFill>
      </dgm:spPr>
      <dgm:t>
        <a:bodyPr/>
        <a:lstStyle/>
        <a:p>
          <a:r>
            <a:rPr lang="es-CO" b="0" dirty="0">
              <a:solidFill>
                <a:schemeClr val="bg1">
                  <a:lumMod val="65000"/>
                </a:schemeClr>
              </a:solidFill>
              <a:latin typeface="Ancizar Serif" panose="020A0602070300000003" pitchFamily="18" charset="0"/>
            </a:rPr>
            <a:t>Seguro previsional</a:t>
          </a:r>
        </a:p>
      </dgm:t>
    </dgm:pt>
    <dgm:pt modelId="{AC9C001D-C03E-4509-869F-23EC7E10C0CB}" type="parTrans" cxnId="{D158EA7C-32A3-48F9-BCA6-432A24F4F6EE}">
      <dgm:prSet/>
      <dgm:spPr>
        <a:ln>
          <a:solidFill>
            <a:schemeClr val="bg1"/>
          </a:solidFill>
        </a:ln>
      </dgm:spPr>
      <dgm:t>
        <a:bodyPr/>
        <a:lstStyle/>
        <a:p>
          <a:endParaRPr lang="es-CO"/>
        </a:p>
      </dgm:t>
    </dgm:pt>
    <dgm:pt modelId="{28E4AF30-539C-45CE-9F73-28AA57691D93}" type="sibTrans" cxnId="{D158EA7C-32A3-48F9-BCA6-432A24F4F6EE}">
      <dgm:prSet/>
      <dgm:spPr/>
      <dgm:t>
        <a:bodyPr/>
        <a:lstStyle/>
        <a:p>
          <a:endParaRPr lang="es-CO"/>
        </a:p>
      </dgm:t>
    </dgm:pt>
    <dgm:pt modelId="{92CE55EF-F9D6-4DE7-A670-60F663C57821}" type="asst">
      <dgm:prSet phldrT="[Texto]"/>
      <dgm:spPr>
        <a:solidFill>
          <a:srgbClr val="517094"/>
        </a:solidFill>
      </dgm:spPr>
      <dgm:t>
        <a:bodyPr/>
        <a:lstStyle/>
        <a:p>
          <a:r>
            <a:rPr lang="es-CO" b="0" dirty="0">
              <a:solidFill>
                <a:schemeClr val="bg1">
                  <a:lumMod val="65000"/>
                </a:schemeClr>
              </a:solidFill>
              <a:latin typeface="Ancizar Serif" panose="020A0602070300000003" pitchFamily="18" charset="0"/>
            </a:rPr>
            <a:t>Seguro rentas vitalicias</a:t>
          </a:r>
        </a:p>
      </dgm:t>
    </dgm:pt>
    <dgm:pt modelId="{ACA01B04-6D92-460A-9A10-64C0E2347382}" type="parTrans" cxnId="{26A4368D-25CA-463E-B6F1-40F7DD7977F6}">
      <dgm:prSet/>
      <dgm:spPr>
        <a:ln>
          <a:solidFill>
            <a:schemeClr val="bg1"/>
          </a:solidFill>
        </a:ln>
      </dgm:spPr>
      <dgm:t>
        <a:bodyPr/>
        <a:lstStyle/>
        <a:p>
          <a:endParaRPr lang="es-CO"/>
        </a:p>
      </dgm:t>
    </dgm:pt>
    <dgm:pt modelId="{24ABCE42-F45A-4146-A6AA-C02558E0909E}" type="sibTrans" cxnId="{26A4368D-25CA-463E-B6F1-40F7DD7977F6}">
      <dgm:prSet/>
      <dgm:spPr/>
      <dgm:t>
        <a:bodyPr/>
        <a:lstStyle/>
        <a:p>
          <a:endParaRPr lang="es-CO"/>
        </a:p>
      </dgm:t>
    </dgm:pt>
    <dgm:pt modelId="{5DF71F5C-9153-4861-8275-852A89D78519}" type="pres">
      <dgm:prSet presAssocID="{E1C0B87E-FCC0-4AE8-9AB4-53E04B14B2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03562A4-62E1-4A4F-9A47-527E3FA12A31}" type="pres">
      <dgm:prSet presAssocID="{CF6492F8-78AE-43C8-850D-9899556CB495}" presName="hierRoot1" presStyleCnt="0">
        <dgm:presLayoutVars>
          <dgm:hierBranch val="init"/>
        </dgm:presLayoutVars>
      </dgm:prSet>
      <dgm:spPr/>
    </dgm:pt>
    <dgm:pt modelId="{44479135-ABBE-49D1-8141-3E93F3C6AD05}" type="pres">
      <dgm:prSet presAssocID="{CF6492F8-78AE-43C8-850D-9899556CB495}" presName="rootComposite1" presStyleCnt="0"/>
      <dgm:spPr/>
    </dgm:pt>
    <dgm:pt modelId="{367F8446-0855-4D31-A2D7-16184A652233}" type="pres">
      <dgm:prSet presAssocID="{CF6492F8-78AE-43C8-850D-9899556CB495}" presName="rootText1" presStyleLbl="node0" presStyleIdx="0" presStyleCnt="1">
        <dgm:presLayoutVars>
          <dgm:chPref val="3"/>
        </dgm:presLayoutVars>
      </dgm:prSet>
      <dgm:spPr>
        <a:prstGeom prst="bracketPair">
          <a:avLst/>
        </a:prstGeom>
      </dgm:spPr>
    </dgm:pt>
    <dgm:pt modelId="{39082988-C1BC-4398-9CCD-14434F96D35D}" type="pres">
      <dgm:prSet presAssocID="{CF6492F8-78AE-43C8-850D-9899556CB495}" presName="rootConnector1" presStyleLbl="node1" presStyleIdx="0" presStyleCnt="0"/>
      <dgm:spPr/>
    </dgm:pt>
    <dgm:pt modelId="{B8C60042-5C65-4F90-9FD0-51B93C0CA14A}" type="pres">
      <dgm:prSet presAssocID="{CF6492F8-78AE-43C8-850D-9899556CB495}" presName="hierChild2" presStyleCnt="0"/>
      <dgm:spPr/>
    </dgm:pt>
    <dgm:pt modelId="{99E1A539-843C-43C6-AB04-BBDC1DC6B1DB}" type="pres">
      <dgm:prSet presAssocID="{CF6492F8-78AE-43C8-850D-9899556CB495}" presName="hierChild3" presStyleCnt="0"/>
      <dgm:spPr/>
    </dgm:pt>
    <dgm:pt modelId="{AD9A59F3-88DB-4251-BF40-E3D0815043C4}" type="pres">
      <dgm:prSet presAssocID="{52CDD196-FEA0-4FED-B924-0DDEFE64BDD0}" presName="Name115" presStyleLbl="parChTrans1D2" presStyleIdx="0" presStyleCnt="2"/>
      <dgm:spPr/>
    </dgm:pt>
    <dgm:pt modelId="{AF6B758F-6590-40D2-B5C4-6577B8EC226B}" type="pres">
      <dgm:prSet presAssocID="{55F647EC-370C-4545-95B6-FDA44D4BCFB4}" presName="hierRoot3" presStyleCnt="0">
        <dgm:presLayoutVars>
          <dgm:hierBranch val="init"/>
        </dgm:presLayoutVars>
      </dgm:prSet>
      <dgm:spPr/>
    </dgm:pt>
    <dgm:pt modelId="{DAD52FC7-FEBF-4EC9-BA52-F6B94EE05E19}" type="pres">
      <dgm:prSet presAssocID="{55F647EC-370C-4545-95B6-FDA44D4BCFB4}" presName="rootComposite3" presStyleCnt="0"/>
      <dgm:spPr/>
    </dgm:pt>
    <dgm:pt modelId="{64F8C05D-C431-4067-975C-DDC346DD94E4}" type="pres">
      <dgm:prSet presAssocID="{55F647EC-370C-4545-95B6-FDA44D4BCFB4}" presName="rootText3" presStyleLbl="asst1" presStyleIdx="0" presStyleCnt="4">
        <dgm:presLayoutVars>
          <dgm:chPref val="3"/>
        </dgm:presLayoutVars>
      </dgm:prSet>
      <dgm:spPr>
        <a:prstGeom prst="bracketPair">
          <a:avLst/>
        </a:prstGeom>
      </dgm:spPr>
    </dgm:pt>
    <dgm:pt modelId="{180864F7-8A10-47FA-9A62-D829571A8C8D}" type="pres">
      <dgm:prSet presAssocID="{55F647EC-370C-4545-95B6-FDA44D4BCFB4}" presName="rootConnector3" presStyleLbl="asst1" presStyleIdx="0" presStyleCnt="4"/>
      <dgm:spPr/>
    </dgm:pt>
    <dgm:pt modelId="{436EF47B-4A27-4202-AD13-790978F0839A}" type="pres">
      <dgm:prSet presAssocID="{55F647EC-370C-4545-95B6-FDA44D4BCFB4}" presName="hierChild6" presStyleCnt="0"/>
      <dgm:spPr/>
    </dgm:pt>
    <dgm:pt modelId="{045E22B3-A8F2-4CE1-B14B-B2BBE2188356}" type="pres">
      <dgm:prSet presAssocID="{55F647EC-370C-4545-95B6-FDA44D4BCFB4}" presName="hierChild7" presStyleCnt="0"/>
      <dgm:spPr/>
    </dgm:pt>
    <dgm:pt modelId="{58A9D3E5-2626-4237-8C80-0BDB85B412D5}" type="pres">
      <dgm:prSet presAssocID="{EDE50ACE-AAF7-4AE2-9BF5-E286BC6322DC}" presName="Name115" presStyleLbl="parChTrans1D2" presStyleIdx="1" presStyleCnt="2"/>
      <dgm:spPr/>
    </dgm:pt>
    <dgm:pt modelId="{7804D503-2507-48C1-B0FC-6B286B00D650}" type="pres">
      <dgm:prSet presAssocID="{52FA32F6-BF7F-4F46-B80B-F5E4CB2C96EB}" presName="hierRoot3" presStyleCnt="0">
        <dgm:presLayoutVars>
          <dgm:hierBranch val="init"/>
        </dgm:presLayoutVars>
      </dgm:prSet>
      <dgm:spPr/>
    </dgm:pt>
    <dgm:pt modelId="{A57CC3D8-EDEF-4655-968F-996E6BD07850}" type="pres">
      <dgm:prSet presAssocID="{52FA32F6-BF7F-4F46-B80B-F5E4CB2C96EB}" presName="rootComposite3" presStyleCnt="0"/>
      <dgm:spPr/>
    </dgm:pt>
    <dgm:pt modelId="{E12CC08D-8454-4ABF-9E1C-96744011CF08}" type="pres">
      <dgm:prSet presAssocID="{52FA32F6-BF7F-4F46-B80B-F5E4CB2C96EB}" presName="rootText3" presStyleLbl="asst1" presStyleIdx="1" presStyleCnt="4">
        <dgm:presLayoutVars>
          <dgm:chPref val="3"/>
        </dgm:presLayoutVars>
      </dgm:prSet>
      <dgm:spPr>
        <a:prstGeom prst="bracketPair">
          <a:avLst/>
        </a:prstGeom>
      </dgm:spPr>
    </dgm:pt>
    <dgm:pt modelId="{C2D11D98-075C-4E7D-90EE-EA50CE0C8B78}" type="pres">
      <dgm:prSet presAssocID="{52FA32F6-BF7F-4F46-B80B-F5E4CB2C96EB}" presName="rootConnector3" presStyleLbl="asst1" presStyleIdx="1" presStyleCnt="4"/>
      <dgm:spPr/>
    </dgm:pt>
    <dgm:pt modelId="{39D25A2C-ECEA-4A02-933A-055A934C7BCF}" type="pres">
      <dgm:prSet presAssocID="{52FA32F6-BF7F-4F46-B80B-F5E4CB2C96EB}" presName="hierChild6" presStyleCnt="0"/>
      <dgm:spPr/>
    </dgm:pt>
    <dgm:pt modelId="{1B1587B3-02D0-462D-BADC-510F5E4FE03F}" type="pres">
      <dgm:prSet presAssocID="{52FA32F6-BF7F-4F46-B80B-F5E4CB2C96EB}" presName="hierChild7" presStyleCnt="0"/>
      <dgm:spPr/>
    </dgm:pt>
    <dgm:pt modelId="{A2E16EE8-9A1F-4FBD-A3EC-5235712B6600}" type="pres">
      <dgm:prSet presAssocID="{AC9C001D-C03E-4509-869F-23EC7E10C0CB}" presName="Name115" presStyleLbl="parChTrans1D3" presStyleIdx="0" presStyleCnt="2"/>
      <dgm:spPr/>
    </dgm:pt>
    <dgm:pt modelId="{E3B4B018-745C-4347-B99D-2FF06DC8A440}" type="pres">
      <dgm:prSet presAssocID="{3BEF59A4-4542-4DC5-8B39-D12321FBAC62}" presName="hierRoot3" presStyleCnt="0">
        <dgm:presLayoutVars>
          <dgm:hierBranch val="init"/>
        </dgm:presLayoutVars>
      </dgm:prSet>
      <dgm:spPr/>
    </dgm:pt>
    <dgm:pt modelId="{42D6DD7B-3C8F-46C5-9FE9-6916CAC96510}" type="pres">
      <dgm:prSet presAssocID="{3BEF59A4-4542-4DC5-8B39-D12321FBAC62}" presName="rootComposite3" presStyleCnt="0"/>
      <dgm:spPr/>
    </dgm:pt>
    <dgm:pt modelId="{2FE76247-CD0A-488D-8D67-3FB4D438D71B}" type="pres">
      <dgm:prSet presAssocID="{3BEF59A4-4542-4DC5-8B39-D12321FBAC62}" presName="rootText3" presStyleLbl="asst1" presStyleIdx="2" presStyleCnt="4">
        <dgm:presLayoutVars>
          <dgm:chPref val="3"/>
        </dgm:presLayoutVars>
      </dgm:prSet>
      <dgm:spPr>
        <a:prstGeom prst="bracketPair">
          <a:avLst/>
        </a:prstGeom>
      </dgm:spPr>
    </dgm:pt>
    <dgm:pt modelId="{C0EA4A90-DB42-4C7D-9F3C-EFFE95CD1A6A}" type="pres">
      <dgm:prSet presAssocID="{3BEF59A4-4542-4DC5-8B39-D12321FBAC62}" presName="rootConnector3" presStyleLbl="asst1" presStyleIdx="2" presStyleCnt="4"/>
      <dgm:spPr/>
    </dgm:pt>
    <dgm:pt modelId="{CA5BC5C1-C030-40FF-A49B-E1741F930279}" type="pres">
      <dgm:prSet presAssocID="{3BEF59A4-4542-4DC5-8B39-D12321FBAC62}" presName="hierChild6" presStyleCnt="0"/>
      <dgm:spPr/>
    </dgm:pt>
    <dgm:pt modelId="{F86552F4-56A8-4D69-8BC7-5B925F56F3C4}" type="pres">
      <dgm:prSet presAssocID="{3BEF59A4-4542-4DC5-8B39-D12321FBAC62}" presName="hierChild7" presStyleCnt="0"/>
      <dgm:spPr/>
    </dgm:pt>
    <dgm:pt modelId="{9F3F4DAC-A517-4240-88FB-7A3BD1CB5AA3}" type="pres">
      <dgm:prSet presAssocID="{ACA01B04-6D92-460A-9A10-64C0E2347382}" presName="Name115" presStyleLbl="parChTrans1D3" presStyleIdx="1" presStyleCnt="2"/>
      <dgm:spPr/>
    </dgm:pt>
    <dgm:pt modelId="{C7EEAB39-2B73-4DBA-B07A-4AB539C6C4C0}" type="pres">
      <dgm:prSet presAssocID="{92CE55EF-F9D6-4DE7-A670-60F663C57821}" presName="hierRoot3" presStyleCnt="0">
        <dgm:presLayoutVars>
          <dgm:hierBranch val="init"/>
        </dgm:presLayoutVars>
      </dgm:prSet>
      <dgm:spPr/>
    </dgm:pt>
    <dgm:pt modelId="{8A4BD3F3-458A-40AD-A415-9A3DE4122993}" type="pres">
      <dgm:prSet presAssocID="{92CE55EF-F9D6-4DE7-A670-60F663C57821}" presName="rootComposite3" presStyleCnt="0"/>
      <dgm:spPr/>
    </dgm:pt>
    <dgm:pt modelId="{CB4C3B24-2655-4F4B-A72E-ADC0AA679101}" type="pres">
      <dgm:prSet presAssocID="{92CE55EF-F9D6-4DE7-A670-60F663C57821}" presName="rootText3" presStyleLbl="asst1" presStyleIdx="3" presStyleCnt="4">
        <dgm:presLayoutVars>
          <dgm:chPref val="3"/>
        </dgm:presLayoutVars>
      </dgm:prSet>
      <dgm:spPr>
        <a:prstGeom prst="bracketPair">
          <a:avLst/>
        </a:prstGeom>
      </dgm:spPr>
    </dgm:pt>
    <dgm:pt modelId="{0DC75C24-7B68-4150-AD7E-B38F92E3B612}" type="pres">
      <dgm:prSet presAssocID="{92CE55EF-F9D6-4DE7-A670-60F663C57821}" presName="rootConnector3" presStyleLbl="asst1" presStyleIdx="3" presStyleCnt="4"/>
      <dgm:spPr/>
    </dgm:pt>
    <dgm:pt modelId="{599FF8CB-B13C-43A0-8FE5-5C7536DD7857}" type="pres">
      <dgm:prSet presAssocID="{92CE55EF-F9D6-4DE7-A670-60F663C57821}" presName="hierChild6" presStyleCnt="0"/>
      <dgm:spPr/>
    </dgm:pt>
    <dgm:pt modelId="{B1423513-1B39-4B6D-B84A-B0014DE7E519}" type="pres">
      <dgm:prSet presAssocID="{92CE55EF-F9D6-4DE7-A670-60F663C57821}" presName="hierChild7" presStyleCnt="0"/>
      <dgm:spPr/>
    </dgm:pt>
  </dgm:ptLst>
  <dgm:cxnLst>
    <dgm:cxn modelId="{D3BE8E03-2048-4B41-ABF3-6A100ED7ADA7}" type="presOf" srcId="{E1C0B87E-FCC0-4AE8-9AB4-53E04B14B219}" destId="{5DF71F5C-9153-4861-8275-852A89D78519}" srcOrd="0" destOrd="0" presId="urn:microsoft.com/office/officeart/2009/3/layout/HorizontalOrganizationChart"/>
    <dgm:cxn modelId="{E1281013-B23C-4BFB-8536-7C98C857895A}" type="presOf" srcId="{92CE55EF-F9D6-4DE7-A670-60F663C57821}" destId="{CB4C3B24-2655-4F4B-A72E-ADC0AA679101}" srcOrd="0" destOrd="0" presId="urn:microsoft.com/office/officeart/2009/3/layout/HorizontalOrganizationChart"/>
    <dgm:cxn modelId="{B48E041C-9C98-4A36-A30E-FD64AFD8B37B}" type="presOf" srcId="{CF6492F8-78AE-43C8-850D-9899556CB495}" destId="{39082988-C1BC-4398-9CCD-14434F96D35D}" srcOrd="1" destOrd="0" presId="urn:microsoft.com/office/officeart/2009/3/layout/HorizontalOrganizationChart"/>
    <dgm:cxn modelId="{7C187629-D854-4939-A3A0-650FE370ED90}" type="presOf" srcId="{ACA01B04-6D92-460A-9A10-64C0E2347382}" destId="{9F3F4DAC-A517-4240-88FB-7A3BD1CB5AA3}" srcOrd="0" destOrd="0" presId="urn:microsoft.com/office/officeart/2009/3/layout/HorizontalOrganizationChart"/>
    <dgm:cxn modelId="{830B352F-CF48-46E4-B622-C26427048478}" type="presOf" srcId="{52FA32F6-BF7F-4F46-B80B-F5E4CB2C96EB}" destId="{C2D11D98-075C-4E7D-90EE-EA50CE0C8B78}" srcOrd="1" destOrd="0" presId="urn:microsoft.com/office/officeart/2009/3/layout/HorizontalOrganizationChart"/>
    <dgm:cxn modelId="{3F95B738-2F84-44F9-BA3F-56609074014F}" type="presOf" srcId="{55F647EC-370C-4545-95B6-FDA44D4BCFB4}" destId="{180864F7-8A10-47FA-9A62-D829571A8C8D}" srcOrd="1" destOrd="0" presId="urn:microsoft.com/office/officeart/2009/3/layout/HorizontalOrganizationChart"/>
    <dgm:cxn modelId="{26DE9761-469C-45D2-8B5A-8C7372603BE3}" type="presOf" srcId="{3BEF59A4-4542-4DC5-8B39-D12321FBAC62}" destId="{2FE76247-CD0A-488D-8D67-3FB4D438D71B}" srcOrd="0" destOrd="0" presId="urn:microsoft.com/office/officeart/2009/3/layout/HorizontalOrganizationChart"/>
    <dgm:cxn modelId="{F8FA0642-7F32-40F7-B82D-D2455C8BF8FF}" type="presOf" srcId="{55F647EC-370C-4545-95B6-FDA44D4BCFB4}" destId="{64F8C05D-C431-4067-975C-DDC346DD94E4}" srcOrd="0" destOrd="0" presId="urn:microsoft.com/office/officeart/2009/3/layout/HorizontalOrganizationChart"/>
    <dgm:cxn modelId="{EB72B164-5C4D-4B14-9E4C-53A082CC30B1}" type="presOf" srcId="{52CDD196-FEA0-4FED-B924-0DDEFE64BDD0}" destId="{AD9A59F3-88DB-4251-BF40-E3D0815043C4}" srcOrd="0" destOrd="0" presId="urn:microsoft.com/office/officeart/2009/3/layout/HorizontalOrganizationChart"/>
    <dgm:cxn modelId="{EE15B954-CFEF-4E66-A268-6B3FC9E8EF40}" type="presOf" srcId="{CF6492F8-78AE-43C8-850D-9899556CB495}" destId="{367F8446-0855-4D31-A2D7-16184A652233}" srcOrd="0" destOrd="0" presId="urn:microsoft.com/office/officeart/2009/3/layout/HorizontalOrganizationChart"/>
    <dgm:cxn modelId="{D158EA7C-32A3-48F9-BCA6-432A24F4F6EE}" srcId="{52FA32F6-BF7F-4F46-B80B-F5E4CB2C96EB}" destId="{3BEF59A4-4542-4DC5-8B39-D12321FBAC62}" srcOrd="0" destOrd="0" parTransId="{AC9C001D-C03E-4509-869F-23EC7E10C0CB}" sibTransId="{28E4AF30-539C-45CE-9F73-28AA57691D93}"/>
    <dgm:cxn modelId="{BE94997D-7302-4DD9-9A2A-EB744E1045A2}" srcId="{CF6492F8-78AE-43C8-850D-9899556CB495}" destId="{55F647EC-370C-4545-95B6-FDA44D4BCFB4}" srcOrd="0" destOrd="0" parTransId="{52CDD196-FEA0-4FED-B924-0DDEFE64BDD0}" sibTransId="{5698D6CD-4447-45F1-8584-E698BA74FBB1}"/>
    <dgm:cxn modelId="{8CA11D8B-757B-4E76-B30E-A49983ED2960}" srcId="{E1C0B87E-FCC0-4AE8-9AB4-53E04B14B219}" destId="{CF6492F8-78AE-43C8-850D-9899556CB495}" srcOrd="0" destOrd="0" parTransId="{CE804A64-AAC6-4CF8-A576-7C8E73E42A33}" sibTransId="{4BD6C32A-DD78-46BB-87DA-F3992A235168}"/>
    <dgm:cxn modelId="{26A4368D-25CA-463E-B6F1-40F7DD7977F6}" srcId="{52FA32F6-BF7F-4F46-B80B-F5E4CB2C96EB}" destId="{92CE55EF-F9D6-4DE7-A670-60F663C57821}" srcOrd="1" destOrd="0" parTransId="{ACA01B04-6D92-460A-9A10-64C0E2347382}" sibTransId="{24ABCE42-F45A-4146-A6AA-C02558E0909E}"/>
    <dgm:cxn modelId="{BD3755B4-73D3-4DDA-A755-7BBF4895882E}" type="presOf" srcId="{EDE50ACE-AAF7-4AE2-9BF5-E286BC6322DC}" destId="{58A9D3E5-2626-4237-8C80-0BDB85B412D5}" srcOrd="0" destOrd="0" presId="urn:microsoft.com/office/officeart/2009/3/layout/HorizontalOrganizationChart"/>
    <dgm:cxn modelId="{857D37B8-37D5-46B9-8025-973966A1DA6C}" type="presOf" srcId="{92CE55EF-F9D6-4DE7-A670-60F663C57821}" destId="{0DC75C24-7B68-4150-AD7E-B38F92E3B612}" srcOrd="1" destOrd="0" presId="urn:microsoft.com/office/officeart/2009/3/layout/HorizontalOrganizationChart"/>
    <dgm:cxn modelId="{D895BACF-6EBE-4105-886A-F5197AC868F3}" type="presOf" srcId="{3BEF59A4-4542-4DC5-8B39-D12321FBAC62}" destId="{C0EA4A90-DB42-4C7D-9F3C-EFFE95CD1A6A}" srcOrd="1" destOrd="0" presId="urn:microsoft.com/office/officeart/2009/3/layout/HorizontalOrganizationChart"/>
    <dgm:cxn modelId="{724E8CD3-4CA9-4E76-81A7-5BB746B713F8}" srcId="{CF6492F8-78AE-43C8-850D-9899556CB495}" destId="{52FA32F6-BF7F-4F46-B80B-F5E4CB2C96EB}" srcOrd="1" destOrd="0" parTransId="{EDE50ACE-AAF7-4AE2-9BF5-E286BC6322DC}" sibTransId="{898C334F-3B67-4700-9B33-20A88A3273A1}"/>
    <dgm:cxn modelId="{63CA33E7-0E1B-401D-B385-AB7F6FC8905A}" type="presOf" srcId="{52FA32F6-BF7F-4F46-B80B-F5E4CB2C96EB}" destId="{E12CC08D-8454-4ABF-9E1C-96744011CF08}" srcOrd="0" destOrd="0" presId="urn:microsoft.com/office/officeart/2009/3/layout/HorizontalOrganizationChart"/>
    <dgm:cxn modelId="{517697F7-711C-4D00-9EF2-A6298EF743B8}" type="presOf" srcId="{AC9C001D-C03E-4509-869F-23EC7E10C0CB}" destId="{A2E16EE8-9A1F-4FBD-A3EC-5235712B6600}" srcOrd="0" destOrd="0" presId="urn:microsoft.com/office/officeart/2009/3/layout/HorizontalOrganizationChart"/>
    <dgm:cxn modelId="{078DB7D6-B72F-48C6-9030-130C878ADF59}" type="presParOf" srcId="{5DF71F5C-9153-4861-8275-852A89D78519}" destId="{903562A4-62E1-4A4F-9A47-527E3FA12A31}" srcOrd="0" destOrd="0" presId="urn:microsoft.com/office/officeart/2009/3/layout/HorizontalOrganizationChart"/>
    <dgm:cxn modelId="{0E3C7696-003E-4BDE-8941-26423321664B}" type="presParOf" srcId="{903562A4-62E1-4A4F-9A47-527E3FA12A31}" destId="{44479135-ABBE-49D1-8141-3E93F3C6AD05}" srcOrd="0" destOrd="0" presId="urn:microsoft.com/office/officeart/2009/3/layout/HorizontalOrganizationChart"/>
    <dgm:cxn modelId="{626CAA58-0E69-4D49-811C-84D1188C422C}" type="presParOf" srcId="{44479135-ABBE-49D1-8141-3E93F3C6AD05}" destId="{367F8446-0855-4D31-A2D7-16184A652233}" srcOrd="0" destOrd="0" presId="urn:microsoft.com/office/officeart/2009/3/layout/HorizontalOrganizationChart"/>
    <dgm:cxn modelId="{3B20FB7C-1105-40F3-9DE0-3529F8DE8A75}" type="presParOf" srcId="{44479135-ABBE-49D1-8141-3E93F3C6AD05}" destId="{39082988-C1BC-4398-9CCD-14434F96D35D}" srcOrd="1" destOrd="0" presId="urn:microsoft.com/office/officeart/2009/3/layout/HorizontalOrganizationChart"/>
    <dgm:cxn modelId="{EA8B9431-838F-4D23-8D13-8EA71104D869}" type="presParOf" srcId="{903562A4-62E1-4A4F-9A47-527E3FA12A31}" destId="{B8C60042-5C65-4F90-9FD0-51B93C0CA14A}" srcOrd="1" destOrd="0" presId="urn:microsoft.com/office/officeart/2009/3/layout/HorizontalOrganizationChart"/>
    <dgm:cxn modelId="{43D243A5-C76E-468F-A4B6-42F6303769A0}" type="presParOf" srcId="{903562A4-62E1-4A4F-9A47-527E3FA12A31}" destId="{99E1A539-843C-43C6-AB04-BBDC1DC6B1DB}" srcOrd="2" destOrd="0" presId="urn:microsoft.com/office/officeart/2009/3/layout/HorizontalOrganizationChart"/>
    <dgm:cxn modelId="{EA9FB544-0BAC-4E87-A70D-4506318017C3}" type="presParOf" srcId="{99E1A539-843C-43C6-AB04-BBDC1DC6B1DB}" destId="{AD9A59F3-88DB-4251-BF40-E3D0815043C4}" srcOrd="0" destOrd="0" presId="urn:microsoft.com/office/officeart/2009/3/layout/HorizontalOrganizationChart"/>
    <dgm:cxn modelId="{8515A2B6-A8CE-44C4-AF04-DCF846A01379}" type="presParOf" srcId="{99E1A539-843C-43C6-AB04-BBDC1DC6B1DB}" destId="{AF6B758F-6590-40D2-B5C4-6577B8EC226B}" srcOrd="1" destOrd="0" presId="urn:microsoft.com/office/officeart/2009/3/layout/HorizontalOrganizationChart"/>
    <dgm:cxn modelId="{159C7FAA-A51A-4406-AB66-C51E030861BA}" type="presParOf" srcId="{AF6B758F-6590-40D2-B5C4-6577B8EC226B}" destId="{DAD52FC7-FEBF-4EC9-BA52-F6B94EE05E19}" srcOrd="0" destOrd="0" presId="urn:microsoft.com/office/officeart/2009/3/layout/HorizontalOrganizationChart"/>
    <dgm:cxn modelId="{DBFD9636-9785-4A83-938D-0458A0F0770F}" type="presParOf" srcId="{DAD52FC7-FEBF-4EC9-BA52-F6B94EE05E19}" destId="{64F8C05D-C431-4067-975C-DDC346DD94E4}" srcOrd="0" destOrd="0" presId="urn:microsoft.com/office/officeart/2009/3/layout/HorizontalOrganizationChart"/>
    <dgm:cxn modelId="{CC0EA917-286D-430D-9946-F882E6DE10B0}" type="presParOf" srcId="{DAD52FC7-FEBF-4EC9-BA52-F6B94EE05E19}" destId="{180864F7-8A10-47FA-9A62-D829571A8C8D}" srcOrd="1" destOrd="0" presId="urn:microsoft.com/office/officeart/2009/3/layout/HorizontalOrganizationChart"/>
    <dgm:cxn modelId="{E51CE27C-3979-4621-9761-08AE28A9DE20}" type="presParOf" srcId="{AF6B758F-6590-40D2-B5C4-6577B8EC226B}" destId="{436EF47B-4A27-4202-AD13-790978F0839A}" srcOrd="1" destOrd="0" presId="urn:microsoft.com/office/officeart/2009/3/layout/HorizontalOrganizationChart"/>
    <dgm:cxn modelId="{F399B4FB-04B9-4C31-BBD9-6428F19AEE5F}" type="presParOf" srcId="{AF6B758F-6590-40D2-B5C4-6577B8EC226B}" destId="{045E22B3-A8F2-4CE1-B14B-B2BBE2188356}" srcOrd="2" destOrd="0" presId="urn:microsoft.com/office/officeart/2009/3/layout/HorizontalOrganizationChart"/>
    <dgm:cxn modelId="{023E64AF-8C15-46A7-9BFC-9E58319EAC42}" type="presParOf" srcId="{99E1A539-843C-43C6-AB04-BBDC1DC6B1DB}" destId="{58A9D3E5-2626-4237-8C80-0BDB85B412D5}" srcOrd="2" destOrd="0" presId="urn:microsoft.com/office/officeart/2009/3/layout/HorizontalOrganizationChart"/>
    <dgm:cxn modelId="{A3500AEA-7442-4791-8150-7766A24A87EF}" type="presParOf" srcId="{99E1A539-843C-43C6-AB04-BBDC1DC6B1DB}" destId="{7804D503-2507-48C1-B0FC-6B286B00D650}" srcOrd="3" destOrd="0" presId="urn:microsoft.com/office/officeart/2009/3/layout/HorizontalOrganizationChart"/>
    <dgm:cxn modelId="{F6266AE7-3BBA-4EBC-9A25-FA06D6774FD4}" type="presParOf" srcId="{7804D503-2507-48C1-B0FC-6B286B00D650}" destId="{A57CC3D8-EDEF-4655-968F-996E6BD07850}" srcOrd="0" destOrd="0" presId="urn:microsoft.com/office/officeart/2009/3/layout/HorizontalOrganizationChart"/>
    <dgm:cxn modelId="{67A5E51E-CC77-48B7-A9E7-33B04F042BBD}" type="presParOf" srcId="{A57CC3D8-EDEF-4655-968F-996E6BD07850}" destId="{E12CC08D-8454-4ABF-9E1C-96744011CF08}" srcOrd="0" destOrd="0" presId="urn:microsoft.com/office/officeart/2009/3/layout/HorizontalOrganizationChart"/>
    <dgm:cxn modelId="{39C9DD69-110B-4417-AF60-9F0ED9DAA78B}" type="presParOf" srcId="{A57CC3D8-EDEF-4655-968F-996E6BD07850}" destId="{C2D11D98-075C-4E7D-90EE-EA50CE0C8B78}" srcOrd="1" destOrd="0" presId="urn:microsoft.com/office/officeart/2009/3/layout/HorizontalOrganizationChart"/>
    <dgm:cxn modelId="{AB225B4F-5EC8-49EB-B615-7B3537AB85CA}" type="presParOf" srcId="{7804D503-2507-48C1-B0FC-6B286B00D650}" destId="{39D25A2C-ECEA-4A02-933A-055A934C7BCF}" srcOrd="1" destOrd="0" presId="urn:microsoft.com/office/officeart/2009/3/layout/HorizontalOrganizationChart"/>
    <dgm:cxn modelId="{F5C66E15-1562-4532-88BE-F0A59198AF5E}" type="presParOf" srcId="{7804D503-2507-48C1-B0FC-6B286B00D650}" destId="{1B1587B3-02D0-462D-BADC-510F5E4FE03F}" srcOrd="2" destOrd="0" presId="urn:microsoft.com/office/officeart/2009/3/layout/HorizontalOrganizationChart"/>
    <dgm:cxn modelId="{C87DACBB-BFD1-4B04-9E75-6389CAF2912E}" type="presParOf" srcId="{1B1587B3-02D0-462D-BADC-510F5E4FE03F}" destId="{A2E16EE8-9A1F-4FBD-A3EC-5235712B6600}" srcOrd="0" destOrd="0" presId="urn:microsoft.com/office/officeart/2009/3/layout/HorizontalOrganizationChart"/>
    <dgm:cxn modelId="{97A6C4ED-462B-40B4-A38E-022C54E3AFF9}" type="presParOf" srcId="{1B1587B3-02D0-462D-BADC-510F5E4FE03F}" destId="{E3B4B018-745C-4347-B99D-2FF06DC8A440}" srcOrd="1" destOrd="0" presId="urn:microsoft.com/office/officeart/2009/3/layout/HorizontalOrganizationChart"/>
    <dgm:cxn modelId="{77D041A7-9B7C-4374-A765-615B1E0980EF}" type="presParOf" srcId="{E3B4B018-745C-4347-B99D-2FF06DC8A440}" destId="{42D6DD7B-3C8F-46C5-9FE9-6916CAC96510}" srcOrd="0" destOrd="0" presId="urn:microsoft.com/office/officeart/2009/3/layout/HorizontalOrganizationChart"/>
    <dgm:cxn modelId="{3EDC976D-469D-472F-9A75-E36F81134735}" type="presParOf" srcId="{42D6DD7B-3C8F-46C5-9FE9-6916CAC96510}" destId="{2FE76247-CD0A-488D-8D67-3FB4D438D71B}" srcOrd="0" destOrd="0" presId="urn:microsoft.com/office/officeart/2009/3/layout/HorizontalOrganizationChart"/>
    <dgm:cxn modelId="{3BF9CE50-7C42-4FC7-96E0-816B6CBAA967}" type="presParOf" srcId="{42D6DD7B-3C8F-46C5-9FE9-6916CAC96510}" destId="{C0EA4A90-DB42-4C7D-9F3C-EFFE95CD1A6A}" srcOrd="1" destOrd="0" presId="urn:microsoft.com/office/officeart/2009/3/layout/HorizontalOrganizationChart"/>
    <dgm:cxn modelId="{1DBBA701-4CC6-4895-B373-3BC01E798014}" type="presParOf" srcId="{E3B4B018-745C-4347-B99D-2FF06DC8A440}" destId="{CA5BC5C1-C030-40FF-A49B-E1741F930279}" srcOrd="1" destOrd="0" presId="urn:microsoft.com/office/officeart/2009/3/layout/HorizontalOrganizationChart"/>
    <dgm:cxn modelId="{218B7B30-3257-44CA-97EE-27E2853A3DD2}" type="presParOf" srcId="{E3B4B018-745C-4347-B99D-2FF06DC8A440}" destId="{F86552F4-56A8-4D69-8BC7-5B925F56F3C4}" srcOrd="2" destOrd="0" presId="urn:microsoft.com/office/officeart/2009/3/layout/HorizontalOrganizationChart"/>
    <dgm:cxn modelId="{5E04880D-63D0-42E8-9938-8171C97A5FC4}" type="presParOf" srcId="{1B1587B3-02D0-462D-BADC-510F5E4FE03F}" destId="{9F3F4DAC-A517-4240-88FB-7A3BD1CB5AA3}" srcOrd="2" destOrd="0" presId="urn:microsoft.com/office/officeart/2009/3/layout/HorizontalOrganizationChart"/>
    <dgm:cxn modelId="{A2C1525A-8B4D-4962-9A0E-48F4DD05116B}" type="presParOf" srcId="{1B1587B3-02D0-462D-BADC-510F5E4FE03F}" destId="{C7EEAB39-2B73-4DBA-B07A-4AB539C6C4C0}" srcOrd="3" destOrd="0" presId="urn:microsoft.com/office/officeart/2009/3/layout/HorizontalOrganizationChart"/>
    <dgm:cxn modelId="{58B73A0D-B4B7-410A-97BC-446448816A63}" type="presParOf" srcId="{C7EEAB39-2B73-4DBA-B07A-4AB539C6C4C0}" destId="{8A4BD3F3-458A-40AD-A415-9A3DE4122993}" srcOrd="0" destOrd="0" presId="urn:microsoft.com/office/officeart/2009/3/layout/HorizontalOrganizationChart"/>
    <dgm:cxn modelId="{E38D2148-790A-4151-938A-24EFB6588E79}" type="presParOf" srcId="{8A4BD3F3-458A-40AD-A415-9A3DE4122993}" destId="{CB4C3B24-2655-4F4B-A72E-ADC0AA679101}" srcOrd="0" destOrd="0" presId="urn:microsoft.com/office/officeart/2009/3/layout/HorizontalOrganizationChart"/>
    <dgm:cxn modelId="{5E78264D-C8C6-4ADA-99BA-D12EE8AD8AEA}" type="presParOf" srcId="{8A4BD3F3-458A-40AD-A415-9A3DE4122993}" destId="{0DC75C24-7B68-4150-AD7E-B38F92E3B612}" srcOrd="1" destOrd="0" presId="urn:microsoft.com/office/officeart/2009/3/layout/HorizontalOrganizationChart"/>
    <dgm:cxn modelId="{7C533035-C852-406F-AEF4-24146F5787F5}" type="presParOf" srcId="{C7EEAB39-2B73-4DBA-B07A-4AB539C6C4C0}" destId="{599FF8CB-B13C-43A0-8FE5-5C7536DD7857}" srcOrd="1" destOrd="0" presId="urn:microsoft.com/office/officeart/2009/3/layout/HorizontalOrganizationChart"/>
    <dgm:cxn modelId="{9F6FD150-72AF-4FAF-B044-EE6C0D2869A2}" type="presParOf" srcId="{C7EEAB39-2B73-4DBA-B07A-4AB539C6C4C0}" destId="{B1423513-1B39-4B6D-B84A-B0014DE7E51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F4DAC-A517-4240-88FB-7A3BD1CB5AA3}">
      <dsp:nvSpPr>
        <dsp:cNvPr id="0" name=""/>
        <dsp:cNvSpPr/>
      </dsp:nvSpPr>
      <dsp:spPr>
        <a:xfrm>
          <a:off x="6986975" y="3562399"/>
          <a:ext cx="2221765" cy="198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21765" y="0"/>
              </a:lnTo>
              <a:lnTo>
                <a:pt x="2221765" y="198371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16EE8-9A1F-4FBD-A3EC-5235712B6600}">
      <dsp:nvSpPr>
        <dsp:cNvPr id="0" name=""/>
        <dsp:cNvSpPr/>
      </dsp:nvSpPr>
      <dsp:spPr>
        <a:xfrm>
          <a:off x="6986975" y="3364027"/>
          <a:ext cx="2221765" cy="198371"/>
        </a:xfrm>
        <a:custGeom>
          <a:avLst/>
          <a:gdLst/>
          <a:ahLst/>
          <a:cxnLst/>
          <a:rect l="0" t="0" r="0" b="0"/>
          <a:pathLst>
            <a:path>
              <a:moveTo>
                <a:pt x="0" y="198371"/>
              </a:moveTo>
              <a:lnTo>
                <a:pt x="2221765" y="198371"/>
              </a:lnTo>
              <a:lnTo>
                <a:pt x="2221765" y="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9D3E5-2626-4237-8C80-0BDB85B412D5}">
      <dsp:nvSpPr>
        <dsp:cNvPr id="0" name=""/>
        <dsp:cNvSpPr/>
      </dsp:nvSpPr>
      <dsp:spPr>
        <a:xfrm>
          <a:off x="3178234" y="2197600"/>
          <a:ext cx="2221765" cy="880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21765" y="0"/>
              </a:lnTo>
              <a:lnTo>
                <a:pt x="2221765" y="880771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A59F3-88DB-4251-BF40-E3D0815043C4}">
      <dsp:nvSpPr>
        <dsp:cNvPr id="0" name=""/>
        <dsp:cNvSpPr/>
      </dsp:nvSpPr>
      <dsp:spPr>
        <a:xfrm>
          <a:off x="3178234" y="1999228"/>
          <a:ext cx="2221765" cy="198371"/>
        </a:xfrm>
        <a:custGeom>
          <a:avLst/>
          <a:gdLst/>
          <a:ahLst/>
          <a:cxnLst/>
          <a:rect l="0" t="0" r="0" b="0"/>
          <a:pathLst>
            <a:path>
              <a:moveTo>
                <a:pt x="0" y="198371"/>
              </a:moveTo>
              <a:lnTo>
                <a:pt x="2221765" y="198371"/>
              </a:lnTo>
              <a:lnTo>
                <a:pt x="2221765" y="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F8446-0855-4D31-A2D7-16184A652233}">
      <dsp:nvSpPr>
        <dsp:cNvPr id="0" name=""/>
        <dsp:cNvSpPr/>
      </dsp:nvSpPr>
      <dsp:spPr>
        <a:xfrm>
          <a:off x="4284" y="1713573"/>
          <a:ext cx="3173950" cy="968054"/>
        </a:xfrm>
        <a:prstGeom prst="bracketPair">
          <a:avLst/>
        </a:prstGeom>
        <a:solidFill>
          <a:srgbClr val="5170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>
              <a:solidFill>
                <a:schemeClr val="bg1">
                  <a:lumMod val="65000"/>
                </a:schemeClr>
              </a:solidFill>
              <a:latin typeface="Ancizar Serif" panose="020A0602070300000003" pitchFamily="18" charset="0"/>
            </a:rPr>
            <a:t>Sistema General de Pensiones</a:t>
          </a:r>
        </a:p>
      </dsp:txBody>
      <dsp:txXfrm>
        <a:off x="51541" y="1760830"/>
        <a:ext cx="3079436" cy="873540"/>
      </dsp:txXfrm>
    </dsp:sp>
    <dsp:sp modelId="{64F8C05D-C431-4067-975C-DDC346DD94E4}">
      <dsp:nvSpPr>
        <dsp:cNvPr id="0" name=""/>
        <dsp:cNvSpPr/>
      </dsp:nvSpPr>
      <dsp:spPr>
        <a:xfrm>
          <a:off x="3813024" y="1031174"/>
          <a:ext cx="3173950" cy="968054"/>
        </a:xfrm>
        <a:prstGeom prst="bracketPair">
          <a:avLst/>
        </a:prstGeom>
        <a:solidFill>
          <a:srgbClr val="5170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>
              <a:solidFill>
                <a:schemeClr val="bg1">
                  <a:lumMod val="65000"/>
                </a:schemeClr>
              </a:solidFill>
              <a:latin typeface="Ancizar Serif" panose="020A0602070300000003" pitchFamily="18" charset="0"/>
            </a:rPr>
            <a:t>Régimen Solidario de Prima Media con Prestación Definida (RPM)</a:t>
          </a:r>
        </a:p>
      </dsp:txBody>
      <dsp:txXfrm>
        <a:off x="3860281" y="1078431"/>
        <a:ext cx="3079436" cy="873540"/>
      </dsp:txXfrm>
    </dsp:sp>
    <dsp:sp modelId="{E12CC08D-8454-4ABF-9E1C-96744011CF08}">
      <dsp:nvSpPr>
        <dsp:cNvPr id="0" name=""/>
        <dsp:cNvSpPr/>
      </dsp:nvSpPr>
      <dsp:spPr>
        <a:xfrm>
          <a:off x="3813024" y="3078371"/>
          <a:ext cx="3173950" cy="968054"/>
        </a:xfrm>
        <a:prstGeom prst="bracketPair">
          <a:avLst/>
        </a:prstGeom>
        <a:solidFill>
          <a:srgbClr val="5170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kern="1200" dirty="0">
              <a:solidFill>
                <a:schemeClr val="bg1">
                  <a:lumMod val="65000"/>
                </a:schemeClr>
              </a:solidFill>
              <a:latin typeface="Ancizar Serif" panose="020A0602070300000003" pitchFamily="18" charset="0"/>
            </a:rPr>
            <a:t>Régimen de Ahorro Individual con Solidaridad (RAIS)</a:t>
          </a:r>
          <a:endParaRPr lang="es-CO" sz="2000" b="0" kern="1200" dirty="0">
            <a:solidFill>
              <a:schemeClr val="bg1">
                <a:lumMod val="65000"/>
              </a:schemeClr>
            </a:solidFill>
            <a:latin typeface="Ancizar Serif" panose="020A0602070300000003" pitchFamily="18" charset="0"/>
          </a:endParaRPr>
        </a:p>
      </dsp:txBody>
      <dsp:txXfrm>
        <a:off x="3860281" y="3125628"/>
        <a:ext cx="3079436" cy="873540"/>
      </dsp:txXfrm>
    </dsp:sp>
    <dsp:sp modelId="{2FE76247-CD0A-488D-8D67-3FB4D438D71B}">
      <dsp:nvSpPr>
        <dsp:cNvPr id="0" name=""/>
        <dsp:cNvSpPr/>
      </dsp:nvSpPr>
      <dsp:spPr>
        <a:xfrm>
          <a:off x="7621765" y="2395972"/>
          <a:ext cx="3173950" cy="968054"/>
        </a:xfrm>
        <a:prstGeom prst="bracketPair">
          <a:avLst/>
        </a:prstGeom>
        <a:solidFill>
          <a:srgbClr val="5170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0" kern="1200" dirty="0">
              <a:solidFill>
                <a:schemeClr val="bg1">
                  <a:lumMod val="65000"/>
                </a:schemeClr>
              </a:solidFill>
              <a:latin typeface="Ancizar Serif" panose="020A0602070300000003" pitchFamily="18" charset="0"/>
            </a:rPr>
            <a:t>Seguro previsional</a:t>
          </a:r>
        </a:p>
      </dsp:txBody>
      <dsp:txXfrm>
        <a:off x="7669022" y="2443229"/>
        <a:ext cx="3079436" cy="873540"/>
      </dsp:txXfrm>
    </dsp:sp>
    <dsp:sp modelId="{CB4C3B24-2655-4F4B-A72E-ADC0AA679101}">
      <dsp:nvSpPr>
        <dsp:cNvPr id="0" name=""/>
        <dsp:cNvSpPr/>
      </dsp:nvSpPr>
      <dsp:spPr>
        <a:xfrm>
          <a:off x="7621765" y="3760771"/>
          <a:ext cx="3173950" cy="968054"/>
        </a:xfrm>
        <a:prstGeom prst="bracketPair">
          <a:avLst/>
        </a:prstGeom>
        <a:solidFill>
          <a:srgbClr val="5170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0" kern="1200" dirty="0">
              <a:solidFill>
                <a:schemeClr val="bg1">
                  <a:lumMod val="65000"/>
                </a:schemeClr>
              </a:solidFill>
              <a:latin typeface="Ancizar Serif" panose="020A0602070300000003" pitchFamily="18" charset="0"/>
            </a:rPr>
            <a:t>Seguro rentas vitalicias</a:t>
          </a:r>
        </a:p>
      </dsp:txBody>
      <dsp:txXfrm>
        <a:off x="7669022" y="3808028"/>
        <a:ext cx="3079436" cy="873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0.74063</cdr:x>
      <cdr:y>0.55623</cdr:y>
    </cdr:from>
    <cdr:to>
      <cdr:x>0.79679</cdr:x>
      <cdr:y>0.62616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2D316C70-CA92-4D2B-B582-A6EC6856D9AD}"/>
            </a:ext>
          </a:extLst>
        </cdr:cNvPr>
        <cdr:cNvSpPr txBox="1"/>
      </cdr:nvSpPr>
      <cdr:spPr>
        <a:xfrm xmlns:a="http://schemas.openxmlformats.org/drawingml/2006/main">
          <a:off x="7998837" y="2603166"/>
          <a:ext cx="606479" cy="3272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defPPr>
            <a:defRPr lang="es-CO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CO" sz="1400" dirty="0">
              <a:solidFill>
                <a:srgbClr val="FFA600"/>
              </a:solidFill>
            </a:rPr>
            <a:t>Vejez</a:t>
          </a:r>
        </a:p>
      </cdr:txBody>
    </cdr:sp>
  </cdr:relSizeAnchor>
  <cdr:relSizeAnchor xmlns:cdr="http://schemas.openxmlformats.org/drawingml/2006/chartDrawing">
    <cdr:from>
      <cdr:x>0.24553</cdr:x>
      <cdr:y>0.73895</cdr:y>
    </cdr:from>
    <cdr:to>
      <cdr:x>0.36071</cdr:x>
      <cdr:y>0.80888</cdr:y>
    </cdr:to>
    <cdr:sp macro="" textlink="">
      <cdr:nvSpPr>
        <cdr:cNvPr id="3" name="CuadroTexto 1">
          <a:extLst xmlns:a="http://schemas.openxmlformats.org/drawingml/2006/main">
            <a:ext uri="{FF2B5EF4-FFF2-40B4-BE49-F238E27FC236}">
              <a16:creationId xmlns:a16="http://schemas.microsoft.com/office/drawing/2014/main" id="{F90EB5C6-8C32-4C35-A354-41E5C8AA10B6}"/>
            </a:ext>
          </a:extLst>
        </cdr:cNvPr>
        <cdr:cNvSpPr txBox="1"/>
      </cdr:nvSpPr>
      <cdr:spPr>
        <a:xfrm xmlns:a="http://schemas.openxmlformats.org/drawingml/2006/main">
          <a:off x="2651727" y="3458276"/>
          <a:ext cx="1243938" cy="3272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CO" sz="1400" dirty="0">
              <a:solidFill>
                <a:srgbClr val="DD5182"/>
              </a:solidFill>
            </a:rPr>
            <a:t>Sobrevivencia</a:t>
          </a:r>
        </a:p>
      </cdr:txBody>
    </cdr:sp>
  </cdr:relSizeAnchor>
  <cdr:relSizeAnchor xmlns:cdr="http://schemas.openxmlformats.org/drawingml/2006/chartDrawing">
    <cdr:from>
      <cdr:x>0.76005</cdr:x>
      <cdr:y>0.80594</cdr:y>
    </cdr:from>
    <cdr:to>
      <cdr:x>0.84413</cdr:x>
      <cdr:y>0.87587</cdr:y>
    </cdr:to>
    <cdr:sp macro="" textlink="">
      <cdr:nvSpPr>
        <cdr:cNvPr id="4" name="CuadroTexto 1">
          <a:extLst xmlns:a="http://schemas.openxmlformats.org/drawingml/2006/main">
            <a:ext uri="{FF2B5EF4-FFF2-40B4-BE49-F238E27FC236}">
              <a16:creationId xmlns:a16="http://schemas.microsoft.com/office/drawing/2014/main" id="{78F7F846-D7CC-4E8A-850D-F9ABBA587C1E}"/>
            </a:ext>
          </a:extLst>
        </cdr:cNvPr>
        <cdr:cNvSpPr txBox="1"/>
      </cdr:nvSpPr>
      <cdr:spPr>
        <a:xfrm xmlns:a="http://schemas.openxmlformats.org/drawingml/2006/main">
          <a:off x="8208592" y="3771822"/>
          <a:ext cx="908002" cy="3272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CO" sz="1400" dirty="0">
              <a:solidFill>
                <a:srgbClr val="955196"/>
              </a:solidFill>
            </a:rPr>
            <a:t>Invalidez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0.79559</cdr:x>
      <cdr:y>0.65836</cdr:y>
    </cdr:from>
    <cdr:to>
      <cdr:x>0.93462</cdr:x>
      <cdr:y>0.72829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4C14656B-B7DB-4F3C-A385-FA088D2BD9D3}"/>
            </a:ext>
          </a:extLst>
        </cdr:cNvPr>
        <cdr:cNvSpPr txBox="1"/>
      </cdr:nvSpPr>
      <cdr:spPr>
        <a:xfrm xmlns:a="http://schemas.openxmlformats.org/drawingml/2006/main">
          <a:off x="8592379" y="3081145"/>
          <a:ext cx="1501541" cy="3272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CO" sz="1400" dirty="0">
              <a:solidFill>
                <a:srgbClr val="517094"/>
              </a:solidFill>
            </a:rPr>
            <a:t>Rentas vitalicias</a:t>
          </a:r>
        </a:p>
      </cdr:txBody>
    </cdr:sp>
  </cdr:relSizeAnchor>
  <cdr:relSizeAnchor xmlns:cdr="http://schemas.openxmlformats.org/drawingml/2006/chartDrawing">
    <cdr:from>
      <cdr:x>0.67196</cdr:x>
      <cdr:y>0.26405</cdr:y>
    </cdr:from>
    <cdr:to>
      <cdr:x>0.82884</cdr:x>
      <cdr:y>0.33398</cdr:y>
    </cdr:to>
    <cdr:sp macro="" textlink="">
      <cdr:nvSpPr>
        <cdr:cNvPr id="3" name="CuadroTexto 1">
          <a:extLst xmlns:a="http://schemas.openxmlformats.org/drawingml/2006/main">
            <a:ext uri="{FF2B5EF4-FFF2-40B4-BE49-F238E27FC236}">
              <a16:creationId xmlns:a16="http://schemas.microsoft.com/office/drawing/2014/main" id="{D96FE0FB-DD77-4917-9DA6-AAAB7286C853}"/>
            </a:ext>
          </a:extLst>
        </cdr:cNvPr>
        <cdr:cNvSpPr txBox="1"/>
      </cdr:nvSpPr>
      <cdr:spPr>
        <a:xfrm xmlns:a="http://schemas.openxmlformats.org/drawingml/2006/main">
          <a:off x="7257141" y="1235768"/>
          <a:ext cx="1694354" cy="3272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CO" sz="1400" dirty="0">
              <a:solidFill>
                <a:srgbClr val="FF6E54"/>
              </a:solidFill>
            </a:rPr>
            <a:t>Seguro previsional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15314-9814-4587-80DF-D991DBEECC39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E296C-B601-47D5-BED8-FCD6929B99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2242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E296C-B601-47D5-BED8-FCD6929B99FE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0014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E296C-B601-47D5-BED8-FCD6929B99FE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1180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E296C-B601-47D5-BED8-FCD6929B99FE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3174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E296C-B601-47D5-BED8-FCD6929B99FE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7047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E296C-B601-47D5-BED8-FCD6929B99FE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5583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E296C-B601-47D5-BED8-FCD6929B99FE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0893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E296C-B601-47D5-BED8-FCD6929B99FE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241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B97E8AF-E6E4-4B62-872F-20B266D2CC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54" y="6151447"/>
            <a:ext cx="1163558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1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39CA-B14A-45DA-8E6B-69C57E92B418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56D8-5394-47F6-993D-61F07D4F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67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39CA-B14A-45DA-8E6B-69C57E92B418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56D8-5394-47F6-993D-61F07D4F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450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267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B97E8AF-E6E4-4B62-872F-20B266D2CC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54" y="6151447"/>
            <a:ext cx="1163558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7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9477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9591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38174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1743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B97E8AF-E6E4-4B62-872F-20B266D2CC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54" y="6151447"/>
            <a:ext cx="1163558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7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5325"/>
          </a:xfrm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53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B97E8AF-E6E4-4B62-872F-20B266D2CC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54" y="6151447"/>
            <a:ext cx="1163558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0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B97E8AF-E6E4-4B62-872F-20B266D2CC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54" y="6151447"/>
            <a:ext cx="1163558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5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8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7402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703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B97E8AF-E6E4-4B62-872F-20B266D2CC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54" y="6151447"/>
            <a:ext cx="1163558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036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B97E8AF-E6E4-4B62-872F-20B266D2CC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54" y="6151447"/>
            <a:ext cx="1163558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439CA-B14A-45DA-8E6B-69C57E92B418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56D8-5394-47F6-993D-61F07D4FB3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557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6363" y="643944"/>
            <a:ext cx="11513127" cy="3201616"/>
          </a:xfrm>
        </p:spPr>
        <p:txBody>
          <a:bodyPr>
            <a:normAutofit/>
          </a:bodyPr>
          <a:lstStyle/>
          <a:p>
            <a:pPr algn="r"/>
            <a:r>
              <a:rPr lang="es-CO" dirty="0">
                <a:solidFill>
                  <a:schemeClr val="bg1">
                    <a:lumMod val="65000"/>
                  </a:schemeClr>
                </a:solidFill>
                <a:latin typeface="Ancizar Sans Extrablack" panose="020B0B02040300000003" pitchFamily="34" charset="0"/>
              </a:rPr>
              <a:t>Pensiones en Colombia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4148488"/>
            <a:ext cx="5763489" cy="1434165"/>
          </a:xfrm>
        </p:spPr>
        <p:txBody>
          <a:bodyPr>
            <a:normAutofit lnSpcReduction="10000"/>
          </a:bodyPr>
          <a:lstStyle/>
          <a:p>
            <a:pPr algn="r"/>
            <a:r>
              <a:rPr lang="es-CO" sz="2800" dirty="0">
                <a:solidFill>
                  <a:schemeClr val="bg1">
                    <a:lumMod val="65000"/>
                  </a:schemeClr>
                </a:solidFill>
                <a:latin typeface="Ancizar Serif" panose="020A0602070300000003" pitchFamily="18" charset="0"/>
              </a:rPr>
              <a:t>2020-05-29</a:t>
            </a:r>
          </a:p>
          <a:p>
            <a:pPr algn="r"/>
            <a:r>
              <a:rPr lang="es-CO" sz="2800" dirty="0">
                <a:solidFill>
                  <a:schemeClr val="bg1">
                    <a:lumMod val="65000"/>
                  </a:schemeClr>
                </a:solidFill>
                <a:latin typeface="Ancizar Serif" panose="020A0602070300000003" pitchFamily="18" charset="0"/>
              </a:rPr>
              <a:t>Carlos Parra Rojas</a:t>
            </a:r>
          </a:p>
          <a:p>
            <a:pPr algn="r"/>
            <a:r>
              <a:rPr lang="es-CO" sz="2800" dirty="0">
                <a:solidFill>
                  <a:schemeClr val="bg1">
                    <a:lumMod val="65000"/>
                  </a:schemeClr>
                </a:solidFill>
                <a:latin typeface="Ancizar Serif" panose="020A0602070300000003" pitchFamily="18" charset="0"/>
              </a:rPr>
              <a:t>Estadístico, Contratista FCE</a:t>
            </a:r>
          </a:p>
        </p:txBody>
      </p:sp>
    </p:spTree>
    <p:extLst>
      <p:ext uri="{BB962C8B-B14F-4D97-AF65-F5344CB8AC3E}">
        <p14:creationId xmlns:p14="http://schemas.microsoft.com/office/powerpoint/2010/main" val="572897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E9C5946-5682-4050-8D32-5E8C5426EAA0}"/>
              </a:ext>
            </a:extLst>
          </p:cNvPr>
          <p:cNvSpPr txBox="1"/>
          <p:nvPr/>
        </p:nvSpPr>
        <p:spPr>
          <a:xfrm>
            <a:off x="344553" y="6379862"/>
            <a:ext cx="11297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anose="020B0602040300000003" pitchFamily="34" charset="0"/>
              </a:rPr>
              <a:t>https://fasecolda.com/ramos/seguridad-social/estadisticas-del-ramo/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EC56D1A-E024-477A-A45B-C8E65533FA26}"/>
              </a:ext>
            </a:extLst>
          </p:cNvPr>
          <p:cNvSpPr txBox="1"/>
          <p:nvPr/>
        </p:nvSpPr>
        <p:spPr>
          <a:xfrm>
            <a:off x="344553" y="139584"/>
            <a:ext cx="10946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dirty="0">
                <a:solidFill>
                  <a:schemeClr val="bg1">
                    <a:lumMod val="65000"/>
                  </a:schemeClr>
                </a:solidFill>
                <a:latin typeface="Ancizar Sans Black" panose="020B0A02040300000003" pitchFamily="34" charset="0"/>
              </a:rPr>
              <a:t>Número de pensionados </a:t>
            </a:r>
            <a:r>
              <a:rPr lang="es-CO" sz="3000" dirty="0">
                <a:solidFill>
                  <a:srgbClr val="FF7800"/>
                </a:solidFill>
                <a:latin typeface="Ancizar Sans Black" panose="020B0A02040300000003" pitchFamily="34" charset="0"/>
              </a:rPr>
              <a:t>RAIS</a:t>
            </a:r>
            <a:r>
              <a:rPr lang="es-CO" sz="3000" dirty="0">
                <a:solidFill>
                  <a:schemeClr val="bg1">
                    <a:lumMod val="65000"/>
                  </a:schemeClr>
                </a:solidFill>
                <a:latin typeface="Ancizar Sans Black" panose="020B0A02040300000003" pitchFamily="34" charset="0"/>
              </a:rPr>
              <a:t> en retiro programado por sexo y modalidad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F1D1D783-7182-43E0-A4AE-BDA227186D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997938"/>
              </p:ext>
            </p:extLst>
          </p:nvPr>
        </p:nvGraphicFramePr>
        <p:xfrm>
          <a:off x="695995" y="2779862"/>
          <a:ext cx="36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3EC6039D-095C-4797-BBC6-A94083DB90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8236144"/>
              </p:ext>
            </p:extLst>
          </p:nvPr>
        </p:nvGraphicFramePr>
        <p:xfrm>
          <a:off x="4295995" y="2779862"/>
          <a:ext cx="36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4EAED7CA-EBE1-4DFF-BED3-A84C6CC1FB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7808937"/>
              </p:ext>
            </p:extLst>
          </p:nvPr>
        </p:nvGraphicFramePr>
        <p:xfrm>
          <a:off x="7895995" y="2779862"/>
          <a:ext cx="36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8058B14C-974F-4CE4-A377-8D6BD5735F34}"/>
              </a:ext>
            </a:extLst>
          </p:cNvPr>
          <p:cNvSpPr txBox="1"/>
          <p:nvPr/>
        </p:nvSpPr>
        <p:spPr>
          <a:xfrm>
            <a:off x="695992" y="2472085"/>
            <a:ext cx="76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>
                    <a:lumMod val="65000"/>
                  </a:schemeClr>
                </a:solidFill>
                <a:latin typeface="Ancizar Sans Extrabold" panose="020B0902040300000003" pitchFamily="34" charset="0"/>
              </a:rPr>
              <a:t>Vejez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FBF6B94-03F5-4E68-89A4-FADA5EF7C05A}"/>
              </a:ext>
            </a:extLst>
          </p:cNvPr>
          <p:cNvSpPr txBox="1"/>
          <p:nvPr/>
        </p:nvSpPr>
        <p:spPr>
          <a:xfrm>
            <a:off x="4295995" y="2472084"/>
            <a:ext cx="1114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>
                    <a:lumMod val="65000"/>
                  </a:schemeClr>
                </a:solidFill>
                <a:latin typeface="Ancizar Sans Extrabold" panose="020B0902040300000003" pitchFamily="34" charset="0"/>
              </a:rPr>
              <a:t>Invalidez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74AFE79-FED8-4D80-86FA-F16EDB6B2F97}"/>
              </a:ext>
            </a:extLst>
          </p:cNvPr>
          <p:cNvSpPr txBox="1"/>
          <p:nvPr/>
        </p:nvSpPr>
        <p:spPr>
          <a:xfrm>
            <a:off x="7895995" y="2472083"/>
            <a:ext cx="1610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>
                    <a:lumMod val="65000"/>
                  </a:schemeClr>
                </a:solidFill>
                <a:latin typeface="Ancizar Sans Extrabold" panose="020B0902040300000003" pitchFamily="34" charset="0"/>
              </a:rPr>
              <a:t>Sobrevivientes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5B6A495-BEBC-4C2B-80CB-92B38392272E}"/>
              </a:ext>
            </a:extLst>
          </p:cNvPr>
          <p:cNvSpPr txBox="1"/>
          <p:nvPr/>
        </p:nvSpPr>
        <p:spPr>
          <a:xfrm>
            <a:off x="581880" y="1351999"/>
            <a:ext cx="11028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La cantidad de </a:t>
            </a:r>
            <a:r>
              <a:rPr lang="es-CO" dirty="0">
                <a:solidFill>
                  <a:srgbClr val="459DE0"/>
                </a:solidFill>
              </a:rPr>
              <a:t>hombres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pensionados con retiro programado ha sido superior al de </a:t>
            </a:r>
            <a:r>
              <a:rPr lang="es-CO" dirty="0">
                <a:solidFill>
                  <a:srgbClr val="F53446"/>
                </a:solidFill>
              </a:rPr>
              <a:t>mujeres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. La modalidad vejez es la causa de pensión usual para este tipo de entrega de pensión. En los datos más recientes, ha habido un crecimiento notable de mujeres pensionadas por vejez.</a:t>
            </a:r>
          </a:p>
        </p:txBody>
      </p:sp>
    </p:spTree>
    <p:extLst>
      <p:ext uri="{BB962C8B-B14F-4D97-AF65-F5344CB8AC3E}">
        <p14:creationId xmlns:p14="http://schemas.microsoft.com/office/powerpoint/2010/main" val="362101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E9C5946-5682-4050-8D32-5E8C5426EAA0}"/>
              </a:ext>
            </a:extLst>
          </p:cNvPr>
          <p:cNvSpPr txBox="1"/>
          <p:nvPr/>
        </p:nvSpPr>
        <p:spPr>
          <a:xfrm>
            <a:off x="344553" y="6379862"/>
            <a:ext cx="11297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anose="020B0602040300000003" pitchFamily="34" charset="0"/>
              </a:rPr>
              <a:t>https://fasecolda.com/ramos/seguridad-social/estadisticas-del-ramo/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EC56D1A-E024-477A-A45B-C8E65533FA26}"/>
              </a:ext>
            </a:extLst>
          </p:cNvPr>
          <p:cNvSpPr txBox="1"/>
          <p:nvPr/>
        </p:nvSpPr>
        <p:spPr>
          <a:xfrm>
            <a:off x="344553" y="139584"/>
            <a:ext cx="10946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dirty="0">
                <a:solidFill>
                  <a:schemeClr val="bg1">
                    <a:lumMod val="65000"/>
                  </a:schemeClr>
                </a:solidFill>
                <a:latin typeface="Ancizar Sans Black" panose="020B0A02040300000003" pitchFamily="34" charset="0"/>
              </a:rPr>
              <a:t>Número de pensionados </a:t>
            </a:r>
            <a:r>
              <a:rPr lang="es-CO" sz="3000" dirty="0">
                <a:solidFill>
                  <a:srgbClr val="FF7800"/>
                </a:solidFill>
                <a:latin typeface="Ancizar Sans Black" panose="020B0A02040300000003" pitchFamily="34" charset="0"/>
              </a:rPr>
              <a:t>RAIS</a:t>
            </a:r>
            <a:r>
              <a:rPr lang="es-CO" sz="3000" dirty="0">
                <a:solidFill>
                  <a:schemeClr val="bg1">
                    <a:lumMod val="65000"/>
                  </a:schemeClr>
                </a:solidFill>
                <a:latin typeface="Ancizar Sans Black" panose="020B0A02040300000003" pitchFamily="34" charset="0"/>
              </a:rPr>
              <a:t> en renta vitalicia por sexo y modalidad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058B14C-974F-4CE4-A377-8D6BD5735F34}"/>
              </a:ext>
            </a:extLst>
          </p:cNvPr>
          <p:cNvSpPr txBox="1"/>
          <p:nvPr/>
        </p:nvSpPr>
        <p:spPr>
          <a:xfrm>
            <a:off x="695992" y="2472085"/>
            <a:ext cx="76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>
                    <a:lumMod val="65000"/>
                  </a:schemeClr>
                </a:solidFill>
                <a:latin typeface="Ancizar Sans Extrabold" panose="020B0902040300000003" pitchFamily="34" charset="0"/>
              </a:rPr>
              <a:t>Vejez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FBF6B94-03F5-4E68-89A4-FADA5EF7C05A}"/>
              </a:ext>
            </a:extLst>
          </p:cNvPr>
          <p:cNvSpPr txBox="1"/>
          <p:nvPr/>
        </p:nvSpPr>
        <p:spPr>
          <a:xfrm>
            <a:off x="4295995" y="2472084"/>
            <a:ext cx="1114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>
                    <a:lumMod val="65000"/>
                  </a:schemeClr>
                </a:solidFill>
                <a:latin typeface="Ancizar Sans Extrabold" panose="020B0902040300000003" pitchFamily="34" charset="0"/>
              </a:rPr>
              <a:t>Invalidez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74AFE79-FED8-4D80-86FA-F16EDB6B2F97}"/>
              </a:ext>
            </a:extLst>
          </p:cNvPr>
          <p:cNvSpPr txBox="1"/>
          <p:nvPr/>
        </p:nvSpPr>
        <p:spPr>
          <a:xfrm>
            <a:off x="7895995" y="2472083"/>
            <a:ext cx="1610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>
                    <a:lumMod val="65000"/>
                  </a:schemeClr>
                </a:solidFill>
                <a:latin typeface="Ancizar Sans Extrabold" panose="020B0902040300000003" pitchFamily="34" charset="0"/>
              </a:rPr>
              <a:t>Sobrevivientes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5B6A495-BEBC-4C2B-80CB-92B38392272E}"/>
              </a:ext>
            </a:extLst>
          </p:cNvPr>
          <p:cNvSpPr txBox="1"/>
          <p:nvPr/>
        </p:nvSpPr>
        <p:spPr>
          <a:xfrm>
            <a:off x="614049" y="1348698"/>
            <a:ext cx="11028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Más </a:t>
            </a:r>
            <a:r>
              <a:rPr lang="es-CO" dirty="0">
                <a:solidFill>
                  <a:srgbClr val="459DE0"/>
                </a:solidFill>
              </a:rPr>
              <a:t>hombres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que </a:t>
            </a:r>
            <a:r>
              <a:rPr lang="es-CO" dirty="0">
                <a:solidFill>
                  <a:srgbClr val="F53446"/>
                </a:solidFill>
              </a:rPr>
              <a:t>mujeres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tienen renta vitalicia. En contraste con la modalidad retiro programado, aquí la mayor cantidad de pensionados se ha dado por la modalidad de sobreviviente, seguido por invalidez.</a:t>
            </a:r>
          </a:p>
        </p:txBody>
      </p:sp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65E29E72-83E9-4B9D-B398-0019A03777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972914"/>
              </p:ext>
            </p:extLst>
          </p:nvPr>
        </p:nvGraphicFramePr>
        <p:xfrm>
          <a:off x="701332" y="2779862"/>
          <a:ext cx="36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F96A0F5C-DBB1-4304-A65F-7396616AE8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0090871"/>
              </p:ext>
            </p:extLst>
          </p:nvPr>
        </p:nvGraphicFramePr>
        <p:xfrm>
          <a:off x="4306672" y="2779860"/>
          <a:ext cx="36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Gráfico 22">
            <a:extLst>
              <a:ext uri="{FF2B5EF4-FFF2-40B4-BE49-F238E27FC236}">
                <a16:creationId xmlns:a16="http://schemas.microsoft.com/office/drawing/2014/main" id="{752F05C3-243B-4503-BDCF-CDDD9C3D0A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017140"/>
              </p:ext>
            </p:extLst>
          </p:nvPr>
        </p:nvGraphicFramePr>
        <p:xfrm>
          <a:off x="7890668" y="2779860"/>
          <a:ext cx="36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9203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E9C5946-5682-4050-8D32-5E8C5426EAA0}"/>
              </a:ext>
            </a:extLst>
          </p:cNvPr>
          <p:cNvSpPr txBox="1"/>
          <p:nvPr/>
        </p:nvSpPr>
        <p:spPr>
          <a:xfrm>
            <a:off x="344553" y="6379862"/>
            <a:ext cx="11297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anose="020B0602040300000003" pitchFamily="34" charset="0"/>
              </a:rPr>
              <a:t>https://fasecolda.com/ramos/seguridad-social/estadisticas-del-ramo/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3195DF23-222D-4930-9030-94DA68605ABE}"/>
              </a:ext>
            </a:extLst>
          </p:cNvPr>
          <p:cNvGraphicFramePr>
            <a:graphicFrameLocks/>
          </p:cNvGraphicFramePr>
          <p:nvPr/>
        </p:nvGraphicFramePr>
        <p:xfrm>
          <a:off x="696000" y="1576629"/>
          <a:ext cx="108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AEC56D1A-E024-477A-A45B-C8E65533FA26}"/>
              </a:ext>
            </a:extLst>
          </p:cNvPr>
          <p:cNvSpPr txBox="1"/>
          <p:nvPr/>
        </p:nvSpPr>
        <p:spPr>
          <a:xfrm>
            <a:off x="696000" y="247428"/>
            <a:ext cx="8951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solidFill>
                  <a:schemeClr val="bg1">
                    <a:lumMod val="65000"/>
                  </a:schemeClr>
                </a:solidFill>
                <a:latin typeface="Ancizar Sans Black" panose="020B0A02040300000003" pitchFamily="34" charset="0"/>
              </a:rPr>
              <a:t>Primas emitidas en billones de pesos</a:t>
            </a:r>
          </a:p>
        </p:txBody>
      </p:sp>
    </p:spTree>
    <p:extLst>
      <p:ext uri="{BB962C8B-B14F-4D97-AF65-F5344CB8AC3E}">
        <p14:creationId xmlns:p14="http://schemas.microsoft.com/office/powerpoint/2010/main" val="1775257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E9C5946-5682-4050-8D32-5E8C5426EAA0}"/>
              </a:ext>
            </a:extLst>
          </p:cNvPr>
          <p:cNvSpPr txBox="1"/>
          <p:nvPr/>
        </p:nvSpPr>
        <p:spPr>
          <a:xfrm>
            <a:off x="344553" y="6379862"/>
            <a:ext cx="11297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anose="020B0602040300000003" pitchFamily="34" charset="0"/>
              </a:rPr>
              <a:t>https://fasecolda.com/ramos/seguridad-social/estadisticas-del-ramo/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EC56D1A-E024-477A-A45B-C8E65533FA26}"/>
              </a:ext>
            </a:extLst>
          </p:cNvPr>
          <p:cNvSpPr txBox="1"/>
          <p:nvPr/>
        </p:nvSpPr>
        <p:spPr>
          <a:xfrm>
            <a:off x="696000" y="247428"/>
            <a:ext cx="10430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solidFill>
                  <a:schemeClr val="bg1">
                    <a:lumMod val="65000"/>
                  </a:schemeClr>
                </a:solidFill>
                <a:latin typeface="Ancizar Sans Black" panose="020B0A02040300000003" pitchFamily="34" charset="0"/>
              </a:rPr>
              <a:t>Siniestros pagados (miles de millones de pesos)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FCF8A104-63B4-4875-9A93-4724B882A1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6061929"/>
              </p:ext>
            </p:extLst>
          </p:nvPr>
        </p:nvGraphicFramePr>
        <p:xfrm>
          <a:off x="696000" y="1488507"/>
          <a:ext cx="108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uadroTexto 1">
            <a:extLst>
              <a:ext uri="{FF2B5EF4-FFF2-40B4-BE49-F238E27FC236}">
                <a16:creationId xmlns:a16="http://schemas.microsoft.com/office/drawing/2014/main" id="{E35DBC46-4807-4C43-B8C6-9D75E3A06A82}"/>
              </a:ext>
            </a:extLst>
          </p:cNvPr>
          <p:cNvSpPr txBox="1"/>
          <p:nvPr/>
        </p:nvSpPr>
        <p:spPr>
          <a:xfrm>
            <a:off x="8069179" y="4549448"/>
            <a:ext cx="1501541" cy="327259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solidFill>
                  <a:srgbClr val="517094"/>
                </a:solidFill>
              </a:rPr>
              <a:t>Rentas vitalicias</a:t>
            </a:r>
          </a:p>
        </p:txBody>
      </p:sp>
      <p:sp>
        <p:nvSpPr>
          <p:cNvPr id="9" name="CuadroTexto 1">
            <a:extLst>
              <a:ext uri="{FF2B5EF4-FFF2-40B4-BE49-F238E27FC236}">
                <a16:creationId xmlns:a16="http://schemas.microsoft.com/office/drawing/2014/main" id="{2D316C70-CA92-4D2B-B582-A6EC6856D9AD}"/>
              </a:ext>
            </a:extLst>
          </p:cNvPr>
          <p:cNvSpPr txBox="1"/>
          <p:nvPr/>
        </p:nvSpPr>
        <p:spPr>
          <a:xfrm>
            <a:off x="7751392" y="2906328"/>
            <a:ext cx="1694354" cy="327259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solidFill>
                  <a:srgbClr val="FF6E54"/>
                </a:solidFill>
              </a:rPr>
              <a:t>Seguro previsional</a:t>
            </a:r>
          </a:p>
        </p:txBody>
      </p:sp>
    </p:spTree>
    <p:extLst>
      <p:ext uri="{BB962C8B-B14F-4D97-AF65-F5344CB8AC3E}">
        <p14:creationId xmlns:p14="http://schemas.microsoft.com/office/powerpoint/2010/main" val="2832906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CD125-C1F3-4FFC-8D41-F6FBF494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CO" dirty="0">
                <a:solidFill>
                  <a:schemeClr val="accent3"/>
                </a:solidFill>
              </a:rPr>
              <a:t>Muchas gracias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EC553B-FE75-4427-AE78-B23AF9CC0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896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E9C5946-5682-4050-8D32-5E8C5426EAA0}"/>
              </a:ext>
            </a:extLst>
          </p:cNvPr>
          <p:cNvSpPr txBox="1"/>
          <p:nvPr/>
        </p:nvSpPr>
        <p:spPr>
          <a:xfrm>
            <a:off x="344554" y="6071854"/>
            <a:ext cx="11297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anose="020B0602040300000003" pitchFamily="34" charset="0"/>
              </a:rPr>
              <a:t>Ley 100 de 1993, Artículo 12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BEF377C-8FE8-4CFB-83D0-F9FD556E0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8157675"/>
              </p:ext>
            </p:extLst>
          </p:nvPr>
        </p:nvGraphicFramePr>
        <p:xfrm>
          <a:off x="696000" y="297433"/>
          <a:ext cx="10800000" cy="57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90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E9C5946-5682-4050-8D32-5E8C5426EAA0}"/>
              </a:ext>
            </a:extLst>
          </p:cNvPr>
          <p:cNvSpPr txBox="1"/>
          <p:nvPr/>
        </p:nvSpPr>
        <p:spPr>
          <a:xfrm>
            <a:off x="344553" y="6458172"/>
            <a:ext cx="11297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anose="020B0602040300000003" pitchFamily="34" charset="0"/>
              </a:rPr>
              <a:t>https://www.datos.gov.co/Salud-y-Protecci-n-Social/Cantidad-de-pensionados-de-Colpensiones-por-tipo-d/gnut-8jsz, consultado el 2020-05-29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EC56D1A-E024-477A-A45B-C8E65533FA26}"/>
              </a:ext>
            </a:extLst>
          </p:cNvPr>
          <p:cNvSpPr txBox="1"/>
          <p:nvPr/>
        </p:nvSpPr>
        <p:spPr>
          <a:xfrm>
            <a:off x="344553" y="224258"/>
            <a:ext cx="11164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solidFill>
                  <a:schemeClr val="bg1">
                    <a:lumMod val="65000"/>
                  </a:schemeClr>
                </a:solidFill>
                <a:latin typeface="Ancizar Sans Black" panose="020B0A02040300000003" pitchFamily="34" charset="0"/>
              </a:rPr>
              <a:t>Cantidad de pensionados en RPM y RAIS (corte marzo 2020)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091219F3-BFDE-4A31-B181-D6071D5C91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116869"/>
              </p:ext>
            </p:extLst>
          </p:nvPr>
        </p:nvGraphicFramePr>
        <p:xfrm>
          <a:off x="2320277" y="1661327"/>
          <a:ext cx="90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D4E202F0-1C12-4B6B-AE50-7422489E94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2132373"/>
              </p:ext>
            </p:extLst>
          </p:nvPr>
        </p:nvGraphicFramePr>
        <p:xfrm>
          <a:off x="2320277" y="3887942"/>
          <a:ext cx="90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D673D55E-B10C-4B08-89C1-6E6C72A53C38}"/>
              </a:ext>
            </a:extLst>
          </p:cNvPr>
          <p:cNvSpPr txBox="1"/>
          <p:nvPr/>
        </p:nvSpPr>
        <p:spPr>
          <a:xfrm>
            <a:off x="696000" y="2418161"/>
            <a:ext cx="1394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F9C41"/>
                </a:solidFill>
                <a:latin typeface="Ancizar Sans Extrabold" panose="020B0902040300000003" pitchFamily="34" charset="0"/>
              </a:rPr>
              <a:t>Régimen de prima media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E0D2626-C3E4-4EEB-8B05-4F83157C0AFD}"/>
              </a:ext>
            </a:extLst>
          </p:cNvPr>
          <p:cNvSpPr txBox="1"/>
          <p:nvPr/>
        </p:nvSpPr>
        <p:spPr>
          <a:xfrm>
            <a:off x="696000" y="4783276"/>
            <a:ext cx="139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7800"/>
                </a:solidFill>
                <a:latin typeface="Ancizar Sans Extrabold" panose="020B0902040300000003" pitchFamily="34" charset="0"/>
              </a:rPr>
              <a:t>RAIS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307CD85-FC53-4D09-B3EE-F75A592C0FBB}"/>
              </a:ext>
            </a:extLst>
          </p:cNvPr>
          <p:cNvSpPr txBox="1"/>
          <p:nvPr/>
        </p:nvSpPr>
        <p:spPr>
          <a:xfrm>
            <a:off x="344553" y="6181173"/>
            <a:ext cx="11297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anose="020B0602040300000003" pitchFamily="34" charset="0"/>
              </a:rPr>
              <a:t>Afiliados a los fondos de pensiones obligatorias / Año 2020, consultado el 2020-05-29, https://www.superfinanciera.gov.co/jsp/9110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3D73454-4F7A-4BD3-A07E-4B90BB8FB744}"/>
              </a:ext>
            </a:extLst>
          </p:cNvPr>
          <p:cNvSpPr txBox="1"/>
          <p:nvPr/>
        </p:nvSpPr>
        <p:spPr>
          <a:xfrm>
            <a:off x="596541" y="1086032"/>
            <a:ext cx="11297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anose="020B0602040300000003" pitchFamily="34" charset="0"/>
              </a:rPr>
              <a:t>Los números se refieren a la cantidad de pensionados activos en la fecha de corte indicada</a:t>
            </a:r>
          </a:p>
        </p:txBody>
      </p:sp>
    </p:spTree>
    <p:extLst>
      <p:ext uri="{BB962C8B-B14F-4D97-AF65-F5344CB8AC3E}">
        <p14:creationId xmlns:p14="http://schemas.microsoft.com/office/powerpoint/2010/main" val="160875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E9C5946-5682-4050-8D32-5E8C5426EAA0}"/>
              </a:ext>
            </a:extLst>
          </p:cNvPr>
          <p:cNvSpPr txBox="1"/>
          <p:nvPr/>
        </p:nvSpPr>
        <p:spPr>
          <a:xfrm>
            <a:off x="344553" y="6458172"/>
            <a:ext cx="11297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anose="020B0602040300000003" pitchFamily="34" charset="0"/>
              </a:rPr>
              <a:t>https://www.datos.gov.co/Salud-y-Protecci-n-Social/Cantidad-de-pensionados-de-Colpensiones-por-tipo-d/gnut-8jsz, consultado el 2020-05-29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EC56D1A-E024-477A-A45B-C8E65533FA26}"/>
              </a:ext>
            </a:extLst>
          </p:cNvPr>
          <p:cNvSpPr txBox="1"/>
          <p:nvPr/>
        </p:nvSpPr>
        <p:spPr>
          <a:xfrm>
            <a:off x="252380" y="256381"/>
            <a:ext cx="11164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solidFill>
                  <a:schemeClr val="bg1">
                    <a:lumMod val="65000"/>
                  </a:schemeClr>
                </a:solidFill>
                <a:latin typeface="Ancizar Sans Black" panose="020B0A02040300000003" pitchFamily="34" charset="0"/>
              </a:rPr>
              <a:t>Cantidad de pensionados </a:t>
            </a:r>
            <a:r>
              <a:rPr lang="es-CO" sz="3200" dirty="0">
                <a:solidFill>
                  <a:srgbClr val="0F9C41"/>
                </a:solidFill>
                <a:latin typeface="Ancizar Sans Black" panose="020B0A02040300000003" pitchFamily="34" charset="0"/>
              </a:rPr>
              <a:t>RPM</a:t>
            </a:r>
            <a:r>
              <a:rPr lang="es-CO" sz="3200" dirty="0">
                <a:solidFill>
                  <a:schemeClr val="bg1">
                    <a:lumMod val="65000"/>
                  </a:schemeClr>
                </a:solidFill>
                <a:latin typeface="Ancizar Sans Black" panose="020B0A02040300000003" pitchFamily="34" charset="0"/>
              </a:rPr>
              <a:t> por sexo (corte marzo 2020)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307CD85-FC53-4D09-B3EE-F75A592C0FBB}"/>
              </a:ext>
            </a:extLst>
          </p:cNvPr>
          <p:cNvSpPr txBox="1"/>
          <p:nvPr/>
        </p:nvSpPr>
        <p:spPr>
          <a:xfrm>
            <a:off x="344553" y="6181173"/>
            <a:ext cx="11297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anose="020B0602040300000003" pitchFamily="34" charset="0"/>
              </a:rPr>
              <a:t>Afiliados a los fondos de pensiones obligatorias / Año 2020, consultado el 2020-05-29, https://www.superfinanciera.gov.co/jsp/9110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BAEC87D-5A96-4745-8941-7B0CAB8F2A3C}"/>
              </a:ext>
            </a:extLst>
          </p:cNvPr>
          <p:cNvSpPr txBox="1"/>
          <p:nvPr/>
        </p:nvSpPr>
        <p:spPr>
          <a:xfrm>
            <a:off x="479300" y="1108587"/>
            <a:ext cx="11028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Los </a:t>
            </a:r>
            <a:r>
              <a:rPr lang="es-CO" dirty="0">
                <a:solidFill>
                  <a:srgbClr val="459DE0"/>
                </a:solidFill>
              </a:rPr>
              <a:t>hombres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se han pensionado mayoritariamente por vejez. En las </a:t>
            </a:r>
            <a:r>
              <a:rPr lang="es-CO" dirty="0">
                <a:solidFill>
                  <a:srgbClr val="F53446"/>
                </a:solidFill>
              </a:rPr>
              <a:t>mujeres 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se destaca que una cantidad considerable han podido pensionarse recibiendo una pensión por sobrevivencia.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5D35FA46-4F77-4E8B-86E7-5135BDBBFD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975567"/>
              </p:ext>
            </p:extLst>
          </p:nvPr>
        </p:nvGraphicFramePr>
        <p:xfrm>
          <a:off x="695999" y="2442674"/>
          <a:ext cx="504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D1CDDA01-4D57-44C3-AC4F-37BF732B95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8145879"/>
              </p:ext>
            </p:extLst>
          </p:nvPr>
        </p:nvGraphicFramePr>
        <p:xfrm>
          <a:off x="6456001" y="2442674"/>
          <a:ext cx="504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55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E9C5946-5682-4050-8D32-5E8C5426EAA0}"/>
              </a:ext>
            </a:extLst>
          </p:cNvPr>
          <p:cNvSpPr txBox="1"/>
          <p:nvPr/>
        </p:nvSpPr>
        <p:spPr>
          <a:xfrm>
            <a:off x="344553" y="6458172"/>
            <a:ext cx="11297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anose="020B0602040300000003" pitchFamily="34" charset="0"/>
              </a:rPr>
              <a:t>https://www.datos.gov.co/Salud-y-Protecci-n-Social/Cantidad-de-pensionados-de-Colpensiones-por-tipo-d/gnut-8jsz, consultado el 2020-05-29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EC56D1A-E024-477A-A45B-C8E65533FA26}"/>
              </a:ext>
            </a:extLst>
          </p:cNvPr>
          <p:cNvSpPr txBox="1"/>
          <p:nvPr/>
        </p:nvSpPr>
        <p:spPr>
          <a:xfrm>
            <a:off x="252380" y="256381"/>
            <a:ext cx="11164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solidFill>
                  <a:schemeClr val="bg1">
                    <a:lumMod val="65000"/>
                  </a:schemeClr>
                </a:solidFill>
                <a:latin typeface="Ancizar Sans Black" panose="020B0A02040300000003" pitchFamily="34" charset="0"/>
              </a:rPr>
              <a:t>Cantidad de pensionados </a:t>
            </a:r>
            <a:r>
              <a:rPr lang="es-CO" sz="3200" dirty="0">
                <a:solidFill>
                  <a:srgbClr val="FF7800"/>
                </a:solidFill>
                <a:latin typeface="Ancizar Sans Black" panose="020B0A02040300000003" pitchFamily="34" charset="0"/>
              </a:rPr>
              <a:t>RAIS</a:t>
            </a:r>
            <a:r>
              <a:rPr lang="es-CO" sz="3200" dirty="0">
                <a:solidFill>
                  <a:schemeClr val="bg1">
                    <a:lumMod val="65000"/>
                  </a:schemeClr>
                </a:solidFill>
                <a:latin typeface="Ancizar Sans Black" panose="020B0A02040300000003" pitchFamily="34" charset="0"/>
              </a:rPr>
              <a:t> por sexo (corte marzo 2020)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307CD85-FC53-4D09-B3EE-F75A592C0FBB}"/>
              </a:ext>
            </a:extLst>
          </p:cNvPr>
          <p:cNvSpPr txBox="1"/>
          <p:nvPr/>
        </p:nvSpPr>
        <p:spPr>
          <a:xfrm>
            <a:off x="344553" y="6181173"/>
            <a:ext cx="11297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anose="020B0602040300000003" pitchFamily="34" charset="0"/>
              </a:rPr>
              <a:t>Afiliados a los fondos de pensiones obligatorias / Año 2020, consultado el 2020-05-29, https://www.superfinanciera.gov.co/jsp/9110</a:t>
            </a:r>
          </a:p>
        </p:txBody>
      </p: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020511A6-8E89-48AC-8749-B29AD6494A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575873"/>
              </p:ext>
            </p:extLst>
          </p:nvPr>
        </p:nvGraphicFramePr>
        <p:xfrm>
          <a:off x="695998" y="2442674"/>
          <a:ext cx="504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CFA45F20-E502-40F6-A758-D00CBDFA8C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388252"/>
              </p:ext>
            </p:extLst>
          </p:nvPr>
        </p:nvGraphicFramePr>
        <p:xfrm>
          <a:off x="6456002" y="2442674"/>
          <a:ext cx="504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CuadroTexto 19">
            <a:extLst>
              <a:ext uri="{FF2B5EF4-FFF2-40B4-BE49-F238E27FC236}">
                <a16:creationId xmlns:a16="http://schemas.microsoft.com/office/drawing/2014/main" id="{6BAEC87D-5A96-4745-8941-7B0CAB8F2A3C}"/>
              </a:ext>
            </a:extLst>
          </p:cNvPr>
          <p:cNvSpPr txBox="1"/>
          <p:nvPr/>
        </p:nvSpPr>
        <p:spPr>
          <a:xfrm>
            <a:off x="479300" y="1108587"/>
            <a:ext cx="11028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Los </a:t>
            </a:r>
            <a:r>
              <a:rPr lang="es-CO" dirty="0">
                <a:solidFill>
                  <a:srgbClr val="459DE0"/>
                </a:solidFill>
              </a:rPr>
              <a:t>hombres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se han pensionado en números muy similares por razones de sobrevivencia o vejez. Las pensiones de las </a:t>
            </a:r>
            <a:r>
              <a:rPr lang="es-CO" dirty="0">
                <a:solidFill>
                  <a:srgbClr val="F53446"/>
                </a:solidFill>
              </a:rPr>
              <a:t>mujeres 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se dan principalmente por edad.</a:t>
            </a:r>
          </a:p>
        </p:txBody>
      </p:sp>
    </p:spTree>
    <p:extLst>
      <p:ext uri="{BB962C8B-B14F-4D97-AF65-F5344CB8AC3E}">
        <p14:creationId xmlns:p14="http://schemas.microsoft.com/office/powerpoint/2010/main" val="187479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E9C5946-5682-4050-8D32-5E8C5426EAA0}"/>
              </a:ext>
            </a:extLst>
          </p:cNvPr>
          <p:cNvSpPr txBox="1"/>
          <p:nvPr/>
        </p:nvSpPr>
        <p:spPr>
          <a:xfrm>
            <a:off x="344553" y="6379862"/>
            <a:ext cx="11297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anose="020B0602040300000003" pitchFamily="34" charset="0"/>
              </a:rPr>
              <a:t>https://fasecolda.com/ramos/seguridad-social/estadisticas-del-ramo/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EC56D1A-E024-477A-A45B-C8E65533FA26}"/>
              </a:ext>
            </a:extLst>
          </p:cNvPr>
          <p:cNvSpPr txBox="1"/>
          <p:nvPr/>
        </p:nvSpPr>
        <p:spPr>
          <a:xfrm>
            <a:off x="696000" y="247428"/>
            <a:ext cx="10946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solidFill>
                  <a:schemeClr val="bg1">
                    <a:lumMod val="65000"/>
                  </a:schemeClr>
                </a:solidFill>
                <a:latin typeface="Ancizar Sans Black" panose="020B0A02040300000003" pitchFamily="34" charset="0"/>
              </a:rPr>
              <a:t>Número de pensionados </a:t>
            </a:r>
            <a:r>
              <a:rPr lang="es-CO" sz="4000" dirty="0">
                <a:solidFill>
                  <a:srgbClr val="FF7800"/>
                </a:solidFill>
                <a:latin typeface="Ancizar Sans Black" panose="020B0A02040300000003" pitchFamily="34" charset="0"/>
              </a:rPr>
              <a:t>RAIS</a:t>
            </a:r>
            <a:r>
              <a:rPr lang="es-CO" sz="4000" dirty="0">
                <a:solidFill>
                  <a:schemeClr val="bg1">
                    <a:lumMod val="65000"/>
                  </a:schemeClr>
                </a:solidFill>
                <a:latin typeface="Ancizar Sans Black" panose="020B0A02040300000003" pitchFamily="34" charset="0"/>
              </a:rPr>
              <a:t> por tipo de pensión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25B0B0E0-4E57-4782-ADF4-B4B8D41611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466655"/>
              </p:ext>
            </p:extLst>
          </p:nvPr>
        </p:nvGraphicFramePr>
        <p:xfrm>
          <a:off x="696000" y="1327588"/>
          <a:ext cx="108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CuadroTexto 1">
            <a:extLst>
              <a:ext uri="{FF2B5EF4-FFF2-40B4-BE49-F238E27FC236}">
                <a16:creationId xmlns:a16="http://schemas.microsoft.com/office/drawing/2014/main" id="{1CF01150-B7E7-4B0E-9FD6-58D7878AEC18}"/>
              </a:ext>
            </a:extLst>
          </p:cNvPr>
          <p:cNvSpPr txBox="1"/>
          <p:nvPr/>
        </p:nvSpPr>
        <p:spPr>
          <a:xfrm>
            <a:off x="6619995" y="3745692"/>
            <a:ext cx="1243938" cy="327259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solidFill>
                  <a:srgbClr val="3CA483"/>
                </a:solidFill>
              </a:rPr>
              <a:t>Renta vitalicia</a:t>
            </a:r>
          </a:p>
        </p:txBody>
      </p:sp>
      <p:sp>
        <p:nvSpPr>
          <p:cNvPr id="13" name="CuadroTexto 1">
            <a:extLst>
              <a:ext uri="{FF2B5EF4-FFF2-40B4-BE49-F238E27FC236}">
                <a16:creationId xmlns:a16="http://schemas.microsoft.com/office/drawing/2014/main" id="{F8ACF5EA-3DC6-4FBF-9086-0841C596B8BE}"/>
              </a:ext>
            </a:extLst>
          </p:cNvPr>
          <p:cNvSpPr txBox="1"/>
          <p:nvPr/>
        </p:nvSpPr>
        <p:spPr>
          <a:xfrm>
            <a:off x="8836584" y="4178750"/>
            <a:ext cx="1593007" cy="327259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solidFill>
                  <a:srgbClr val="F83819"/>
                </a:solidFill>
              </a:rPr>
              <a:t>Retiro programado</a:t>
            </a:r>
          </a:p>
        </p:txBody>
      </p:sp>
    </p:spTree>
    <p:extLst>
      <p:ext uri="{BB962C8B-B14F-4D97-AF65-F5344CB8AC3E}">
        <p14:creationId xmlns:p14="http://schemas.microsoft.com/office/powerpoint/2010/main" val="208888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E9C5946-5682-4050-8D32-5E8C5426EAA0}"/>
              </a:ext>
            </a:extLst>
          </p:cNvPr>
          <p:cNvSpPr txBox="1"/>
          <p:nvPr/>
        </p:nvSpPr>
        <p:spPr>
          <a:xfrm>
            <a:off x="344553" y="6379862"/>
            <a:ext cx="11297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anose="020B0602040300000003" pitchFamily="34" charset="0"/>
              </a:rPr>
              <a:t>https://fasecolda.com/ramos/seguridad-social/estadisticas-del-ramo/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EC56D1A-E024-477A-A45B-C8E65533FA26}"/>
              </a:ext>
            </a:extLst>
          </p:cNvPr>
          <p:cNvSpPr txBox="1"/>
          <p:nvPr/>
        </p:nvSpPr>
        <p:spPr>
          <a:xfrm>
            <a:off x="344553" y="247428"/>
            <a:ext cx="10430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solidFill>
                  <a:schemeClr val="bg1">
                    <a:lumMod val="65000"/>
                  </a:schemeClr>
                </a:solidFill>
                <a:latin typeface="Ancizar Sans Black" panose="020B0A02040300000003" pitchFamily="34" charset="0"/>
              </a:rPr>
              <a:t>Número de pensionados </a:t>
            </a:r>
            <a:r>
              <a:rPr lang="es-CO" sz="3200" dirty="0">
                <a:solidFill>
                  <a:srgbClr val="FF7800"/>
                </a:solidFill>
                <a:latin typeface="Ancizar Sans Black" panose="020B0A02040300000003" pitchFamily="34" charset="0"/>
              </a:rPr>
              <a:t>RAIS</a:t>
            </a:r>
            <a:r>
              <a:rPr lang="es-CO" sz="3200" dirty="0">
                <a:solidFill>
                  <a:schemeClr val="bg1">
                    <a:lumMod val="65000"/>
                  </a:schemeClr>
                </a:solidFill>
                <a:latin typeface="Ancizar Sans Black" panose="020B0A02040300000003" pitchFamily="34" charset="0"/>
              </a:rPr>
              <a:t> – retiro programado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A7CFE50B-6225-4120-B997-65AC506E9E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848512"/>
              </p:ext>
            </p:extLst>
          </p:nvPr>
        </p:nvGraphicFramePr>
        <p:xfrm>
          <a:off x="696000" y="1699862"/>
          <a:ext cx="108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B9A92BFF-5B4E-4F47-A66A-D5154975D9E2}"/>
              </a:ext>
            </a:extLst>
          </p:cNvPr>
          <p:cNvSpPr txBox="1"/>
          <p:nvPr/>
        </p:nvSpPr>
        <p:spPr>
          <a:xfrm>
            <a:off x="479300" y="942867"/>
            <a:ext cx="11028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A finales de 2009 el número de personas pensionadas por </a:t>
            </a:r>
            <a:r>
              <a:rPr lang="es-CO" dirty="0">
                <a:solidFill>
                  <a:srgbClr val="FFA600"/>
                </a:solidFill>
              </a:rPr>
              <a:t>vejez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empezó a ser superior a las demás formas. Desde 2018 se presentó un rápido aumento de pensionados por esta razón.</a:t>
            </a:r>
          </a:p>
        </p:txBody>
      </p:sp>
    </p:spTree>
    <p:extLst>
      <p:ext uri="{BB962C8B-B14F-4D97-AF65-F5344CB8AC3E}">
        <p14:creationId xmlns:p14="http://schemas.microsoft.com/office/powerpoint/2010/main" val="103869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E9C5946-5682-4050-8D32-5E8C5426EAA0}"/>
              </a:ext>
            </a:extLst>
          </p:cNvPr>
          <p:cNvSpPr txBox="1"/>
          <p:nvPr/>
        </p:nvSpPr>
        <p:spPr>
          <a:xfrm>
            <a:off x="344553" y="6379862"/>
            <a:ext cx="11297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anose="020B0602040300000003" pitchFamily="34" charset="0"/>
              </a:rPr>
              <a:t>https://fasecolda.com/ramos/seguridad-social/estadisticas-del-ramo/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EC56D1A-E024-477A-A45B-C8E65533FA26}"/>
              </a:ext>
            </a:extLst>
          </p:cNvPr>
          <p:cNvSpPr txBox="1"/>
          <p:nvPr/>
        </p:nvSpPr>
        <p:spPr>
          <a:xfrm>
            <a:off x="344553" y="252117"/>
            <a:ext cx="10946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solidFill>
                  <a:schemeClr val="bg1">
                    <a:lumMod val="65000"/>
                  </a:schemeClr>
                </a:solidFill>
                <a:latin typeface="Ancizar Sans Black" panose="020B0A02040300000003" pitchFamily="34" charset="0"/>
              </a:rPr>
              <a:t>Número de pensionados </a:t>
            </a:r>
            <a:r>
              <a:rPr lang="es-CO" sz="3200" dirty="0">
                <a:solidFill>
                  <a:srgbClr val="FF7800"/>
                </a:solidFill>
                <a:latin typeface="Ancizar Sans Black" panose="020B0A02040300000003" pitchFamily="34" charset="0"/>
              </a:rPr>
              <a:t>RAIS</a:t>
            </a:r>
            <a:r>
              <a:rPr lang="es-CO" sz="3200" dirty="0">
                <a:solidFill>
                  <a:schemeClr val="bg1">
                    <a:lumMod val="65000"/>
                  </a:schemeClr>
                </a:solidFill>
                <a:latin typeface="Ancizar Sans Black" panose="020B0A02040300000003" pitchFamily="34" charset="0"/>
              </a:rPr>
              <a:t> – renta vitalicia inmediata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89141A9D-4B53-41DA-8B63-0BCF7CD7BD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662545"/>
              </p:ext>
            </p:extLst>
          </p:nvPr>
        </p:nvGraphicFramePr>
        <p:xfrm>
          <a:off x="593420" y="1593887"/>
          <a:ext cx="108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uadroTexto 1">
            <a:extLst>
              <a:ext uri="{FF2B5EF4-FFF2-40B4-BE49-F238E27FC236}">
                <a16:creationId xmlns:a16="http://schemas.microsoft.com/office/drawing/2014/main" id="{B3133CA7-9F39-495B-BDDA-32CD4C34B170}"/>
              </a:ext>
            </a:extLst>
          </p:cNvPr>
          <p:cNvSpPr txBox="1"/>
          <p:nvPr/>
        </p:nvSpPr>
        <p:spPr>
          <a:xfrm>
            <a:off x="5750862" y="4216472"/>
            <a:ext cx="1243938" cy="327259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solidFill>
                  <a:srgbClr val="DD5182"/>
                </a:solidFill>
              </a:rPr>
              <a:t>Sobrevivencia</a:t>
            </a:r>
          </a:p>
        </p:txBody>
      </p:sp>
      <p:sp>
        <p:nvSpPr>
          <p:cNvPr id="8" name="CuadroTexto 1">
            <a:extLst>
              <a:ext uri="{FF2B5EF4-FFF2-40B4-BE49-F238E27FC236}">
                <a16:creationId xmlns:a16="http://schemas.microsoft.com/office/drawing/2014/main" id="{018F9404-03F0-4795-849A-47143D22746F}"/>
              </a:ext>
            </a:extLst>
          </p:cNvPr>
          <p:cNvSpPr txBox="1"/>
          <p:nvPr/>
        </p:nvSpPr>
        <p:spPr>
          <a:xfrm>
            <a:off x="10314919" y="5018336"/>
            <a:ext cx="606479" cy="327259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solidFill>
                  <a:srgbClr val="FFA600"/>
                </a:solidFill>
              </a:rPr>
              <a:t>Vejez</a:t>
            </a:r>
          </a:p>
        </p:txBody>
      </p:sp>
      <p:sp>
        <p:nvSpPr>
          <p:cNvPr id="9" name="CuadroTexto 1">
            <a:extLst>
              <a:ext uri="{FF2B5EF4-FFF2-40B4-BE49-F238E27FC236}">
                <a16:creationId xmlns:a16="http://schemas.microsoft.com/office/drawing/2014/main" id="{431AFDA2-043D-4198-9840-4A30A0F2823E}"/>
              </a:ext>
            </a:extLst>
          </p:cNvPr>
          <p:cNvSpPr txBox="1"/>
          <p:nvPr/>
        </p:nvSpPr>
        <p:spPr>
          <a:xfrm>
            <a:off x="9119502" y="4161546"/>
            <a:ext cx="908002" cy="327259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solidFill>
                  <a:srgbClr val="955196"/>
                </a:solidFill>
              </a:rPr>
              <a:t>Invalidez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762DA7E-4FE0-440A-ACF2-437E2BB49E2F}"/>
              </a:ext>
            </a:extLst>
          </p:cNvPr>
          <p:cNvSpPr txBox="1"/>
          <p:nvPr/>
        </p:nvSpPr>
        <p:spPr>
          <a:xfrm>
            <a:off x="479300" y="942867"/>
            <a:ext cx="11028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bg1">
                    <a:lumMod val="65000"/>
                  </a:schemeClr>
                </a:solidFill>
              </a:rPr>
              <a:t>En contraste con el retiro programado, las pensiones por </a:t>
            </a:r>
            <a:r>
              <a:rPr lang="es-CO" sz="1600" dirty="0">
                <a:solidFill>
                  <a:srgbClr val="DD5182"/>
                </a:solidFill>
              </a:rPr>
              <a:t>sobrevivencia</a:t>
            </a:r>
            <a:r>
              <a:rPr lang="es-CO" sz="1600" dirty="0">
                <a:solidFill>
                  <a:schemeClr val="bg1">
                    <a:lumMod val="65000"/>
                  </a:schemeClr>
                </a:solidFill>
              </a:rPr>
              <a:t> e </a:t>
            </a:r>
            <a:r>
              <a:rPr lang="es-CO" sz="1600" dirty="0">
                <a:solidFill>
                  <a:srgbClr val="955196"/>
                </a:solidFill>
              </a:rPr>
              <a:t>invalidez</a:t>
            </a:r>
            <a:r>
              <a:rPr lang="es-CO" sz="1600" dirty="0">
                <a:solidFill>
                  <a:schemeClr val="bg1">
                    <a:lumMod val="65000"/>
                  </a:schemeClr>
                </a:solidFill>
              </a:rPr>
              <a:t> son las que predominan en la modalidad de renta vitalicia inmediata, tal vez por la ventaja que supone tener una pensión de este tipo desde una edad no tan avanzada.</a:t>
            </a:r>
          </a:p>
        </p:txBody>
      </p:sp>
    </p:spTree>
    <p:extLst>
      <p:ext uri="{BB962C8B-B14F-4D97-AF65-F5344CB8AC3E}">
        <p14:creationId xmlns:p14="http://schemas.microsoft.com/office/powerpoint/2010/main" val="279513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E9C5946-5682-4050-8D32-5E8C5426EAA0}"/>
              </a:ext>
            </a:extLst>
          </p:cNvPr>
          <p:cNvSpPr txBox="1"/>
          <p:nvPr/>
        </p:nvSpPr>
        <p:spPr>
          <a:xfrm>
            <a:off x="344553" y="6379862"/>
            <a:ext cx="11297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anose="020B0602040300000003" pitchFamily="34" charset="0"/>
              </a:rPr>
              <a:t>https://fasecolda.com/ramos/seguridad-social/estadisticas-del-ramo/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EC56D1A-E024-477A-A45B-C8E65533FA26}"/>
              </a:ext>
            </a:extLst>
          </p:cNvPr>
          <p:cNvSpPr txBox="1"/>
          <p:nvPr/>
        </p:nvSpPr>
        <p:spPr>
          <a:xfrm>
            <a:off x="696000" y="247428"/>
            <a:ext cx="10946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solidFill>
                  <a:schemeClr val="bg1">
                    <a:lumMod val="65000"/>
                  </a:schemeClr>
                </a:solidFill>
                <a:latin typeface="Ancizar Sans Black" panose="020B0A02040300000003" pitchFamily="34" charset="0"/>
              </a:rPr>
              <a:t>Número de pensionados </a:t>
            </a:r>
            <a:r>
              <a:rPr lang="es-CO" sz="3200" dirty="0">
                <a:solidFill>
                  <a:srgbClr val="FF7800"/>
                </a:solidFill>
                <a:latin typeface="Ancizar Sans Black" panose="020B0A02040300000003" pitchFamily="34" charset="0"/>
              </a:rPr>
              <a:t>RAIS</a:t>
            </a:r>
            <a:r>
              <a:rPr lang="es-CO" sz="3200" dirty="0">
                <a:solidFill>
                  <a:schemeClr val="bg1">
                    <a:lumMod val="65000"/>
                  </a:schemeClr>
                </a:solidFill>
                <a:latin typeface="Ancizar Sans Black" panose="020B0A02040300000003" pitchFamily="34" charset="0"/>
              </a:rPr>
              <a:t> por tipo de pensión y sexo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86C20E98-C012-48D5-AFD4-87800D2202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6406653"/>
              </p:ext>
            </p:extLst>
          </p:nvPr>
        </p:nvGraphicFramePr>
        <p:xfrm>
          <a:off x="695998" y="2779862"/>
          <a:ext cx="504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AB1DC2D5-362F-43D6-86C4-5A239A6E64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7799530"/>
              </p:ext>
            </p:extLst>
          </p:nvPr>
        </p:nvGraphicFramePr>
        <p:xfrm>
          <a:off x="6456002" y="2779862"/>
          <a:ext cx="504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C452D5F1-42CC-4115-977A-011078FBCF71}"/>
              </a:ext>
            </a:extLst>
          </p:cNvPr>
          <p:cNvSpPr txBox="1"/>
          <p:nvPr/>
        </p:nvSpPr>
        <p:spPr>
          <a:xfrm>
            <a:off x="695998" y="2472085"/>
            <a:ext cx="1594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>
                    <a:lumMod val="65000"/>
                  </a:schemeClr>
                </a:solidFill>
                <a:latin typeface="Ancizar Sans Extrabold" panose="020B0902040300000003" pitchFamily="34" charset="0"/>
              </a:rPr>
              <a:t>Retiro programado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D11952E-0865-48BE-804F-902FEC052FC2}"/>
              </a:ext>
            </a:extLst>
          </p:cNvPr>
          <p:cNvSpPr txBox="1"/>
          <p:nvPr/>
        </p:nvSpPr>
        <p:spPr>
          <a:xfrm>
            <a:off x="6456002" y="2472085"/>
            <a:ext cx="1594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>
                    <a:lumMod val="65000"/>
                  </a:schemeClr>
                </a:solidFill>
                <a:latin typeface="Ancizar Sans Extrabold" panose="020B0902040300000003" pitchFamily="34" charset="0"/>
              </a:rPr>
              <a:t>Renta vitalicia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597E420-1199-4B81-96E5-08FDD53A31F2}"/>
              </a:ext>
            </a:extLst>
          </p:cNvPr>
          <p:cNvSpPr txBox="1"/>
          <p:nvPr/>
        </p:nvSpPr>
        <p:spPr>
          <a:xfrm>
            <a:off x="479300" y="1139980"/>
            <a:ext cx="11028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La cantidad de </a:t>
            </a:r>
            <a:r>
              <a:rPr lang="es-CO" dirty="0">
                <a:solidFill>
                  <a:srgbClr val="459DE0"/>
                </a:solidFill>
              </a:rPr>
              <a:t>hombres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pensionados con retiro programado ha sido superior al de </a:t>
            </a:r>
            <a:r>
              <a:rPr lang="es-CO" dirty="0">
                <a:solidFill>
                  <a:srgbClr val="F53446"/>
                </a:solidFill>
              </a:rPr>
              <a:t>mujeres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. Los valores entre retiro programado y renta vitalicia han sido en general parecidos, sin embargo, en el último periodo de información de 2018 se ve un aumento considerable de mujeres pensionadas optando por el retiro programado.</a:t>
            </a:r>
          </a:p>
        </p:txBody>
      </p:sp>
    </p:spTree>
    <p:extLst>
      <p:ext uri="{BB962C8B-B14F-4D97-AF65-F5344CB8AC3E}">
        <p14:creationId xmlns:p14="http://schemas.microsoft.com/office/powerpoint/2010/main" val="1092734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UN Presentaciones">
  <a:themeElements>
    <a:clrScheme name="Sesquicentenari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4B43B"/>
      </a:accent1>
      <a:accent2>
        <a:srgbClr val="A61C31"/>
      </a:accent2>
      <a:accent3>
        <a:srgbClr val="0F6277"/>
      </a:accent3>
      <a:accent4>
        <a:srgbClr val="CF7243"/>
      </a:accent4>
      <a:accent5>
        <a:srgbClr val="511747"/>
      </a:accent5>
      <a:accent6>
        <a:srgbClr val="1C9888"/>
      </a:accent6>
      <a:hlink>
        <a:srgbClr val="6B9F25"/>
      </a:hlink>
      <a:folHlink>
        <a:srgbClr val="B26B02"/>
      </a:folHlink>
    </a:clrScheme>
    <a:fontScheme name="Ancizar UN">
      <a:majorFont>
        <a:latin typeface="Ancizar Sans Extrablack"/>
        <a:ea typeface=""/>
        <a:cs typeface=""/>
      </a:majorFont>
      <a:minorFont>
        <a:latin typeface="Ancizar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23967</TotalTime>
  <Words>724</Words>
  <Application>Microsoft Office PowerPoint</Application>
  <PresentationFormat>Panorámica</PresentationFormat>
  <Paragraphs>81</Paragraphs>
  <Slides>14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Ancizar Sans</vt:lpstr>
      <vt:lpstr>Ancizar Sans Extrablack</vt:lpstr>
      <vt:lpstr>Ancizar Serif</vt:lpstr>
      <vt:lpstr>Arial</vt:lpstr>
      <vt:lpstr>Calibri</vt:lpstr>
      <vt:lpstr>Ancizar Sans Black</vt:lpstr>
      <vt:lpstr>Ancizar Sans Extrabold</vt:lpstr>
      <vt:lpstr>Tema UN Presentaciones</vt:lpstr>
      <vt:lpstr>Pensiones en Colombia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Ernesto Parra Rojas</dc:creator>
  <cp:lastModifiedBy>Carlos Parra Rojas</cp:lastModifiedBy>
  <cp:revision>786</cp:revision>
  <dcterms:created xsi:type="dcterms:W3CDTF">2017-11-16T21:21:24Z</dcterms:created>
  <dcterms:modified xsi:type="dcterms:W3CDTF">2020-06-02T07:24:47Z</dcterms:modified>
</cp:coreProperties>
</file>