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F307-71DA-7DB1-B218-22B96615C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91074-3910-9680-C628-CC08BF49D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9DAB-4497-D388-2F11-83B48B03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FE8A-AE77-4A0B-A2B3-18CBD83135C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8976D-64AA-4AF0-6CD1-B83C24A3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34CD4-47DA-B91E-4029-CA8CAC32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38CE-D9C6-42AD-994F-8BE55214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8D4C-465D-FCCD-D451-21589E1F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DFCE9-54CC-B01A-3F6C-C9968B108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ED33F-AB98-A535-7F21-106369FB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FE8A-AE77-4A0B-A2B3-18CBD83135C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B64C1-32DC-B469-EF8C-53E3436E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0902-59B2-4C23-6D87-D4259D2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38CE-D9C6-42AD-994F-8BE55214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3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C6799-BDEE-2ACA-DB7A-1022BAEB9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1B985-A2B8-7847-E612-C49F2B3DC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AA5E0-9FE9-F154-0B2B-C417F987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FE8A-AE77-4A0B-A2B3-18CBD83135C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0E95F-E2E8-B532-D806-741B029C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5FAAF-7D1E-712E-1E84-F931EC6D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38CE-D9C6-42AD-994F-8BE55214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3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968B-3A5C-E063-B833-2D763910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C913-30A0-9807-1F12-EDE0D20C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593B1-2E27-4935-1838-AC247C8F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FE8A-AE77-4A0B-A2B3-18CBD83135C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D532C-A74E-D2E0-BDE8-169E8908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95D2-31D8-7EFE-053E-8EFEA29C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38CE-D9C6-42AD-994F-8BE55214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5A27-D5C9-7AFD-4BC9-1CBDA7EB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ED5B1-C35B-59C6-E95B-845FDE1D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5070B-5716-D2E8-EFCC-9DF18747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FE8A-AE77-4A0B-A2B3-18CBD83135C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07C1-05CF-2C8D-4B60-FD89E33F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8F967-04DF-C7DF-D50B-AA697CF9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38CE-D9C6-42AD-994F-8BE55214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9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044-64B9-1E3B-1650-F7F757B8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D8C1-E74F-6C2C-F8B4-2F94507FD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233C9-09E5-B250-0E7D-B6804F6E5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19B31-83DC-569D-2E1E-AA13FC5C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FE8A-AE77-4A0B-A2B3-18CBD83135C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9DBB6-9EF2-6194-67DF-33F8A752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B1A43-0549-B72B-1379-A854481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38CE-D9C6-42AD-994F-8BE55214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CDE6-9EAD-8C53-C129-7AD9229B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4A2B8-1D1B-E7F5-54E1-5F0C29AC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A0822-BAB4-76AB-1316-3E6227413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ABB33-5798-F0AB-B0E7-A55C1ED6B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E755D-AD5B-A240-73DB-25EE5429D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5A918-A4B4-381B-E433-39718D95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FE8A-AE77-4A0B-A2B3-18CBD83135C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80FC1-7172-1742-C89D-EEE99B06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60E29-CD56-1B40-4672-1C420414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38CE-D9C6-42AD-994F-8BE55214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2C97-8A4B-3D84-E048-2AB2B77D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70344-9497-915B-FCE4-84BD810D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FE8A-AE77-4A0B-A2B3-18CBD83135C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A4FA1-17D8-A7AF-7EF7-0FE82922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1F76C-13FE-BC2D-E841-5DFD4CA0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38CE-D9C6-42AD-994F-8BE55214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5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D3CA5-1886-1311-EFC3-89277C28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FE8A-AE77-4A0B-A2B3-18CBD83135C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BD078-DD28-09D5-B474-C396AB66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D812D-072E-6372-D5CF-52A118E1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38CE-D9C6-42AD-994F-8BE55214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3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C810-D8F9-E201-E004-91528778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51393-CACF-A53C-9753-BCD1825F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F1568-3B38-4495-1AF9-16E4828F7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18FCF-ED2F-B66A-67EE-2C965845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FE8A-AE77-4A0B-A2B3-18CBD83135C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7C870-AEFC-EDBD-0CBB-B7316E65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403E7-A9C4-140C-6D9A-B85860BF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38CE-D9C6-42AD-994F-8BE55214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571E-0335-3AA3-BFCE-6353B963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E1197-0739-99F7-BEE1-961CDC312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B1700-D059-0F82-6A24-C6B6F0682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7811A-9E7C-035D-2412-C0E970D2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FE8A-AE77-4A0B-A2B3-18CBD83135C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0E36C-1065-FD84-44B1-43E4A8A5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CEBC7-E6C2-3991-AB99-965842BB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38CE-D9C6-42AD-994F-8BE55214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DD36C-0C17-C042-0CBB-CA0E0FBD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B870C-76D3-09C0-36CF-A089BDEE0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C5A1-9CCD-207E-D76A-CE992DF7F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9FE8A-AE77-4A0B-A2B3-18CBD83135C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C8808-98C0-AB77-9A2A-6EB6394C8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F577-41F8-992B-1A2C-3C94B94E1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1438CE-D9C6-42AD-994F-8BE55214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3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5689-6B80-A373-1421-51F4CE7E5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Obfuscation: Week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4F9A-83E9-2C14-E612-60C7F66D0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Caleb Parten and Carlo Velarde</a:t>
            </a:r>
          </a:p>
        </p:txBody>
      </p:sp>
    </p:spTree>
    <p:extLst>
      <p:ext uri="{BB962C8B-B14F-4D97-AF65-F5344CB8AC3E}">
        <p14:creationId xmlns:p14="http://schemas.microsoft.com/office/powerpoint/2010/main" val="409951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CE0A-9B12-CF80-A4DE-F6EB6D81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6EFA-5982-CCA7-4096-F3985D51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to Llama</a:t>
            </a:r>
          </a:p>
          <a:p>
            <a:r>
              <a:rPr lang="en-US" dirty="0"/>
              <a:t>Llama Pros and Cons</a:t>
            </a:r>
          </a:p>
          <a:p>
            <a:r>
              <a:rPr lang="en-US" dirty="0"/>
              <a:t>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3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777D-C824-C083-139E-34253B74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to Llama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99C4-2ED8-E772-E5DC-3FA74A4E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Gemini -&gt; Llama</a:t>
            </a:r>
          </a:p>
          <a:p>
            <a:r>
              <a:rPr lang="en-US" dirty="0"/>
              <a:t>Generated new Llama dataset</a:t>
            </a:r>
          </a:p>
          <a:p>
            <a:pPr lvl="1"/>
            <a:r>
              <a:rPr lang="en-US" dirty="0"/>
              <a:t>500 obfuscated code snippets</a:t>
            </a:r>
          </a:p>
          <a:p>
            <a:pPr lvl="1"/>
            <a:r>
              <a:rPr lang="en-US" dirty="0"/>
              <a:t>Obfuscated output</a:t>
            </a:r>
          </a:p>
          <a:p>
            <a:pPr lvl="1"/>
            <a:r>
              <a:rPr lang="en-US" dirty="0"/>
              <a:t>Embeddings</a:t>
            </a:r>
          </a:p>
          <a:p>
            <a:pPr lvl="1"/>
            <a:r>
              <a:rPr lang="en-US" dirty="0"/>
              <a:t>Cosine Similarity</a:t>
            </a:r>
          </a:p>
          <a:p>
            <a:r>
              <a:rPr lang="en-US" dirty="0"/>
              <a:t>Tested different embedding input prompts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13BF-2447-EB9B-4CBF-462D1B87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Llama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14EF-4397-E94E-FD54-6490F5E7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3019"/>
          </a:xfrm>
        </p:spPr>
        <p:txBody>
          <a:bodyPr>
            <a:normAutofit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Free to use</a:t>
            </a:r>
          </a:p>
          <a:p>
            <a:r>
              <a:rPr lang="en-US" dirty="0"/>
              <a:t>Runs locally</a:t>
            </a:r>
          </a:p>
          <a:p>
            <a:pPr lvl="1"/>
            <a:r>
              <a:rPr lang="en-US" dirty="0"/>
              <a:t>No rate limits</a:t>
            </a:r>
          </a:p>
          <a:p>
            <a:pPr lvl="1"/>
            <a:r>
              <a:rPr lang="en-US" dirty="0"/>
              <a:t>Privacy and 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81454-4FE9-50F7-C968-3A9EC1943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92" y="908555"/>
            <a:ext cx="5207921" cy="309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25ADE-0964-94A8-02BE-F670AFF091EF}"/>
              </a:ext>
            </a:extLst>
          </p:cNvPr>
          <p:cNvSpPr txBox="1"/>
          <p:nvPr/>
        </p:nvSpPr>
        <p:spPr>
          <a:xfrm>
            <a:off x="7210003" y="3760971"/>
            <a:ext cx="38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https://github.com/ollama/ollama</a:t>
            </a:r>
          </a:p>
        </p:txBody>
      </p:sp>
    </p:spTree>
    <p:extLst>
      <p:ext uri="{BB962C8B-B14F-4D97-AF65-F5344CB8AC3E}">
        <p14:creationId xmlns:p14="http://schemas.microsoft.com/office/powerpoint/2010/main" val="353581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C8E1-4969-DFA8-C9D9-6AA95544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Llama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70CC-E3B1-DB1B-6E75-17A0F746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of use and integration</a:t>
            </a:r>
          </a:p>
          <a:p>
            <a:pPr lvl="1"/>
            <a:r>
              <a:rPr lang="en-US" dirty="0"/>
              <a:t>Poor documentation compared to GPT or Gemini</a:t>
            </a:r>
          </a:p>
          <a:p>
            <a:pPr lvl="1"/>
            <a:r>
              <a:rPr lang="en-US" dirty="0"/>
              <a:t>Gemini and GPT have better libraries &amp; APIs</a:t>
            </a:r>
          </a:p>
          <a:p>
            <a:r>
              <a:rPr lang="en-US" dirty="0"/>
              <a:t>Takes up storage on local machine</a:t>
            </a:r>
          </a:p>
          <a:p>
            <a:r>
              <a:rPr lang="en-US" dirty="0"/>
              <a:t>Less performance and capabilities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5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0CAF-B41F-F0D7-57E5-76449CF7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Llama Cosine Distribution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5A7CB3-0B24-BD85-58BC-97260BBE6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84" y="1412970"/>
            <a:ext cx="8147091" cy="4914822"/>
          </a:xfrm>
        </p:spPr>
      </p:pic>
    </p:spTree>
    <p:extLst>
      <p:ext uri="{BB962C8B-B14F-4D97-AF65-F5344CB8AC3E}">
        <p14:creationId xmlns:p14="http://schemas.microsoft.com/office/powerpoint/2010/main" val="316560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475-CC3B-AE86-C79C-FCD290E7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Graphs: Llama vs Gemini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73CF38-CD8A-2020-9A3B-6C9F3FAB9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11" y="1825625"/>
            <a:ext cx="7190178" cy="4351338"/>
          </a:xfrm>
        </p:spPr>
      </p:pic>
    </p:spTree>
    <p:extLst>
      <p:ext uri="{BB962C8B-B14F-4D97-AF65-F5344CB8AC3E}">
        <p14:creationId xmlns:p14="http://schemas.microsoft.com/office/powerpoint/2010/main" val="146446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7284-0091-30CF-04E3-43CF7E86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Graphs: Llama vs Gemini</a:t>
            </a:r>
          </a:p>
        </p:txBody>
      </p:sp>
      <p:pic>
        <p:nvPicPr>
          <p:cNvPr id="5" name="Content Placeholder 4" descr="A chart with green and blue dots&#10;&#10;Description automatically generated">
            <a:extLst>
              <a:ext uri="{FF2B5EF4-FFF2-40B4-BE49-F238E27FC236}">
                <a16:creationId xmlns:a16="http://schemas.microsoft.com/office/drawing/2014/main" id="{F1E0AA1F-4B13-FC7E-95E3-F9807480B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91" y="1825625"/>
            <a:ext cx="7168218" cy="4351338"/>
          </a:xfrm>
        </p:spPr>
      </p:pic>
    </p:spTree>
    <p:extLst>
      <p:ext uri="{BB962C8B-B14F-4D97-AF65-F5344CB8AC3E}">
        <p14:creationId xmlns:p14="http://schemas.microsoft.com/office/powerpoint/2010/main" val="145634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Obfuscation: Week 7</vt:lpstr>
      <vt:lpstr>Overview</vt:lpstr>
      <vt:lpstr>Transition to Llama</vt:lpstr>
      <vt:lpstr>Llama Pros</vt:lpstr>
      <vt:lpstr>Llama Cons</vt:lpstr>
      <vt:lpstr>Graphs: Llama Cosine Distribution</vt:lpstr>
      <vt:lpstr>Graphs: Llama vs Gemini</vt:lpstr>
      <vt:lpstr>Graphs: Llama vs Gemini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 Velarde</dc:creator>
  <cp:lastModifiedBy>Carlo Velarde</cp:lastModifiedBy>
  <cp:revision>1</cp:revision>
  <dcterms:created xsi:type="dcterms:W3CDTF">2024-07-19T03:13:06Z</dcterms:created>
  <dcterms:modified xsi:type="dcterms:W3CDTF">2024-07-19T03:41:05Z</dcterms:modified>
</cp:coreProperties>
</file>