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3C9F-D4EB-585B-15EA-960E4D8A2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38672-65A7-9A20-1BBA-FF28CF42E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9C19-A89C-1C04-DD19-BA8786D8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1D4-5526-4164-8D51-F010FA3F31A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C0EC7-1E23-7E49-C13E-1547959B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4C08-EDE1-70E5-8CF7-170137A5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D225-8AC6-4B87-92CC-6E2479A9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4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FF43-098C-3D99-04BE-09E676EC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310E1-EE51-3D5C-D5E0-DB7ADC35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F8C2-2CFD-694A-1984-2CB82ED3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1D4-5526-4164-8D51-F010FA3F31A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7239-1C3A-3C7A-A1BC-1A879CAB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568F-293C-EB33-9598-9B7A2726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D225-8AC6-4B87-92CC-6E2479A9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CC48C-0CF2-5645-FEE4-5B9DD8F20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ADDDF-D581-1A66-7B4D-3E74D6E7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56C8-C5ED-C05B-A07A-57202B62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1D4-5526-4164-8D51-F010FA3F31A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CD05-BE74-4201-557D-C4193B84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0A2BB-95AA-A0F4-8D55-6A58A14B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D225-8AC6-4B87-92CC-6E2479A9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3DE-685D-1F93-97E2-A96A7813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C813-9790-8105-A6BB-B4C1315E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90C5-AA8C-3303-A4AB-46A8E3AB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1D4-5526-4164-8D51-F010FA3F31A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886F-A03E-81A5-402F-37E17382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C82F-DB41-0B44-0E25-980A11DB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D225-8AC6-4B87-92CC-6E2479A9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91BE-F221-9FFB-A945-14A8EED2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E892-366C-5594-7A5B-6D4D406B6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3638-A1CB-5FB5-C752-1BBC3272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1D4-5526-4164-8D51-F010FA3F31A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69033-FA91-6719-EA50-59DBC10D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4F5F-9D1C-4F96-6FAD-150DDD5C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D225-8AC6-4B87-92CC-6E2479A9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6C1-A3DD-5F98-B6B7-A58C0C93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235B-1675-B359-4EB7-4BD4A8B35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0B38-711E-0675-9D6C-608C5F9B7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C8F44-E6DF-82EA-0E7B-1841BF39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1D4-5526-4164-8D51-F010FA3F31A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A147B-23FC-081C-17BF-7AB59923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703BE-B3F6-12F8-47CE-FC8FE992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D225-8AC6-4B87-92CC-6E2479A9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C423-4090-7934-B8F8-F97D999C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FF515-25DA-C5C9-06CA-ACFD45084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EDADD-31D8-98AE-8F97-6B18D81C0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C3922-9436-BD18-10D8-4440E190A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6013C-0F68-5BF4-9340-189EA11C6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F6937-E4E1-8AC6-D118-D65B766B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1D4-5526-4164-8D51-F010FA3F31A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D184C-B245-BD08-5376-A40F3241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45711-FFC6-136C-9FBA-EA7C6149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D225-8AC6-4B87-92CC-6E2479A9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99A5-AEA9-6160-E354-E4060A29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1EF20-B805-E29E-5C79-39A4EE44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1D4-5526-4164-8D51-F010FA3F31A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88497-D901-4B52-B45F-F274BC19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64184-8A92-85E5-8AEB-BA352BB7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D225-8AC6-4B87-92CC-6E2479A9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D4A73-2FE3-380B-2BB1-C65A4730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1D4-5526-4164-8D51-F010FA3F31A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D897C-C275-A009-C536-76475EFA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96B3F-1C3F-20EE-F1A2-20EF40CA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D225-8AC6-4B87-92CC-6E2479A9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D129-CA0E-872E-4BAA-B0744F8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9F3A-F21D-BC9A-7267-EDEB9972E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E00C-D8D3-06BB-52EE-F0BCBFF0A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3EDD6-5A9C-A826-6F5B-7818A9E9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1D4-5526-4164-8D51-F010FA3F31A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5C652-12C9-0388-8AF6-8EAD6C51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4DF85-E8E2-B0AD-CF34-7A686876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D225-8AC6-4B87-92CC-6E2479A9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84BE-CB05-E82B-7C9E-53574994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4E043-B7AA-27A4-6F16-512D4BD9C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EEA45-D5DE-CC7D-6D0D-9F09F2F2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2D170-1ADC-B7E0-0648-8080D175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1D4-5526-4164-8D51-F010FA3F31A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06EB2-BCFA-AE18-1B3C-8F9F3589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D9DE-2612-76BB-CA01-C89397CE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D225-8AC6-4B87-92CC-6E2479A9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180DF-2FAC-8FB4-465F-43D46819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97C07-964F-720D-BEB6-5538E6BB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8184-1F70-E4A7-86D9-639C34F14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271D4-5526-4164-8D51-F010FA3F31A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6D05-73C7-AD6E-70F9-C38807B9B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25644-29C1-F886-2764-0496F48BF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9FD225-8AC6-4B87-92CC-6E2479A9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E7C9-D9C2-C795-78AE-BDB90E7CE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Obfuscation: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37A1-885D-528B-30B5-0E6447F47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Caleb Parten and Carlo Velarde</a:t>
            </a:r>
          </a:p>
        </p:txBody>
      </p:sp>
    </p:spTree>
    <p:extLst>
      <p:ext uri="{BB962C8B-B14F-4D97-AF65-F5344CB8AC3E}">
        <p14:creationId xmlns:p14="http://schemas.microsoft.com/office/powerpoint/2010/main" val="227546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4C9D-E9E4-AFE1-4C27-AA7BBD5C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EE67-FCBF-A743-2109-243B000F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dataset</a:t>
            </a:r>
          </a:p>
          <a:p>
            <a:r>
              <a:rPr lang="en-US" dirty="0"/>
              <a:t>Latent space measurements</a:t>
            </a:r>
          </a:p>
          <a:p>
            <a:r>
              <a:rPr lang="en-US" dirty="0"/>
              <a:t>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5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3D4D-CFE8-9E4C-E135-F6E6FB12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0E86-75A1-9F7F-C00E-15D008B5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600 clean and working JS snippets</a:t>
            </a:r>
          </a:p>
          <a:p>
            <a:pPr lvl="1"/>
            <a:r>
              <a:rPr lang="en-US" dirty="0"/>
              <a:t>First 200 are control flow</a:t>
            </a:r>
          </a:p>
          <a:p>
            <a:pPr lvl="1"/>
            <a:r>
              <a:rPr lang="en-US" dirty="0"/>
              <a:t>Second 200 are loops</a:t>
            </a:r>
          </a:p>
          <a:p>
            <a:pPr lvl="1"/>
            <a:r>
              <a:rPr lang="en-US" dirty="0"/>
              <a:t>Last 200 are basic</a:t>
            </a:r>
          </a:p>
          <a:p>
            <a:r>
              <a:rPr lang="en-US" dirty="0"/>
              <a:t>600 working obfuscated outputs</a:t>
            </a:r>
          </a:p>
          <a:p>
            <a:pPr lvl="1"/>
            <a:r>
              <a:rPr lang="en-US" dirty="0"/>
              <a:t>Runtime 24 hours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6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5CAF-4F27-05EA-02B4-61D00B9C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Space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DFD3-8619-591E-9EEA-4A90919A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corresponding code snippets </a:t>
            </a:r>
          </a:p>
          <a:p>
            <a:pPr lvl="1"/>
            <a:r>
              <a:rPr lang="en-US" dirty="0"/>
              <a:t>Embedded and non embedded version</a:t>
            </a:r>
          </a:p>
          <a:p>
            <a:r>
              <a:rPr lang="en-US" dirty="0"/>
              <a:t>Used </a:t>
            </a:r>
            <a:r>
              <a:rPr lang="en-US" b="1" dirty="0"/>
              <a:t>Cosine similarity </a:t>
            </a:r>
            <a:r>
              <a:rPr lang="en-US" dirty="0"/>
              <a:t>to measure latent space</a:t>
            </a:r>
          </a:p>
          <a:p>
            <a:pPr lvl="1"/>
            <a:r>
              <a:rPr lang="en-US" dirty="0"/>
              <a:t>Returns  x where x is: -1 &lt;= x &lt;= 1</a:t>
            </a:r>
          </a:p>
          <a:p>
            <a:pPr lvl="2"/>
            <a:r>
              <a:rPr lang="en-US" dirty="0"/>
              <a:t>-1 ≈ not similar 	1 ≈ very similar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6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8097-A5F0-3AC2-016C-FAE9498A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 Visual</a:t>
            </a:r>
          </a:p>
        </p:txBody>
      </p:sp>
      <p:pic>
        <p:nvPicPr>
          <p:cNvPr id="2050" name="Picture 2" descr="Cosine distance and cosine similarity | by Milana Shkhanukova | Medium">
            <a:extLst>
              <a:ext uri="{FF2B5EF4-FFF2-40B4-BE49-F238E27FC236}">
                <a16:creationId xmlns:a16="http://schemas.microsoft.com/office/drawing/2014/main" id="{E7D874DF-9D69-BA75-CEAC-796245FC0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54" y="1690688"/>
            <a:ext cx="105052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2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1E86-FECC-7A05-71A3-9FF748E6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492" y="431112"/>
            <a:ext cx="4865016" cy="1325563"/>
          </a:xfrm>
        </p:spPr>
        <p:txBody>
          <a:bodyPr/>
          <a:lstStyle/>
          <a:p>
            <a:r>
              <a:rPr lang="en-US" dirty="0"/>
              <a:t>Completed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02F6F-DFF8-B0A3-50B3-0D6A7E9A4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96" y="2413263"/>
            <a:ext cx="10350227" cy="3021744"/>
          </a:xfrm>
        </p:spPr>
      </p:pic>
    </p:spTree>
    <p:extLst>
      <p:ext uri="{BB962C8B-B14F-4D97-AF65-F5344CB8AC3E}">
        <p14:creationId xmlns:p14="http://schemas.microsoft.com/office/powerpoint/2010/main" val="417158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792A-581F-8B73-2841-21F3D817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C192-C48D-3484-0BDB-75FE1AED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analyzing data</a:t>
            </a:r>
          </a:p>
          <a:p>
            <a:r>
              <a:rPr lang="en-US" dirty="0"/>
              <a:t>Finding similarity </a:t>
            </a:r>
            <a:r>
              <a:rPr lang="en-US"/>
              <a:t>in text(tokens) </a:t>
            </a:r>
            <a:r>
              <a:rPr lang="en-US" dirty="0"/>
              <a:t>but not functionality</a:t>
            </a:r>
          </a:p>
          <a:p>
            <a:pPr lvl="1"/>
            <a:r>
              <a:rPr lang="en-US" dirty="0"/>
              <a:t>View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7853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Obfuscation: Week 5</vt:lpstr>
      <vt:lpstr>Overview</vt:lpstr>
      <vt:lpstr>New Dataset</vt:lpstr>
      <vt:lpstr>Latent Space Measurements</vt:lpstr>
      <vt:lpstr>Cosine Similarity Visual</vt:lpstr>
      <vt:lpstr>Completed Table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Velarde</dc:creator>
  <cp:lastModifiedBy>Carlo Velarde</cp:lastModifiedBy>
  <cp:revision>3</cp:revision>
  <dcterms:created xsi:type="dcterms:W3CDTF">2024-07-04T17:10:34Z</dcterms:created>
  <dcterms:modified xsi:type="dcterms:W3CDTF">2024-07-05T03:54:08Z</dcterms:modified>
</cp:coreProperties>
</file>