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Documentatie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Foutloos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Afgerond deze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6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</a:t>
            </a:r>
          </a:p>
          <a:p>
            <a:r>
              <a:rPr lang="nl-NL" dirty="0"/>
              <a:t>Ingebouwd veiligheidsniveau</a:t>
            </a:r>
          </a:p>
          <a:p>
            <a:r>
              <a:rPr lang="nl-NL" dirty="0"/>
              <a:t>Advies vervolgstappen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 CASES</a:t>
            </a:r>
          </a:p>
          <a:p>
            <a:r>
              <a:rPr lang="nl-NL" dirty="0"/>
              <a:t>Agenda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56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Sprint 3 presentatie</vt:lpstr>
      <vt:lpstr>Tijdens deze presentatie</vt:lpstr>
      <vt:lpstr>Doelstelling sprint 3</vt:lpstr>
      <vt:lpstr>Afgerond deze sprint</vt:lpstr>
      <vt:lpstr>Documentatie</vt:lpstr>
      <vt:lpstr>Demonstratie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4</cp:revision>
  <dcterms:created xsi:type="dcterms:W3CDTF">2017-01-06T09:20:24Z</dcterms:created>
  <dcterms:modified xsi:type="dcterms:W3CDTF">2017-01-06T09:55:01Z</dcterms:modified>
</cp:coreProperties>
</file>