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84A3-975E-4483-B3B3-5D1EEDAC867B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E7B1-52E1-4402-8CAA-D937FFCC1A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3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 primair proces?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ondersteunende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bestuurlijke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Vertellen welke processen de website uitvoert, en of deze primair, ondersteunend of bestuurlijk zijn)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1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deze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 CASE Beheerder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Boekingsgegevens opvragen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Nieuw account aanmaken</a:t>
            </a:r>
          </a:p>
          <a:p>
            <a:r>
              <a:rPr lang="nl-NL" dirty="0"/>
              <a:t>Aantal beschikbare motoren instellen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								Bedrijfskundig</a:t>
            </a:r>
          </a:p>
          <a:p>
            <a:r>
              <a:rPr lang="nl-NL" dirty="0"/>
              <a:t>Advies ICT-ondersteuning bedrijfsvoering	</a:t>
            </a:r>
            <a:r>
              <a:rPr lang="nl-NL"/>
              <a:t>	Bedrijfskundig</a:t>
            </a:r>
            <a:endParaRPr lang="nl-NL" dirty="0"/>
          </a:p>
          <a:p>
            <a:r>
              <a:rPr lang="nl-NL" dirty="0"/>
              <a:t>Ingebouwd veiligheidsniveau					Security</a:t>
            </a:r>
          </a:p>
          <a:p>
            <a:r>
              <a:rPr lang="nl-NL" dirty="0"/>
              <a:t>Advies vervolgstappen						Security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EX_nZfUtolIilG-rcjS-p9RDy1xivDsygjOBzr6pomYZu-H1-09bYHb7ZP12RjyMcobckZtzZ7TxRtr6T60uKr8r3rBZoBHiVvVvz_O_a84KpqXVuXgqTClAISQtShAAwMTgsT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784494"/>
            <a:ext cx="4796760" cy="4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8Jn4sulQw_KsWSNpgFbbGHqLSQ3Z3fWzUVJyqgb_yOhOZqgSXkJa_3WXdYm5YmFKdMRj0Kynqcu8yWJStSh_r4eG6FeFexb159L9y2X-LmM9hla1Hdv2krzAHpOIdPnRQClCG1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5" y="914400"/>
            <a:ext cx="5056859" cy="5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3115" y="677376"/>
            <a:ext cx="8911687" cy="1280890"/>
          </a:xfrm>
        </p:spPr>
        <p:txBody>
          <a:bodyPr/>
          <a:lstStyle/>
          <a:p>
            <a:r>
              <a:rPr lang="nl-NL" dirty="0"/>
              <a:t>Bedrijfsvoering</a:t>
            </a:r>
          </a:p>
        </p:txBody>
      </p:sp>
    </p:spTree>
    <p:extLst>
      <p:ext uri="{BB962C8B-B14F-4D97-AF65-F5344CB8AC3E}">
        <p14:creationId xmlns:p14="http://schemas.microsoft.com/office/powerpoint/2010/main" val="364224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Ingebouwd veiligheidsniveau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van </a:t>
            </a:r>
            <a:r>
              <a:rPr lang="nl-NL" dirty="0" err="1"/>
              <a:t>hashing</a:t>
            </a:r>
            <a:endParaRPr lang="nl-NL" dirty="0"/>
          </a:p>
          <a:p>
            <a:r>
              <a:rPr lang="nl-NL" dirty="0" err="1"/>
              <a:t>Prepared</a:t>
            </a:r>
            <a:r>
              <a:rPr lang="nl-NL" dirty="0"/>
              <a:t> statements</a:t>
            </a:r>
          </a:p>
          <a:p>
            <a:r>
              <a:rPr lang="nl-NL" dirty="0"/>
              <a:t>Loginsysteem met 403-Forbidden</a:t>
            </a:r>
          </a:p>
          <a:p>
            <a:r>
              <a:rPr lang="nl-NL" dirty="0"/>
              <a:t>Invoer formulieren filteren (contactformulier)</a:t>
            </a:r>
          </a:p>
        </p:txBody>
      </p:sp>
    </p:spTree>
    <p:extLst>
      <p:ext uri="{BB962C8B-B14F-4D97-AF65-F5344CB8AC3E}">
        <p14:creationId xmlns:p14="http://schemas.microsoft.com/office/powerpoint/2010/main" val="418824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Advies vervolgstappen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Formulieren checken op foutieve invoer (boeken)</a:t>
            </a:r>
          </a:p>
          <a:p>
            <a:r>
              <a:rPr lang="nl-NL" dirty="0"/>
              <a:t>HTTPS</a:t>
            </a:r>
          </a:p>
          <a:p>
            <a:r>
              <a:rPr lang="nl-NL" dirty="0" err="1"/>
              <a:t>Logging</a:t>
            </a:r>
            <a:r>
              <a:rPr lang="nl-NL" dirty="0"/>
              <a:t> + </a:t>
            </a:r>
            <a:r>
              <a:rPr lang="nl-NL" dirty="0" err="1"/>
              <a:t>timeout</a:t>
            </a:r>
            <a:r>
              <a:rPr lang="nl-NL" dirty="0"/>
              <a:t> loginsysteem</a:t>
            </a:r>
          </a:p>
          <a:p>
            <a:r>
              <a:rPr lang="nl-NL" dirty="0"/>
              <a:t>Mogelijkheid wachtwoord te veranderen</a:t>
            </a:r>
          </a:p>
        </p:txBody>
      </p:sp>
    </p:spTree>
    <p:extLst>
      <p:ext uri="{BB962C8B-B14F-4D97-AF65-F5344CB8AC3E}">
        <p14:creationId xmlns:p14="http://schemas.microsoft.com/office/powerpoint/2010/main" val="133193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Advies ICT-ondersteuning bedrijfsvoering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E-mail bevestiging boeking</a:t>
            </a:r>
          </a:p>
        </p:txBody>
      </p:sp>
      <p:pic>
        <p:nvPicPr>
          <p:cNvPr id="2050" name="Picture 2" descr="http://www.thepaypers.com/userfiles/image/IDEA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423712"/>
            <a:ext cx="2249118" cy="194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157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Sprint 3 presentatie</vt:lpstr>
      <vt:lpstr>Tijdens deze presentatie</vt:lpstr>
      <vt:lpstr>Doelstellingen deze sprint</vt:lpstr>
      <vt:lpstr>Demonstratie</vt:lpstr>
      <vt:lpstr>Documentatie</vt:lpstr>
      <vt:lpstr>Bedrijfsvoering</vt:lpstr>
      <vt:lpstr>Ingebouwd veiligheidsniveau</vt:lpstr>
      <vt:lpstr>Advies vervolgstappen</vt:lpstr>
      <vt:lpstr>Advies ICT-ondersteuning bedrijfsvoering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21</cp:revision>
  <dcterms:created xsi:type="dcterms:W3CDTF">2017-01-06T09:20:24Z</dcterms:created>
  <dcterms:modified xsi:type="dcterms:W3CDTF">2017-01-09T08:27:36Z</dcterms:modified>
</cp:coreProperties>
</file>