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2" r:id="rId6"/>
    <p:sldId id="263" r:id="rId7"/>
    <p:sldId id="265" r:id="rId8"/>
    <p:sldId id="266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E84A3-975E-4483-B3B3-5D1EEDAC867B}" type="datetimeFigureOut">
              <a:rPr lang="nl-NL" smtClean="0"/>
              <a:t>8-1-2017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9E7B1-52E1-4402-8CAA-D937FFCC1AE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3966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9E7B1-52E1-4402-8CAA-D937FFCC1AEA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7333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Welk primair proces? </a:t>
            </a:r>
          </a:p>
          <a:p>
            <a:endParaRPr lang="nl-N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N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Wat zijn de voor jullie opdracht relevante ondersteunende processen? </a:t>
            </a:r>
          </a:p>
          <a:p>
            <a:endParaRPr lang="nl-N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N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Wat zijn de voor jullie opdracht relevante bestuurlijke processen? </a:t>
            </a:r>
          </a:p>
          <a:p>
            <a:endParaRPr lang="nl-N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N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Vertellen welke processen de website uitvoert, en of deze primair, ondersteunend of bestuurlijk zijn)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9E7B1-52E1-4402-8CAA-D937FFCC1AE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810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710" y="889232"/>
            <a:ext cx="9230875" cy="1585519"/>
          </a:xfrm>
        </p:spPr>
        <p:txBody>
          <a:bodyPr>
            <a:normAutofit/>
          </a:bodyPr>
          <a:lstStyle/>
          <a:p>
            <a:r>
              <a:rPr lang="nl-NL" sz="6000" dirty="0"/>
              <a:t>Sprint 3 presentatie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3654" y="3233804"/>
            <a:ext cx="8915399" cy="3309609"/>
          </a:xfrm>
        </p:spPr>
        <p:txBody>
          <a:bodyPr>
            <a:normAutofit fontScale="92500" lnSpcReduction="10000"/>
          </a:bodyPr>
          <a:lstStyle/>
          <a:p>
            <a:endParaRPr lang="nl-NL" dirty="0"/>
          </a:p>
          <a:p>
            <a:endParaRPr lang="nl-NL" dirty="0"/>
          </a:p>
          <a:p>
            <a:r>
              <a:rPr lang="nl-NL" b="1" dirty="0"/>
              <a:t>GFY1-03</a:t>
            </a:r>
          </a:p>
          <a:p>
            <a:r>
              <a:rPr lang="nl-NL" dirty="0"/>
              <a:t>Sophie Roos</a:t>
            </a:r>
          </a:p>
          <a:p>
            <a:r>
              <a:rPr lang="nl-NL" dirty="0" err="1"/>
              <a:t>Ralphine</a:t>
            </a:r>
            <a:r>
              <a:rPr lang="nl-NL" dirty="0"/>
              <a:t> de Roo</a:t>
            </a:r>
          </a:p>
          <a:p>
            <a:r>
              <a:rPr lang="nl-NL" dirty="0"/>
              <a:t>Ian Vredenburg</a:t>
            </a:r>
          </a:p>
          <a:p>
            <a:r>
              <a:rPr lang="nl-NL" dirty="0"/>
              <a:t>Thijs Marschalk</a:t>
            </a:r>
          </a:p>
          <a:p>
            <a:r>
              <a:rPr lang="nl-NL" dirty="0"/>
              <a:t>Floris de Grip</a:t>
            </a:r>
          </a:p>
          <a:p>
            <a:r>
              <a:rPr lang="nl-NL" dirty="0"/>
              <a:t>Carlo de Boer</a:t>
            </a:r>
          </a:p>
        </p:txBody>
      </p:sp>
    </p:spTree>
    <p:extLst>
      <p:ext uri="{BB962C8B-B14F-4D97-AF65-F5344CB8AC3E}">
        <p14:creationId xmlns:p14="http://schemas.microsoft.com/office/powerpoint/2010/main" val="40696625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11427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Tijdens deze presentatie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Doelstelling sprint 3</a:t>
            </a:r>
          </a:p>
          <a:p>
            <a:r>
              <a:rPr lang="nl-NL" dirty="0"/>
              <a:t>Afgerond deze sprint</a:t>
            </a:r>
          </a:p>
          <a:p>
            <a:r>
              <a:rPr lang="nl-NL" dirty="0"/>
              <a:t>Demo</a:t>
            </a:r>
          </a:p>
          <a:p>
            <a:r>
              <a:rPr lang="nl-NL" dirty="0"/>
              <a:t>Documentatie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49382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Doelstellingen en afgerond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Documentatie afronden</a:t>
            </a:r>
          </a:p>
          <a:p>
            <a:r>
              <a:rPr lang="nl-NL" dirty="0"/>
              <a:t>Programmeerwerk afronden</a:t>
            </a:r>
          </a:p>
          <a:p>
            <a:r>
              <a:rPr lang="nl-NL" dirty="0"/>
              <a:t>Volledig werkend product opleveren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500049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Demonstratie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b="1" dirty="0"/>
              <a:t>USE CASE Beheerder</a:t>
            </a:r>
          </a:p>
          <a:p>
            <a:r>
              <a:rPr lang="nl-NL" dirty="0"/>
              <a:t>Agenda inplannen</a:t>
            </a:r>
          </a:p>
          <a:p>
            <a:r>
              <a:rPr lang="nl-NL" dirty="0"/>
              <a:t>Boekingsgegevens opvragen</a:t>
            </a:r>
          </a:p>
          <a:p>
            <a:r>
              <a:rPr lang="nl-NL" dirty="0"/>
              <a:t>Status van boekingen wijzigen</a:t>
            </a:r>
          </a:p>
          <a:p>
            <a:r>
              <a:rPr lang="nl-NL" dirty="0"/>
              <a:t>Nieuw account aanmaken</a:t>
            </a:r>
          </a:p>
          <a:p>
            <a:r>
              <a:rPr lang="nl-NL" dirty="0"/>
              <a:t>Aantal beschikbare motoren instellen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b="1" dirty="0"/>
              <a:t>USE CASE Gast/klant</a:t>
            </a:r>
          </a:p>
          <a:p>
            <a:r>
              <a:rPr lang="nl-NL" dirty="0"/>
              <a:t>Wisselen van taal</a:t>
            </a:r>
          </a:p>
          <a:p>
            <a:r>
              <a:rPr lang="nl-NL" dirty="0"/>
              <a:t>Bevestigingsmail boeking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36086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Documentatie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Bedrijfsvoering								Bedrijfskundig</a:t>
            </a:r>
          </a:p>
          <a:p>
            <a:r>
              <a:rPr lang="nl-NL" dirty="0"/>
              <a:t>Advies ICT-ondersteuning bedrijfsvoering	</a:t>
            </a:r>
            <a:r>
              <a:rPr lang="nl-NL"/>
              <a:t>	Bedrijfskundig</a:t>
            </a:r>
            <a:endParaRPr lang="nl-NL" dirty="0"/>
          </a:p>
          <a:p>
            <a:r>
              <a:rPr lang="nl-NL" dirty="0"/>
              <a:t>Ingebouwd veiligheidsniveau					Security</a:t>
            </a:r>
          </a:p>
          <a:p>
            <a:r>
              <a:rPr lang="nl-NL" dirty="0"/>
              <a:t>Advies vervolgstappen						Security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252889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aEX_nZfUtolIilG-rcjS-p9RDy1xivDsygjOBzr6pomYZu-H1-09bYHb7ZP12RjyMcobckZtzZ7TxRtr6T60uKr8r3rBZoBHiVvVvz_O_a84KpqXVuXgqTClAISQtShAAwMTgsTl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" y="1784494"/>
            <a:ext cx="4796760" cy="4783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8Jn4sulQw_KsWSNpgFbbGHqLSQ3Z3fWzUVJyqgb_yOhOZqgSXkJa_3WXdYm5YmFKdMRj0Kynqcu8yWJStSh_r4eG6FeFexb159L9y2X-LmM9hla1Hdv2krzAHpOIdPnRQClCG1l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875" y="914400"/>
            <a:ext cx="5056859" cy="5653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63115" y="677376"/>
            <a:ext cx="8911687" cy="1280890"/>
          </a:xfrm>
        </p:spPr>
        <p:txBody>
          <a:bodyPr/>
          <a:lstStyle/>
          <a:p>
            <a:r>
              <a:rPr lang="nl-NL" dirty="0"/>
              <a:t>Bedrijfsvoering</a:t>
            </a:r>
          </a:p>
        </p:txBody>
      </p:sp>
    </p:spTree>
    <p:extLst>
      <p:ext uri="{BB962C8B-B14F-4D97-AF65-F5344CB8AC3E}">
        <p14:creationId xmlns:p14="http://schemas.microsoft.com/office/powerpoint/2010/main" val="36422492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Ingebouwd veiligheidsniveau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Gebruik van </a:t>
            </a:r>
            <a:r>
              <a:rPr lang="nl-NL" dirty="0" err="1"/>
              <a:t>hashing</a:t>
            </a:r>
            <a:endParaRPr lang="nl-NL" dirty="0"/>
          </a:p>
          <a:p>
            <a:r>
              <a:rPr lang="nl-NL" dirty="0" err="1"/>
              <a:t>Prepared</a:t>
            </a:r>
            <a:r>
              <a:rPr lang="nl-NL" dirty="0"/>
              <a:t> statements</a:t>
            </a:r>
          </a:p>
          <a:p>
            <a:r>
              <a:rPr lang="nl-NL" dirty="0"/>
              <a:t>403-Forbidden</a:t>
            </a:r>
          </a:p>
        </p:txBody>
      </p:sp>
    </p:spTree>
    <p:extLst>
      <p:ext uri="{BB962C8B-B14F-4D97-AF65-F5344CB8AC3E}">
        <p14:creationId xmlns:p14="http://schemas.microsoft.com/office/powerpoint/2010/main" val="41882422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Advies vervolgstappen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Formulieren checken op foutieve invoer</a:t>
            </a:r>
          </a:p>
          <a:p>
            <a:r>
              <a:rPr lang="nl-NL" dirty="0"/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13319311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Advies ICT-ondersteuning bedrijfsvoering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2050" name="Picture 2" descr="http://www.thepaypers.com/userfiles/image/IDEAL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612571"/>
            <a:ext cx="3186437" cy="27574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6135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205</TotalTime>
  <Words>137</Words>
  <Application>Microsoft Office PowerPoint</Application>
  <PresentationFormat>Widescreen</PresentationFormat>
  <Paragraphs>54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Wisp</vt:lpstr>
      <vt:lpstr>Sprint 3 presentatie</vt:lpstr>
      <vt:lpstr>Tijdens deze presentatie</vt:lpstr>
      <vt:lpstr>Doelstellingen en afgerond</vt:lpstr>
      <vt:lpstr>Demonstratie</vt:lpstr>
      <vt:lpstr>Documentatie</vt:lpstr>
      <vt:lpstr>Bedrijfsvoering</vt:lpstr>
      <vt:lpstr>Ingebouwd veiligheidsniveau</vt:lpstr>
      <vt:lpstr>Advies vervolgstappen</vt:lpstr>
      <vt:lpstr>Advies ICT-ondersteuning bedrijfsvoering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3 presentatie</dc:title>
  <dc:creator>Carlo de Boer</dc:creator>
  <cp:lastModifiedBy>Carlo de Boer</cp:lastModifiedBy>
  <cp:revision>16</cp:revision>
  <dcterms:created xsi:type="dcterms:W3CDTF">2017-01-06T09:20:24Z</dcterms:created>
  <dcterms:modified xsi:type="dcterms:W3CDTF">2017-01-08T20:56:25Z</dcterms:modified>
</cp:coreProperties>
</file>