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710" y="889232"/>
            <a:ext cx="9230875" cy="1585519"/>
          </a:xfrm>
        </p:spPr>
        <p:txBody>
          <a:bodyPr>
            <a:normAutofit/>
          </a:bodyPr>
          <a:lstStyle/>
          <a:p>
            <a:r>
              <a:rPr lang="nl-NL" sz="6000" dirty="0"/>
              <a:t>Sprint 3 presentatie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3654" y="3233804"/>
            <a:ext cx="8915399" cy="3309609"/>
          </a:xfrm>
        </p:spPr>
        <p:txBody>
          <a:bodyPr>
            <a:normAutofit fontScale="92500" lnSpcReduction="10000"/>
          </a:bodyPr>
          <a:lstStyle/>
          <a:p>
            <a:endParaRPr lang="nl-NL" dirty="0"/>
          </a:p>
          <a:p>
            <a:endParaRPr lang="nl-NL" dirty="0"/>
          </a:p>
          <a:p>
            <a:r>
              <a:rPr lang="nl-NL" b="1" dirty="0"/>
              <a:t>GFY1-03</a:t>
            </a:r>
          </a:p>
          <a:p>
            <a:r>
              <a:rPr lang="nl-NL" dirty="0"/>
              <a:t>Sophie Roos</a:t>
            </a:r>
          </a:p>
          <a:p>
            <a:r>
              <a:rPr lang="nl-NL" dirty="0" err="1"/>
              <a:t>Ralphine</a:t>
            </a:r>
            <a:r>
              <a:rPr lang="nl-NL" dirty="0"/>
              <a:t> de Roo</a:t>
            </a:r>
          </a:p>
          <a:p>
            <a:r>
              <a:rPr lang="nl-NL" dirty="0"/>
              <a:t>Ian Vredenburg</a:t>
            </a:r>
          </a:p>
          <a:p>
            <a:r>
              <a:rPr lang="nl-NL" dirty="0"/>
              <a:t>Thijs Marschalk</a:t>
            </a:r>
          </a:p>
          <a:p>
            <a:r>
              <a:rPr lang="nl-NL" dirty="0"/>
              <a:t>Floris de Grip</a:t>
            </a:r>
          </a:p>
          <a:p>
            <a:r>
              <a:rPr lang="nl-NL" dirty="0"/>
              <a:t>Carlo de Boer</a:t>
            </a:r>
          </a:p>
        </p:txBody>
      </p:sp>
    </p:spTree>
    <p:extLst>
      <p:ext uri="{BB962C8B-B14F-4D97-AF65-F5344CB8AC3E}">
        <p14:creationId xmlns:p14="http://schemas.microsoft.com/office/powerpoint/2010/main" val="4069662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Tijdens deze presentatie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Doelstelling sprint 3</a:t>
            </a:r>
          </a:p>
          <a:p>
            <a:r>
              <a:rPr lang="nl-NL" dirty="0"/>
              <a:t>Afgerond deze sprint</a:t>
            </a:r>
          </a:p>
          <a:p>
            <a:r>
              <a:rPr lang="nl-NL" dirty="0"/>
              <a:t>Demo</a:t>
            </a:r>
          </a:p>
          <a:p>
            <a:r>
              <a:rPr lang="nl-NL" dirty="0"/>
              <a:t>Documentatie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49382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Doelstellingen en afgerond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Documentatie afronden</a:t>
            </a:r>
          </a:p>
          <a:p>
            <a:r>
              <a:rPr lang="nl-NL" dirty="0"/>
              <a:t>Programmeerwerk afronden</a:t>
            </a:r>
          </a:p>
          <a:p>
            <a:r>
              <a:rPr lang="nl-NL" dirty="0"/>
              <a:t>Volledig werkend product opleveren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0004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Demonstratie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="1" dirty="0"/>
              <a:t>USE CASE Beheerder</a:t>
            </a:r>
          </a:p>
          <a:p>
            <a:r>
              <a:rPr lang="nl-NL" dirty="0"/>
              <a:t>Agenda inplannen</a:t>
            </a:r>
          </a:p>
          <a:p>
            <a:r>
              <a:rPr lang="nl-NL" dirty="0"/>
              <a:t>Boekingsgegevens opvragen</a:t>
            </a:r>
          </a:p>
          <a:p>
            <a:r>
              <a:rPr lang="nl-NL" dirty="0"/>
              <a:t>Status van boekingen wijzigen</a:t>
            </a:r>
          </a:p>
          <a:p>
            <a:r>
              <a:rPr lang="nl-NL" dirty="0"/>
              <a:t>Nieuw account aanmaken</a:t>
            </a:r>
          </a:p>
          <a:p>
            <a:r>
              <a:rPr lang="nl-NL" dirty="0"/>
              <a:t>Aantal beschikbare motoren instellen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/>
              <a:t>USE CASE Gast/klant</a:t>
            </a:r>
          </a:p>
          <a:p>
            <a:r>
              <a:rPr lang="nl-NL" dirty="0"/>
              <a:t>Wisselen van taal</a:t>
            </a:r>
          </a:p>
          <a:p>
            <a:r>
              <a:rPr lang="nl-NL" dirty="0"/>
              <a:t>Bevestigingsmail boeking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6086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Bedrijfsvoering</a:t>
            </a:r>
          </a:p>
          <a:p>
            <a:r>
              <a:rPr lang="nl-NL" dirty="0"/>
              <a:t>Ingebouwd veiligheidsniveau</a:t>
            </a:r>
          </a:p>
          <a:p>
            <a:r>
              <a:rPr lang="nl-NL" dirty="0"/>
              <a:t>Advies vervolgstappen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5288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1427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</TotalTime>
  <Words>78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Sprint 3 presentatie</vt:lpstr>
      <vt:lpstr>Tijdens deze presentatie</vt:lpstr>
      <vt:lpstr>Doelstellingen en afgerond</vt:lpstr>
      <vt:lpstr>Demonstratie</vt:lpstr>
      <vt:lpstr>Documentatie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 presentatie</dc:title>
  <dc:creator>Carlo de Boer</dc:creator>
  <cp:lastModifiedBy>Carlo de Boer</cp:lastModifiedBy>
  <cp:revision>11</cp:revision>
  <dcterms:created xsi:type="dcterms:W3CDTF">2017-01-06T09:20:24Z</dcterms:created>
  <dcterms:modified xsi:type="dcterms:W3CDTF">2017-01-08T18:33:48Z</dcterms:modified>
</cp:coreProperties>
</file>