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2" autoAdjust="0"/>
  </p:normalViewPr>
  <p:slideViewPr>
    <p:cSldViewPr snapToGrid="0">
      <p:cViewPr varScale="1">
        <p:scale>
          <a:sx n="84" d="100"/>
          <a:sy n="84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262C-91B0-4C13-8901-1EBFB780684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4D6E-C3D8-42A1-9922-CEB0DBC18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4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一门课只有一个老师教，但是一个老师可以教多门课程</a:t>
            </a:r>
            <a:endParaRPr lang="en-US" altLang="zh-CN" dirty="0"/>
          </a:p>
          <a:p>
            <a:pPr marL="685800" lvl="1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4D6E-C3D8-42A1-9922-CEB0DBC186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C47-EB6C-4537-BEB5-CB8AA48FF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3FFF1-37BE-4CFF-876E-0EF5C6BDA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0DA3F-A48D-4C49-B005-CA52A56E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D320-00F5-40DE-A16B-E8C2D2C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784D7-D76F-40D9-90DF-A5A5AA70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9D46-2056-49C0-9618-4427B7A5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432D4-051D-4CF5-949A-B82B983A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F2137-AC2E-4805-9045-FF6E53FA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DD33E-AF9E-4184-A1A4-EDFAF784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ACEFA-5EB1-4C9F-8599-FE725AE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E35E1B-701D-4865-B43D-2681A5DC5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14B73-B6B2-4C53-8BA4-DF14F796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68DFA-7863-45F7-9C9B-37834909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A64F5-0DF4-475C-89DD-D7A7577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ABA32-E869-42D8-A1AC-2655DD0E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5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4B5C-BF57-40E6-BD71-E7D96BFB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0D203-6515-4B98-8DB7-5E3B9242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82D24-2D4E-42C1-8EC3-E5091BB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018E5-8A0A-4395-A950-C90865E5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CD4CD-09B6-4F86-BA2E-D34E9F5A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AD957-33B4-498D-91CE-A19040C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C45FF-F641-4932-9F30-E4D50C0E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E2009-79C9-4932-9B71-6EE36B6B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183B6-5A2C-4EC4-8452-8267D94F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27D2-E2D7-4498-AC9C-9E17F2C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AC281-1083-4B78-9096-347AD1A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871C8-D6EC-4674-AD3E-65C292B6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79733-F638-4886-A525-5FFB912B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E8585-3595-410A-869A-1B7414D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E3B9C-566A-4C63-BBF4-4A18735E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22B27-D475-4622-9332-A581123C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5A78-C0F3-498B-A6D9-D68B26C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217EE-0BF4-47C2-A65B-8CEE1D97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67D5B-1FAA-4DBD-A643-3C809324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6B08C-A615-4349-B523-17A4A699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37DF90-C4CC-4312-AD28-794391FE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6DD79-F0A1-4980-B291-8403009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5008F-5B47-47A8-BF3F-4E352F2A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0F9B6-1EA6-415C-8C90-DB2C48F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1308D-D815-4B5C-850C-27E2971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61BDE7-83F9-4781-B6B0-6E51D141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1560D-EFE6-40BB-809F-A323B6D9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3E3DE0-F19E-4D8F-8D4D-0DC8B897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E48BF-2F14-4DD8-BC57-FC306FAB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C1624-6980-48B3-8F9E-7992E0E5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86F32-D21B-4828-96E8-74DFD3B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FF97C-DA70-4ABD-8417-1EDF74D5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B003-06E7-4CEF-B005-A22971EB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ADAA80-EBD8-4530-87B2-AF7C9671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D25FE-F58B-4BC5-835A-C595F7F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16027-56DA-4E24-A365-2A3B75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C03E4-8264-4CF8-A223-AE948DB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7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CF9D-83DF-47E3-A99A-F4CE2C54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5ADBE-A5B7-42BD-B6AD-340F7D310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E1B13-6CF7-431B-99C5-FEE4F69E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457CE-4B25-4110-97E7-AD6CDCF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0DA87-88EF-4C45-AA4E-9FD53B3B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FC72-0D0A-4086-8FB9-EE2A5DF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BD3A2-5FD7-4214-93A4-4086F13C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43C0A-69A6-4823-A546-62FCCA27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58CBE-F76E-4C6B-AEA8-201C1F4AB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8767-AB51-4C93-92AD-4D4E92A5F5CA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FC681-3D6A-4EAB-A24D-AE854537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CEE00-121D-4AB5-A6EE-843B83F4F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325A-7F77-4F0A-8DAB-0C11A000E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3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7307F5-A94D-4C3C-BB63-F862F010115F}"/>
              </a:ext>
            </a:extLst>
          </p:cNvPr>
          <p:cNvSpPr/>
          <p:nvPr/>
        </p:nvSpPr>
        <p:spPr>
          <a:xfrm>
            <a:off x="3725008" y="281355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0E53F8-19CD-4461-9D4C-532D9086829F}"/>
              </a:ext>
            </a:extLst>
          </p:cNvPr>
          <p:cNvSpPr/>
          <p:nvPr/>
        </p:nvSpPr>
        <p:spPr>
          <a:xfrm>
            <a:off x="3725008" y="171743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96A49-5513-4896-AAC6-8C1F622C396D}"/>
              </a:ext>
            </a:extLst>
          </p:cNvPr>
          <p:cNvSpPr/>
          <p:nvPr/>
        </p:nvSpPr>
        <p:spPr>
          <a:xfrm>
            <a:off x="192591" y="1708842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系主任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E3DB9D-A174-427E-BC94-1E974DE27F0F}"/>
              </a:ext>
            </a:extLst>
          </p:cNvPr>
          <p:cNvSpPr/>
          <p:nvPr/>
        </p:nvSpPr>
        <p:spPr>
          <a:xfrm>
            <a:off x="1878623" y="375959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C131BD-34D7-4788-814C-B82D520BBD81}"/>
              </a:ext>
            </a:extLst>
          </p:cNvPr>
          <p:cNvSpPr/>
          <p:nvPr/>
        </p:nvSpPr>
        <p:spPr>
          <a:xfrm>
            <a:off x="5545016" y="375959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03D06E-300A-4649-B544-84331A928A82}"/>
              </a:ext>
            </a:extLst>
          </p:cNvPr>
          <p:cNvSpPr/>
          <p:nvPr/>
        </p:nvSpPr>
        <p:spPr>
          <a:xfrm>
            <a:off x="3657600" y="5802921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832772-210D-48EF-B0ED-9DDC46F4C251}"/>
              </a:ext>
            </a:extLst>
          </p:cNvPr>
          <p:cNvSpPr/>
          <p:nvPr/>
        </p:nvSpPr>
        <p:spPr>
          <a:xfrm>
            <a:off x="3644779" y="4661584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C61C4-052F-4A85-A89B-96BB1B9BE7FC}"/>
              </a:ext>
            </a:extLst>
          </p:cNvPr>
          <p:cNvSpPr/>
          <p:nvPr/>
        </p:nvSpPr>
        <p:spPr>
          <a:xfrm>
            <a:off x="192698" y="4749507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D2B0AE01-2FB8-45EB-A3D0-1542AFAF57B4}"/>
              </a:ext>
            </a:extLst>
          </p:cNvPr>
          <p:cNvSpPr/>
          <p:nvPr/>
        </p:nvSpPr>
        <p:spPr>
          <a:xfrm>
            <a:off x="1734282" y="162091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1DF89FE5-58D2-4D88-87D0-BF0256AE9A2E}"/>
              </a:ext>
            </a:extLst>
          </p:cNvPr>
          <p:cNvSpPr/>
          <p:nvPr/>
        </p:nvSpPr>
        <p:spPr>
          <a:xfrm>
            <a:off x="5430716" y="265468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聘用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4CE71FF2-ACEE-4871-BAEE-F02535AD5688}"/>
              </a:ext>
            </a:extLst>
          </p:cNvPr>
          <p:cNvSpPr/>
          <p:nvPr/>
        </p:nvSpPr>
        <p:spPr>
          <a:xfrm>
            <a:off x="1764323" y="2657620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356BE869-D370-4059-95F7-97A7D76D6586}"/>
              </a:ext>
            </a:extLst>
          </p:cNvPr>
          <p:cNvSpPr/>
          <p:nvPr/>
        </p:nvSpPr>
        <p:spPr>
          <a:xfrm>
            <a:off x="3610708" y="91146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08B5D4-E1D4-4767-8664-0958231E8E91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4353658" y="668217"/>
            <a:ext cx="0" cy="24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B70CEE-0531-4A14-B75D-26EFB76150AB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3220182" y="1902273"/>
            <a:ext cx="504826" cy="8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590796-620F-4AD0-A9E6-ECF28B615348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1449891" y="1902273"/>
            <a:ext cx="2843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9C3B1F-6603-4CA0-B127-B41F768BFD04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2507273" y="2104292"/>
            <a:ext cx="1846385" cy="5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68E37BB-0F6E-4334-82EF-E7A0604E5CB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4353658" y="2104292"/>
            <a:ext cx="1820008" cy="550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16EB15-BA6A-47AD-822D-DB2DA16A981D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4353658" y="1474177"/>
            <a:ext cx="0" cy="243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2D5874F-CF0F-428B-92A0-94D2657C6628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2507273" y="3220328"/>
            <a:ext cx="0" cy="539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541F398-DFC2-4B3B-BE7E-58B41FAEFD4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6173666" y="3217397"/>
            <a:ext cx="0" cy="542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E58B2B9C-C4DD-4230-BB30-65EAF90A77DD}"/>
              </a:ext>
            </a:extLst>
          </p:cNvPr>
          <p:cNvSpPr/>
          <p:nvPr/>
        </p:nvSpPr>
        <p:spPr>
          <a:xfrm>
            <a:off x="1764323" y="4855015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F226488-2DD7-4748-9C93-C21B3DCE9C51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2507273" y="4146452"/>
            <a:ext cx="0" cy="708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87ECE5C-248A-4713-97E4-4C10D0B41F4F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>
            <a:off x="2507273" y="5417723"/>
            <a:ext cx="1778977" cy="3851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BFB0EC-6AE9-4D20-808D-8DD0A9E21AEE}"/>
              </a:ext>
            </a:extLst>
          </p:cNvPr>
          <p:cNvCxnSpPr>
            <a:cxnSpLocks/>
            <a:stCxn id="85" idx="2"/>
            <a:endCxn id="10" idx="0"/>
          </p:cNvCxnSpPr>
          <p:nvPr/>
        </p:nvCxnSpPr>
        <p:spPr>
          <a:xfrm>
            <a:off x="4260729" y="4240949"/>
            <a:ext cx="12700" cy="42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菱形 66">
            <a:extLst>
              <a:ext uri="{FF2B5EF4-FFF2-40B4-BE49-F238E27FC236}">
                <a16:creationId xmlns:a16="http://schemas.microsoft.com/office/drawing/2014/main" id="{1E406067-97F6-44A7-9211-6D93588D9740}"/>
              </a:ext>
            </a:extLst>
          </p:cNvPr>
          <p:cNvSpPr/>
          <p:nvPr/>
        </p:nvSpPr>
        <p:spPr>
          <a:xfrm>
            <a:off x="5430716" y="4855015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授课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E37E85D-7464-4B0C-AC60-E24B7085E814}"/>
              </a:ext>
            </a:extLst>
          </p:cNvPr>
          <p:cNvCxnSpPr>
            <a:cxnSpLocks/>
            <a:stCxn id="67" idx="2"/>
            <a:endCxn id="9" idx="0"/>
          </p:cNvCxnSpPr>
          <p:nvPr/>
        </p:nvCxnSpPr>
        <p:spPr>
          <a:xfrm flipH="1">
            <a:off x="4286250" y="5417723"/>
            <a:ext cx="1887416" cy="3851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87428B-7C9C-423F-97C0-7C562DDEEB57}"/>
              </a:ext>
            </a:extLst>
          </p:cNvPr>
          <p:cNvCxnSpPr>
            <a:cxnSpLocks/>
            <a:stCxn id="67" idx="0"/>
            <a:endCxn id="8" idx="2"/>
          </p:cNvCxnSpPr>
          <p:nvPr/>
        </p:nvCxnSpPr>
        <p:spPr>
          <a:xfrm flipV="1">
            <a:off x="6173666" y="4146452"/>
            <a:ext cx="0" cy="708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菱形 84">
            <a:extLst>
              <a:ext uri="{FF2B5EF4-FFF2-40B4-BE49-F238E27FC236}">
                <a16:creationId xmlns:a16="http://schemas.microsoft.com/office/drawing/2014/main" id="{F984BB65-3CB7-45DD-83A1-A747815B50EC}"/>
              </a:ext>
            </a:extLst>
          </p:cNvPr>
          <p:cNvSpPr/>
          <p:nvPr/>
        </p:nvSpPr>
        <p:spPr>
          <a:xfrm>
            <a:off x="3517779" y="3678241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住宿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2AC0390-6FBF-4656-B0D8-EB611A089000}"/>
              </a:ext>
            </a:extLst>
          </p:cNvPr>
          <p:cNvCxnSpPr>
            <a:cxnSpLocks/>
            <a:stCxn id="85" idx="1"/>
            <a:endCxn id="7" idx="3"/>
          </p:cNvCxnSpPr>
          <p:nvPr/>
        </p:nvCxnSpPr>
        <p:spPr>
          <a:xfrm flipH="1" flipV="1">
            <a:off x="3135923" y="3953021"/>
            <a:ext cx="381856" cy="65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菱形 95">
            <a:extLst>
              <a:ext uri="{FF2B5EF4-FFF2-40B4-BE49-F238E27FC236}">
                <a16:creationId xmlns:a16="http://schemas.microsoft.com/office/drawing/2014/main" id="{3261D17E-BAA3-4B30-B9BD-EA13A4D6B127}"/>
              </a:ext>
            </a:extLst>
          </p:cNvPr>
          <p:cNvSpPr/>
          <p:nvPr/>
        </p:nvSpPr>
        <p:spPr>
          <a:xfrm>
            <a:off x="71255" y="3671667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组成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C8B64C2-DEA1-402F-A34D-95642D98E2EB}"/>
              </a:ext>
            </a:extLst>
          </p:cNvPr>
          <p:cNvCxnSpPr>
            <a:cxnSpLocks/>
            <a:stCxn id="96" idx="3"/>
            <a:endCxn id="7" idx="1"/>
          </p:cNvCxnSpPr>
          <p:nvPr/>
        </p:nvCxnSpPr>
        <p:spPr>
          <a:xfrm>
            <a:off x="1557155" y="3953021"/>
            <a:ext cx="321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CE1B817-4571-4778-8602-2BB40ADB0EEE}"/>
              </a:ext>
            </a:extLst>
          </p:cNvPr>
          <p:cNvCxnSpPr>
            <a:cxnSpLocks/>
            <a:stCxn id="96" idx="2"/>
            <a:endCxn id="11" idx="0"/>
          </p:cNvCxnSpPr>
          <p:nvPr/>
        </p:nvCxnSpPr>
        <p:spPr>
          <a:xfrm>
            <a:off x="814205" y="4234375"/>
            <a:ext cx="7143" cy="5151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668C719B-77A6-4DA7-9508-6162E90B2C87}"/>
              </a:ext>
            </a:extLst>
          </p:cNvPr>
          <p:cNvSpPr/>
          <p:nvPr/>
        </p:nvSpPr>
        <p:spPr>
          <a:xfrm>
            <a:off x="821241" y="5838358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55534C7-6901-486D-A2FA-358CCEC4C6BC}"/>
              </a:ext>
            </a:extLst>
          </p:cNvPr>
          <p:cNvCxnSpPr>
            <a:cxnSpLocks/>
            <a:stCxn id="118" idx="0"/>
            <a:endCxn id="42" idx="1"/>
          </p:cNvCxnSpPr>
          <p:nvPr/>
        </p:nvCxnSpPr>
        <p:spPr>
          <a:xfrm flipV="1">
            <a:off x="1449891" y="5136369"/>
            <a:ext cx="314432" cy="70198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72BD59-132A-432B-B696-A3B421322F23}"/>
              </a:ext>
            </a:extLst>
          </p:cNvPr>
          <p:cNvSpPr txBox="1"/>
          <p:nvPr/>
        </p:nvSpPr>
        <p:spPr>
          <a:xfrm>
            <a:off x="6850063" y="335055"/>
            <a:ext cx="25780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dirty="0"/>
              <a:t>College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Name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Dname</a:t>
            </a:r>
            <a:r>
              <a:rPr lang="en-US" altLang="zh-CN" dirty="0"/>
              <a:t>(</a:t>
            </a:r>
            <a:r>
              <a:rPr lang="zh-CN" altLang="en-US" dirty="0"/>
              <a:t>院领导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Department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Name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Did(</a:t>
            </a:r>
            <a:r>
              <a:rPr lang="zh-CN" altLang="en-US" dirty="0"/>
              <a:t>系主任工号</a:t>
            </a:r>
            <a:r>
              <a:rPr lang="en-US" altLang="zh-CN" dirty="0"/>
              <a:t>)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Cname</a:t>
            </a:r>
            <a:r>
              <a:rPr lang="en-US" altLang="zh-CN" dirty="0"/>
              <a:t>(</a:t>
            </a:r>
            <a:r>
              <a:rPr lang="zh-CN" altLang="en-US" dirty="0"/>
              <a:t>所属学院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Director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Id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Name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phone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Student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Sid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Sname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/>
              <a:t>De_name</a:t>
            </a:r>
            <a:r>
              <a:rPr lang="en-US" altLang="zh-CN" dirty="0"/>
              <a:t>(</a:t>
            </a:r>
            <a:r>
              <a:rPr lang="zh-CN" altLang="en-US" dirty="0"/>
              <a:t>系名</a:t>
            </a:r>
            <a:r>
              <a:rPr lang="en-US" altLang="zh-CN" dirty="0"/>
              <a:t>)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Class(</a:t>
            </a:r>
            <a:r>
              <a:rPr lang="zh-CN" altLang="en-US" dirty="0"/>
              <a:t>班号</a:t>
            </a:r>
            <a:r>
              <a:rPr lang="en-US" altLang="zh-CN" dirty="0"/>
              <a:t>)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Dorm(</a:t>
            </a:r>
            <a:r>
              <a:rPr lang="zh-CN" altLang="en-US" dirty="0"/>
              <a:t>宿舍号</a:t>
            </a:r>
            <a:r>
              <a:rPr lang="en-US" altLang="zh-CN" dirty="0"/>
              <a:t>) 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CAE0CE-2AEC-48C6-9C2E-24C49EC617DA}"/>
              </a:ext>
            </a:extLst>
          </p:cNvPr>
          <p:cNvSpPr txBox="1"/>
          <p:nvPr/>
        </p:nvSpPr>
        <p:spPr>
          <a:xfrm>
            <a:off x="9627941" y="1595803"/>
            <a:ext cx="24391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Teacher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Tid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Tname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De_name</a:t>
            </a:r>
            <a:endParaRPr lang="en-US" altLang="zh-CN" dirty="0"/>
          </a:p>
          <a:p>
            <a:r>
              <a:rPr lang="en-US" altLang="zh-CN" dirty="0"/>
              <a:t>6. Dorm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Id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place</a:t>
            </a:r>
          </a:p>
          <a:p>
            <a:r>
              <a:rPr lang="en-US" altLang="zh-CN" dirty="0"/>
              <a:t>7. Class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Id</a:t>
            </a:r>
          </a:p>
          <a:p>
            <a:r>
              <a:rPr lang="en-US" altLang="zh-CN" dirty="0"/>
              <a:t>8. Course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cid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Cname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Tid</a:t>
            </a:r>
            <a:r>
              <a:rPr lang="en-US" altLang="zh-CN" dirty="0"/>
              <a:t>(</a:t>
            </a:r>
            <a:r>
              <a:rPr lang="zh-CN" altLang="en-US" dirty="0"/>
              <a:t>授课教师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 Grade</a:t>
            </a:r>
          </a:p>
          <a:p>
            <a:pPr marL="685800" lvl="1" indent="-228600">
              <a:buAutoNum type="arabicPeriod"/>
            </a:pPr>
            <a:r>
              <a:rPr lang="en-US" altLang="zh-CN" dirty="0" err="1"/>
              <a:t>cid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Sid</a:t>
            </a:r>
          </a:p>
          <a:p>
            <a:pPr marL="685800" lvl="1" indent="-228600">
              <a:buAutoNum type="arabicPeriod"/>
            </a:pPr>
            <a:r>
              <a:rPr lang="en-US" altLang="zh-CN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36824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114</Words>
  <Application>Microsoft Office PowerPoint</Application>
  <PresentationFormat>宽屏</PresentationFormat>
  <Paragraphs>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开来</dc:creator>
  <cp:lastModifiedBy>冯 开来</cp:lastModifiedBy>
  <cp:revision>3</cp:revision>
  <dcterms:created xsi:type="dcterms:W3CDTF">2022-04-02T14:18:51Z</dcterms:created>
  <dcterms:modified xsi:type="dcterms:W3CDTF">2022-04-04T06:02:57Z</dcterms:modified>
</cp:coreProperties>
</file>