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冯 开来" initials="冯" lastIdx="1" clrIdx="0">
    <p:extLst>
      <p:ext uri="{19B8F6BF-5375-455C-9EA6-DF929625EA0E}">
        <p15:presenceInfo xmlns:p15="http://schemas.microsoft.com/office/powerpoint/2012/main" userId="d7d87dbd977930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019ED-C251-41C0-B45D-6AB826F7E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A97CE8-48C4-4791-9E7C-C4EEA52B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E36A9-6888-4FF2-A76C-CE7C4DFF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C0BF-E9C3-4A94-986C-092D718F30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8D2D3-989F-40E1-A780-5C3DC29A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307B8-FD59-40E6-B7F9-A239BAE5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2656-A9EC-4CFE-850E-AC1D30D9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2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DF844-1F37-464C-AFB7-C0C5720E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2B313-249E-494B-A3C9-B608D374B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A2FDC-0AD6-4FC9-B74F-CA29AD57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C0BF-E9C3-4A94-986C-092D718F30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6D97B-449B-454A-9F30-DDEF0FED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DB09B-8AD7-4853-B9E8-109C4D5C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2656-A9EC-4CFE-850E-AC1D30D9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0C5BAE-21E5-4189-89CD-9ED9CAD8F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6F80ED-C050-4A97-BD51-AB9CB7450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9A87B-8B4D-4FE4-B369-A6DC8BC8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C0BF-E9C3-4A94-986C-092D718F30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3C36-D218-4E86-91E0-3B162F4E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15C4D-7A07-49F2-8E13-E24412EB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2656-A9EC-4CFE-850E-AC1D30D9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0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8CCE9-6F0F-47DC-9147-888765B7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95890-1E7D-4EE2-A422-FF6AE6CF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26DC1-6486-4E50-98C0-3A3A5E7C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C0BF-E9C3-4A94-986C-092D718F30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3E4FA-5285-415C-906C-EEB23B14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4A01A-7A75-4434-B8D8-8F0B88F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2656-A9EC-4CFE-850E-AC1D30D9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EB8D4-C4CA-47DA-B037-B7526693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14549-28A8-45CC-BD3E-25FE117F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368CA-63C7-482C-8392-0C58F288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C0BF-E9C3-4A94-986C-092D718F30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7CECC-1349-40A1-8831-8DD42EF7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9159C-2116-4BEF-BE36-893212CF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2656-A9EC-4CFE-850E-AC1D30D9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27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5A143-D632-4035-A848-2B462C61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9B5F9-1EAE-4A9B-A35E-A63E30C2D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236F8-32A7-4A03-B89C-2C3CF813C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7D740-8D47-44B7-993E-1649D9EB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C0BF-E9C3-4A94-986C-092D718F30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2E71C-8927-490B-BC4B-46F422A4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54C9D-7A72-4A6E-9BC6-E69D603D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2656-A9EC-4CFE-850E-AC1D30D9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2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2191F-0816-4610-A9CF-F95D6D5B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E55FC-FA81-4032-ADCE-BF0BB0C6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24496-0897-41F4-9E60-F7B77EDD3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687AE1-3DC1-460C-8D46-D41ADE2CA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C0B22E-29AF-4C2C-9ED1-4153B4EA9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40D884-B986-40D7-9181-A61924AF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C0BF-E9C3-4A94-986C-092D718F30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1E0B7-0734-4932-8291-1E78C89B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C590BA-FF0C-475A-B565-06E75608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2656-A9EC-4CFE-850E-AC1D30D9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69862-5C1D-41E4-86C8-DD0E3355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6FC760-DE3A-420A-BAC4-003FC191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C0BF-E9C3-4A94-986C-092D718F30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49C427-0844-4A90-98FB-63536611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B85F4B-D500-4B54-9C74-06B02CE0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2656-A9EC-4CFE-850E-AC1D30D9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0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320BA3-78BA-4576-AFEE-1AA9A31C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C0BF-E9C3-4A94-986C-092D718F30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C6CC2C-06E6-457E-BACA-70891149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1CE25E-1194-4EB5-9B6A-4DD91791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2656-A9EC-4CFE-850E-AC1D30D9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DC674-5728-419A-800A-244FE6E3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EC321-D435-4F39-AABC-8EB6659D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3A316-CFB1-49BC-81B8-B93B3CE76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C6972-DC77-427A-874E-066DAE3D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C0BF-E9C3-4A94-986C-092D718F30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EFD46-2F7F-4619-966F-24073B52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A01E7-9A49-4CB4-A958-94851082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2656-A9EC-4CFE-850E-AC1D30D9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6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5C72-E552-4962-9919-2740C6C9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BA33D3-3A14-44DB-B1AA-302EF2666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C7352-958A-43D7-8329-B17520201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1418E-691D-450F-8671-17AE9275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C0BF-E9C3-4A94-986C-092D718F30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B7977-C40C-41D5-84DB-B74F8DE8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E89E7-0A0B-4510-8E7B-0EE6C38B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2656-A9EC-4CFE-850E-AC1D30D9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5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C299BC-D0A8-47DD-A75B-08DF0CF3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913D9-86BF-46B7-AD58-7802E1BF5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77DEF-364B-40B1-AD96-9CD610CB6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5C0BF-E9C3-4A94-986C-092D718F30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1BF43-4B35-462C-B113-D3C3D55C8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66C3B-04B3-470F-B30D-3BC5A50B2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2656-A9EC-4CFE-850E-AC1D30D9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827280D-E216-4222-9EC0-CFA02A549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44845"/>
              </p:ext>
            </p:extLst>
          </p:nvPr>
        </p:nvGraphicFramePr>
        <p:xfrm>
          <a:off x="2952543" y="966583"/>
          <a:ext cx="147320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年龄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选修课程名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322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C7D3A4-518B-4F1A-8F6E-A8B239E08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47826"/>
              </p:ext>
            </p:extLst>
          </p:nvPr>
        </p:nvGraphicFramePr>
        <p:xfrm>
          <a:off x="7357537" y="1125390"/>
          <a:ext cx="14732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开课单位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任课教师号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6942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C816D4-C963-4E50-8B08-EB951B56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95526"/>
              </p:ext>
            </p:extLst>
          </p:nvPr>
        </p:nvGraphicFramePr>
        <p:xfrm>
          <a:off x="2952543" y="3703631"/>
          <a:ext cx="14732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单位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单位名称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教师号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教师姓名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69423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B4AD8CAB-6F0F-4A30-A6D3-06388B35C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04151"/>
              </p:ext>
            </p:extLst>
          </p:nvPr>
        </p:nvGraphicFramePr>
        <p:xfrm>
          <a:off x="7269407" y="3338211"/>
          <a:ext cx="164946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946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教师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教师号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职称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讲授课程编号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3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单位名称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19446"/>
                  </a:ext>
                </a:extLst>
              </a:tr>
            </a:tbl>
          </a:graphicData>
        </a:graphic>
      </p:graphicFrame>
      <p:sp>
        <p:nvSpPr>
          <p:cNvPr id="8" name="菱形 7">
            <a:extLst>
              <a:ext uri="{FF2B5EF4-FFF2-40B4-BE49-F238E27FC236}">
                <a16:creationId xmlns:a16="http://schemas.microsoft.com/office/drawing/2014/main" id="{E5C28DB8-4CAE-4211-A505-AC67C066D152}"/>
              </a:ext>
            </a:extLst>
          </p:cNvPr>
          <p:cNvSpPr/>
          <p:nvPr/>
        </p:nvSpPr>
        <p:spPr>
          <a:xfrm>
            <a:off x="5002158" y="1693869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选课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DC624647-9170-427B-9F90-3B092F30CD3F}"/>
              </a:ext>
            </a:extLst>
          </p:cNvPr>
          <p:cNvSpPr/>
          <p:nvPr/>
        </p:nvSpPr>
        <p:spPr>
          <a:xfrm>
            <a:off x="9680023" y="2701090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授课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87ECF773-F332-4F72-BFD4-12C44E32E70F}"/>
              </a:ext>
            </a:extLst>
          </p:cNvPr>
          <p:cNvSpPr/>
          <p:nvPr/>
        </p:nvSpPr>
        <p:spPr>
          <a:xfrm>
            <a:off x="5002158" y="4245497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聘用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973530-9B47-4C5F-AD6C-62E57706708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4425743" y="2079103"/>
            <a:ext cx="57641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E3A57F7-8F5A-46AB-A734-6DAE4C83E28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6307494" y="2052490"/>
            <a:ext cx="1050043" cy="266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8DC4624-3097-4043-97D2-09657380D5DF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8830737" y="2052490"/>
            <a:ext cx="1501954" cy="648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162D96D-D145-4BE1-87AE-6180C9BDD5FF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flipH="1">
            <a:off x="8918867" y="3471557"/>
            <a:ext cx="1413824" cy="116205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B089F05-FC73-40DE-AFE7-E80AAF8E5BA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6307494" y="4630731"/>
            <a:ext cx="961913" cy="288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032F18-74A0-4C1E-AA8C-BBB06A3FB4D1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4425743" y="4630731"/>
            <a:ext cx="576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48E2FB1-913E-4253-94B2-B1BF0B5868D6}"/>
              </a:ext>
            </a:extLst>
          </p:cNvPr>
          <p:cNvSpPr/>
          <p:nvPr/>
        </p:nvSpPr>
        <p:spPr>
          <a:xfrm>
            <a:off x="5142592" y="500380"/>
            <a:ext cx="1024467" cy="46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4C72F7E-1DC7-4779-94D9-0E98AF9972A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54826" y="966583"/>
            <a:ext cx="0" cy="727286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2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827280D-E216-4222-9EC0-CFA02A549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70232"/>
              </p:ext>
            </p:extLst>
          </p:nvPr>
        </p:nvGraphicFramePr>
        <p:xfrm>
          <a:off x="281750" y="1391497"/>
          <a:ext cx="1473200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出生日期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3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身高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体重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5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主管教练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374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C7D3A4-518B-4F1A-8F6E-A8B239E08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37427"/>
              </p:ext>
            </p:extLst>
          </p:nvPr>
        </p:nvGraphicFramePr>
        <p:xfrm>
          <a:off x="6185314" y="-41323"/>
          <a:ext cx="2081664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1664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教练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教练编号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出生日期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3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擅长的健身项目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158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C816D4-C963-4E50-8B08-EB951B56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23439"/>
              </p:ext>
            </p:extLst>
          </p:nvPr>
        </p:nvGraphicFramePr>
        <p:xfrm>
          <a:off x="3910933" y="1949354"/>
          <a:ext cx="1473200" cy="221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345128">
                <a:tc>
                  <a:txBody>
                    <a:bodyPr/>
                    <a:lstStyle/>
                    <a:p>
                      <a:r>
                        <a:rPr lang="zh-CN" altLang="en-US" dirty="0"/>
                        <a:t>健身记录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训练场馆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教练信息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训练项目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90578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B4AD8CAB-6F0F-4A30-A6D3-06388B35C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52980"/>
              </p:ext>
            </p:extLst>
          </p:nvPr>
        </p:nvGraphicFramePr>
        <p:xfrm>
          <a:off x="6401416" y="4039283"/>
          <a:ext cx="1649460" cy="2199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946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132998">
                <a:tc>
                  <a:txBody>
                    <a:bodyPr/>
                    <a:lstStyle/>
                    <a:p>
                      <a:r>
                        <a:rPr lang="zh-CN" altLang="en-US" dirty="0"/>
                        <a:t>健身项目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项目安排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        时间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zh-CN" altLang="en-US" dirty="0"/>
                        <a:t>场馆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        教练信息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        训练项目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</a:tbl>
          </a:graphicData>
        </a:graphic>
      </p:graphicFrame>
      <p:sp>
        <p:nvSpPr>
          <p:cNvPr id="8" name="菱形 7">
            <a:extLst>
              <a:ext uri="{FF2B5EF4-FFF2-40B4-BE49-F238E27FC236}">
                <a16:creationId xmlns:a16="http://schemas.microsoft.com/office/drawing/2014/main" id="{E5C28DB8-4CAE-4211-A505-AC67C066D152}"/>
              </a:ext>
            </a:extLst>
          </p:cNvPr>
          <p:cNvSpPr/>
          <p:nvPr/>
        </p:nvSpPr>
        <p:spPr>
          <a:xfrm>
            <a:off x="3317464" y="871384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教学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DC624647-9170-427B-9F90-3B092F30CD3F}"/>
              </a:ext>
            </a:extLst>
          </p:cNvPr>
          <p:cNvSpPr/>
          <p:nvPr/>
        </p:nvSpPr>
        <p:spPr>
          <a:xfrm>
            <a:off x="6573478" y="2844540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973530-9B47-4C5F-AD6C-62E57706708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1754950" y="1256618"/>
            <a:ext cx="1562514" cy="180365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8DC4624-3097-4043-97D2-09657380D5D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226146" y="2554557"/>
            <a:ext cx="0" cy="28998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162D96D-D145-4BE1-87AE-6180C9BDD5F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7226146" y="3615007"/>
            <a:ext cx="0" cy="42427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5E530989-5A9B-4A34-8873-7F1C7B7D2700}"/>
              </a:ext>
            </a:extLst>
          </p:cNvPr>
          <p:cNvSpPr/>
          <p:nvPr/>
        </p:nvSpPr>
        <p:spPr>
          <a:xfrm>
            <a:off x="2157674" y="2675044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记录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2EEB5E4-4B87-4F68-83BB-FBBE10863901}"/>
              </a:ext>
            </a:extLst>
          </p:cNvPr>
          <p:cNvCxnSpPr>
            <a:cxnSpLocks/>
            <a:stCxn id="107" idx="3"/>
            <a:endCxn id="6" idx="1"/>
          </p:cNvCxnSpPr>
          <p:nvPr/>
        </p:nvCxnSpPr>
        <p:spPr>
          <a:xfrm flipV="1">
            <a:off x="3463010" y="3059334"/>
            <a:ext cx="447923" cy="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0C457E5-17AE-4104-A421-76EFF1D227C9}"/>
              </a:ext>
            </a:extLst>
          </p:cNvPr>
          <p:cNvCxnSpPr>
            <a:cxnSpLocks/>
            <a:stCxn id="107" idx="1"/>
            <a:endCxn id="4" idx="3"/>
          </p:cNvCxnSpPr>
          <p:nvPr/>
        </p:nvCxnSpPr>
        <p:spPr>
          <a:xfrm flipH="1" flipV="1">
            <a:off x="1754950" y="3060277"/>
            <a:ext cx="40272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7C3293E-60CD-4C10-9E66-BBDB6E10691C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4622800" y="1256617"/>
            <a:ext cx="156251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菱形 74">
            <a:extLst>
              <a:ext uri="{FF2B5EF4-FFF2-40B4-BE49-F238E27FC236}">
                <a16:creationId xmlns:a16="http://schemas.microsoft.com/office/drawing/2014/main" id="{3A18F8AF-2B90-40DC-A571-59E54573C492}"/>
              </a:ext>
            </a:extLst>
          </p:cNvPr>
          <p:cNvSpPr/>
          <p:nvPr/>
        </p:nvSpPr>
        <p:spPr>
          <a:xfrm>
            <a:off x="3193327" y="4758950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参与</a:t>
            </a: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7C7329F-12D8-4D77-83C5-6592FA9233E0}"/>
              </a:ext>
            </a:extLst>
          </p:cNvPr>
          <p:cNvCxnSpPr>
            <a:cxnSpLocks/>
            <a:stCxn id="4" idx="3"/>
            <a:endCxn id="75" idx="1"/>
          </p:cNvCxnSpPr>
          <p:nvPr/>
        </p:nvCxnSpPr>
        <p:spPr>
          <a:xfrm>
            <a:off x="1754950" y="3060277"/>
            <a:ext cx="1438377" cy="208390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DC7CE69-BB4F-463E-B67F-4D3431027647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4498663" y="5139103"/>
            <a:ext cx="1902753" cy="508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菱形 102">
            <a:extLst>
              <a:ext uri="{FF2B5EF4-FFF2-40B4-BE49-F238E27FC236}">
                <a16:creationId xmlns:a16="http://schemas.microsoft.com/office/drawing/2014/main" id="{E8A3B7CA-A980-4530-A1FA-92EB2969B171}"/>
              </a:ext>
            </a:extLst>
          </p:cNvPr>
          <p:cNvSpPr/>
          <p:nvPr/>
        </p:nvSpPr>
        <p:spPr>
          <a:xfrm>
            <a:off x="4665046" y="4241897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记录</a:t>
            </a: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200C1C4-C128-4935-99AD-9A76D06B48F1}"/>
              </a:ext>
            </a:extLst>
          </p:cNvPr>
          <p:cNvCxnSpPr>
            <a:cxnSpLocks/>
            <a:stCxn id="6" idx="2"/>
            <a:endCxn id="103" idx="1"/>
          </p:cNvCxnSpPr>
          <p:nvPr/>
        </p:nvCxnSpPr>
        <p:spPr>
          <a:xfrm>
            <a:off x="4647533" y="4169314"/>
            <a:ext cx="17513" cy="45781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E5771B7-93C0-418B-A932-663C4008E2C5}"/>
              </a:ext>
            </a:extLst>
          </p:cNvPr>
          <p:cNvCxnSpPr>
            <a:cxnSpLocks/>
            <a:stCxn id="103" idx="3"/>
            <a:endCxn id="7" idx="1"/>
          </p:cNvCxnSpPr>
          <p:nvPr/>
        </p:nvCxnSpPr>
        <p:spPr>
          <a:xfrm>
            <a:off x="5970382" y="4627131"/>
            <a:ext cx="431034" cy="511972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46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827280D-E216-4222-9EC0-CFA02A549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57975"/>
              </p:ext>
            </p:extLst>
          </p:nvPr>
        </p:nvGraphicFramePr>
        <p:xfrm>
          <a:off x="5029786" y="2501900"/>
          <a:ext cx="14732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图书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书名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出版日期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出版社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6942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C7D3A4-518B-4F1A-8F6E-A8B239E08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290239"/>
              </p:ext>
            </p:extLst>
          </p:nvPr>
        </p:nvGraphicFramePr>
        <p:xfrm>
          <a:off x="1342134" y="2316478"/>
          <a:ext cx="147320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读者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借书证号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年龄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家庭住址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4556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C816D4-C963-4E50-8B08-EB951B56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46162"/>
              </p:ext>
            </p:extLst>
          </p:nvPr>
        </p:nvGraphicFramePr>
        <p:xfrm>
          <a:off x="8843069" y="2872739"/>
          <a:ext cx="147320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书架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书架号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房间号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</a:tbl>
          </a:graphicData>
        </a:graphic>
      </p:graphicFrame>
      <p:sp>
        <p:nvSpPr>
          <p:cNvPr id="8" name="菱形 7">
            <a:extLst>
              <a:ext uri="{FF2B5EF4-FFF2-40B4-BE49-F238E27FC236}">
                <a16:creationId xmlns:a16="http://schemas.microsoft.com/office/drawing/2014/main" id="{E5C28DB8-4CAE-4211-A505-AC67C066D152}"/>
              </a:ext>
            </a:extLst>
          </p:cNvPr>
          <p:cNvSpPr/>
          <p:nvPr/>
        </p:nvSpPr>
        <p:spPr>
          <a:xfrm>
            <a:off x="6982752" y="3043766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摆放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87ECF773-F332-4F72-BFD4-12C44E32E70F}"/>
              </a:ext>
            </a:extLst>
          </p:cNvPr>
          <p:cNvSpPr/>
          <p:nvPr/>
        </p:nvSpPr>
        <p:spPr>
          <a:xfrm>
            <a:off x="3303815" y="3043765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借阅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973530-9B47-4C5F-AD6C-62E57706708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6502986" y="3429000"/>
            <a:ext cx="479766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B089F05-FC73-40DE-AFE7-E80AAF8E5BA9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4609151" y="3428999"/>
            <a:ext cx="420635" cy="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032F18-74A0-4C1E-AA8C-BBB06A3FB4D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8288088" y="3428999"/>
            <a:ext cx="5549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0335632-FB63-4B54-9BF3-FFEF579C66DD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2815334" y="3428998"/>
            <a:ext cx="4884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219107C-161C-44A2-9CF3-6182C65A7755}"/>
              </a:ext>
            </a:extLst>
          </p:cNvPr>
          <p:cNvSpPr/>
          <p:nvPr/>
        </p:nvSpPr>
        <p:spPr>
          <a:xfrm>
            <a:off x="3444249" y="4308415"/>
            <a:ext cx="1024467" cy="46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A1D8EB9-1351-4FDD-8FCC-49EE454D7AAE}"/>
              </a:ext>
            </a:extLst>
          </p:cNvPr>
          <p:cNvCxnSpPr>
            <a:cxnSpLocks/>
            <a:stCxn id="26" idx="0"/>
            <a:endCxn id="10" idx="2"/>
          </p:cNvCxnSpPr>
          <p:nvPr/>
        </p:nvCxnSpPr>
        <p:spPr>
          <a:xfrm flipV="1">
            <a:off x="3956483" y="3814232"/>
            <a:ext cx="0" cy="494183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827280D-E216-4222-9EC0-CFA02A549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927941"/>
              </p:ext>
            </p:extLst>
          </p:nvPr>
        </p:nvGraphicFramePr>
        <p:xfrm>
          <a:off x="592692" y="2624184"/>
          <a:ext cx="147320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工厂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厂名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厂长姓名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C7D3A4-518B-4F1A-8F6E-A8B239E08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03607"/>
              </p:ext>
            </p:extLst>
          </p:nvPr>
        </p:nvGraphicFramePr>
        <p:xfrm>
          <a:off x="5923938" y="150894"/>
          <a:ext cx="1767212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67212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车间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车间号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车间主任姓名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6942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C816D4-C963-4E50-8B08-EB951B56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44587"/>
              </p:ext>
            </p:extLst>
          </p:nvPr>
        </p:nvGraphicFramePr>
        <p:xfrm>
          <a:off x="4541430" y="2829053"/>
          <a:ext cx="1473200" cy="147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零件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零件号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重量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B4AD8CAB-6F0F-4A30-A6D3-06388B35C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7799"/>
              </p:ext>
            </p:extLst>
          </p:nvPr>
        </p:nvGraphicFramePr>
        <p:xfrm>
          <a:off x="6920643" y="5244970"/>
          <a:ext cx="1649460" cy="147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946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仓库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仓库号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仓库主任姓名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</a:tbl>
          </a:graphicData>
        </a:graphic>
      </p:graphicFrame>
      <p:sp>
        <p:nvSpPr>
          <p:cNvPr id="8" name="菱形 7">
            <a:extLst>
              <a:ext uri="{FF2B5EF4-FFF2-40B4-BE49-F238E27FC236}">
                <a16:creationId xmlns:a16="http://schemas.microsoft.com/office/drawing/2014/main" id="{E5C28DB8-4CAE-4211-A505-AC67C066D152}"/>
              </a:ext>
            </a:extLst>
          </p:cNvPr>
          <p:cNvSpPr/>
          <p:nvPr/>
        </p:nvSpPr>
        <p:spPr>
          <a:xfrm>
            <a:off x="3734996" y="692760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属于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87ECF773-F332-4F72-BFD4-12C44E32E70F}"/>
              </a:ext>
            </a:extLst>
          </p:cNvPr>
          <p:cNvSpPr/>
          <p:nvPr/>
        </p:nvSpPr>
        <p:spPr>
          <a:xfrm>
            <a:off x="3734996" y="5569995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属于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E3A57F7-8F5A-46AB-A734-6DAE4C83E28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040332" y="1077994"/>
            <a:ext cx="883606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8DC4624-3097-4043-97D2-09657380D5DF}"/>
              </a:ext>
            </a:extLst>
          </p:cNvPr>
          <p:cNvCxnSpPr>
            <a:cxnSpLocks/>
            <a:stCxn id="6" idx="0"/>
            <a:endCxn id="43" idx="2"/>
          </p:cNvCxnSpPr>
          <p:nvPr/>
        </p:nvCxnSpPr>
        <p:spPr>
          <a:xfrm flipH="1" flipV="1">
            <a:off x="5271270" y="2575526"/>
            <a:ext cx="6760" cy="25352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162D96D-D145-4BE1-87AE-6180C9BDD5FF}"/>
              </a:ext>
            </a:extLst>
          </p:cNvPr>
          <p:cNvCxnSpPr>
            <a:cxnSpLocks/>
            <a:stCxn id="5" idx="1"/>
            <a:endCxn id="43" idx="0"/>
          </p:cNvCxnSpPr>
          <p:nvPr/>
        </p:nvCxnSpPr>
        <p:spPr>
          <a:xfrm flipH="1">
            <a:off x="5271270" y="1077994"/>
            <a:ext cx="652668" cy="72706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B089F05-FC73-40DE-AFE7-E80AAF8E5BA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040332" y="5955229"/>
            <a:ext cx="1880311" cy="21001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032F18-74A0-4C1E-AA8C-BBB06A3FB4D1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2065892" y="3180444"/>
            <a:ext cx="1669104" cy="2774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0F84313B-F546-4FD6-83D8-6EEF34E3A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95385"/>
              </p:ext>
            </p:extLst>
          </p:nvPr>
        </p:nvGraphicFramePr>
        <p:xfrm>
          <a:off x="8555468" y="2168678"/>
          <a:ext cx="1473200" cy="110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297585"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产品号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A8B3B2-78FD-41F8-91EB-8B7158F01064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2065892" y="1077994"/>
            <a:ext cx="1669104" cy="2102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菱形 29">
            <a:extLst>
              <a:ext uri="{FF2B5EF4-FFF2-40B4-BE49-F238E27FC236}">
                <a16:creationId xmlns:a16="http://schemas.microsoft.com/office/drawing/2014/main" id="{1B5DC96E-5D15-444E-B019-3939747A3A98}"/>
              </a:ext>
            </a:extLst>
          </p:cNvPr>
          <p:cNvSpPr/>
          <p:nvPr/>
        </p:nvSpPr>
        <p:spPr>
          <a:xfrm>
            <a:off x="7982934" y="692758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生产产品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B979F83-6B26-4A0E-B8BF-61982E1D029C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>
            <a:off x="9288270" y="1077992"/>
            <a:ext cx="3798" cy="109068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3723F5-356C-4DDF-A2AF-66E0A2683170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7691150" y="1077992"/>
            <a:ext cx="29178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菱形 42">
            <a:extLst>
              <a:ext uri="{FF2B5EF4-FFF2-40B4-BE49-F238E27FC236}">
                <a16:creationId xmlns:a16="http://schemas.microsoft.com/office/drawing/2014/main" id="{96B5D190-1E37-4171-974C-77DF7FC9D748}"/>
              </a:ext>
            </a:extLst>
          </p:cNvPr>
          <p:cNvSpPr/>
          <p:nvPr/>
        </p:nvSpPr>
        <p:spPr>
          <a:xfrm>
            <a:off x="4618602" y="1805059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生产零件</a:t>
            </a:r>
            <a:endParaRPr lang="en-US" altLang="zh-CN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12F1CD3-5221-467E-8B8D-7ABFF2BAAAA7}"/>
              </a:ext>
            </a:extLst>
          </p:cNvPr>
          <p:cNvCxnSpPr>
            <a:cxnSpLocks/>
            <a:stCxn id="6" idx="2"/>
            <a:endCxn id="71" idx="0"/>
          </p:cNvCxnSpPr>
          <p:nvPr/>
        </p:nvCxnSpPr>
        <p:spPr>
          <a:xfrm>
            <a:off x="5278030" y="4307333"/>
            <a:ext cx="3999" cy="21258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菱形 70">
            <a:extLst>
              <a:ext uri="{FF2B5EF4-FFF2-40B4-BE49-F238E27FC236}">
                <a16:creationId xmlns:a16="http://schemas.microsoft.com/office/drawing/2014/main" id="{85680352-9098-4A94-B2DB-3E778D59F2AF}"/>
              </a:ext>
            </a:extLst>
          </p:cNvPr>
          <p:cNvSpPr/>
          <p:nvPr/>
        </p:nvSpPr>
        <p:spPr>
          <a:xfrm>
            <a:off x="4629361" y="4519920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存放零件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DC6663F-98F7-4982-BECE-F59E7DA73886}"/>
              </a:ext>
            </a:extLst>
          </p:cNvPr>
          <p:cNvCxnSpPr>
            <a:cxnSpLocks/>
            <a:stCxn id="19" idx="2"/>
            <a:endCxn id="80" idx="0"/>
          </p:cNvCxnSpPr>
          <p:nvPr/>
        </p:nvCxnSpPr>
        <p:spPr>
          <a:xfrm flipH="1">
            <a:off x="9288270" y="3276118"/>
            <a:ext cx="3798" cy="65746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菱形 79">
            <a:extLst>
              <a:ext uri="{FF2B5EF4-FFF2-40B4-BE49-F238E27FC236}">
                <a16:creationId xmlns:a16="http://schemas.microsoft.com/office/drawing/2014/main" id="{67A35494-CCA7-4B2D-93FC-15979F2BBC7E}"/>
              </a:ext>
            </a:extLst>
          </p:cNvPr>
          <p:cNvSpPr/>
          <p:nvPr/>
        </p:nvSpPr>
        <p:spPr>
          <a:xfrm>
            <a:off x="8635602" y="3933582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存放产品</a:t>
            </a:r>
          </a:p>
        </p:txBody>
      </p:sp>
      <p:sp>
        <p:nvSpPr>
          <p:cNvPr id="129" name="菱形 128">
            <a:extLst>
              <a:ext uri="{FF2B5EF4-FFF2-40B4-BE49-F238E27FC236}">
                <a16:creationId xmlns:a16="http://schemas.microsoft.com/office/drawing/2014/main" id="{DF76FD80-6C7A-4543-8D24-D2E0E84115F3}"/>
              </a:ext>
            </a:extLst>
          </p:cNvPr>
          <p:cNvSpPr/>
          <p:nvPr/>
        </p:nvSpPr>
        <p:spPr>
          <a:xfrm>
            <a:off x="6607762" y="3178607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组装</a:t>
            </a: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4C3FF594-79CE-463F-88DC-3C2D5EBBB1B6}"/>
              </a:ext>
            </a:extLst>
          </p:cNvPr>
          <p:cNvCxnSpPr>
            <a:cxnSpLocks/>
            <a:stCxn id="6" idx="3"/>
            <a:endCxn id="129" idx="1"/>
          </p:cNvCxnSpPr>
          <p:nvPr/>
        </p:nvCxnSpPr>
        <p:spPr>
          <a:xfrm flipV="1">
            <a:off x="6014630" y="3563841"/>
            <a:ext cx="593132" cy="4352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464D9BEC-1E7E-4C20-800E-DC70A7DB34BD}"/>
              </a:ext>
            </a:extLst>
          </p:cNvPr>
          <p:cNvCxnSpPr>
            <a:cxnSpLocks/>
            <a:stCxn id="129" idx="3"/>
            <a:endCxn id="19" idx="1"/>
          </p:cNvCxnSpPr>
          <p:nvPr/>
        </p:nvCxnSpPr>
        <p:spPr>
          <a:xfrm flipV="1">
            <a:off x="7913098" y="2722398"/>
            <a:ext cx="642370" cy="84144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4F798C52-460B-4AFA-8C0F-488E1595F7FB}"/>
              </a:ext>
            </a:extLst>
          </p:cNvPr>
          <p:cNvSpPr/>
          <p:nvPr/>
        </p:nvSpPr>
        <p:spPr>
          <a:xfrm>
            <a:off x="3307809" y="1957190"/>
            <a:ext cx="1024467" cy="46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产量</a:t>
            </a: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B01E9CD4-9BAC-4193-A651-249613BBB509}"/>
              </a:ext>
            </a:extLst>
          </p:cNvPr>
          <p:cNvCxnSpPr>
            <a:cxnSpLocks/>
            <a:stCxn id="137" idx="3"/>
            <a:endCxn id="43" idx="1"/>
          </p:cNvCxnSpPr>
          <p:nvPr/>
        </p:nvCxnSpPr>
        <p:spPr>
          <a:xfrm>
            <a:off x="4332276" y="2190292"/>
            <a:ext cx="286326" cy="1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8B3EA199-EBFD-4C50-B184-4FDF5C64BDC3}"/>
              </a:ext>
            </a:extLst>
          </p:cNvPr>
          <p:cNvSpPr/>
          <p:nvPr/>
        </p:nvSpPr>
        <p:spPr>
          <a:xfrm>
            <a:off x="9580054" y="459656"/>
            <a:ext cx="1024467" cy="46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产量</a:t>
            </a:r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E44F6835-C1B1-4DDE-95D9-9564D1C74515}"/>
              </a:ext>
            </a:extLst>
          </p:cNvPr>
          <p:cNvCxnSpPr>
            <a:cxnSpLocks/>
            <a:stCxn id="142" idx="1"/>
            <a:endCxn id="30" idx="0"/>
          </p:cNvCxnSpPr>
          <p:nvPr/>
        </p:nvCxnSpPr>
        <p:spPr>
          <a:xfrm flipH="1">
            <a:off x="8635602" y="692758"/>
            <a:ext cx="944452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58C94492-540D-48CB-A780-4C49C9CF4899}"/>
              </a:ext>
            </a:extLst>
          </p:cNvPr>
          <p:cNvSpPr/>
          <p:nvPr/>
        </p:nvSpPr>
        <p:spPr>
          <a:xfrm>
            <a:off x="3446702" y="4680059"/>
            <a:ext cx="1024467" cy="46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库存</a:t>
            </a: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66FDD2F2-39C0-4A8D-A43C-2E0D8685689D}"/>
              </a:ext>
            </a:extLst>
          </p:cNvPr>
          <p:cNvCxnSpPr>
            <a:cxnSpLocks/>
            <a:stCxn id="147" idx="3"/>
            <a:endCxn id="71" idx="1"/>
          </p:cNvCxnSpPr>
          <p:nvPr/>
        </p:nvCxnSpPr>
        <p:spPr>
          <a:xfrm flipV="1">
            <a:off x="4471169" y="4905154"/>
            <a:ext cx="158192" cy="8007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2EF4736D-9D01-42BE-85BD-4111B6227299}"/>
              </a:ext>
            </a:extLst>
          </p:cNvPr>
          <p:cNvSpPr/>
          <p:nvPr/>
        </p:nvSpPr>
        <p:spPr>
          <a:xfrm>
            <a:off x="7212576" y="4080692"/>
            <a:ext cx="1024467" cy="46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库存</a:t>
            </a: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9E26066D-E212-458F-8E93-D4DF986149BB}"/>
              </a:ext>
            </a:extLst>
          </p:cNvPr>
          <p:cNvCxnSpPr>
            <a:cxnSpLocks/>
            <a:stCxn id="152" idx="3"/>
            <a:endCxn id="80" idx="1"/>
          </p:cNvCxnSpPr>
          <p:nvPr/>
        </p:nvCxnSpPr>
        <p:spPr>
          <a:xfrm>
            <a:off x="8237043" y="4313794"/>
            <a:ext cx="398559" cy="502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AEF82338-A3A0-4346-908E-E9DBF6135B5B}"/>
              </a:ext>
            </a:extLst>
          </p:cNvPr>
          <p:cNvCxnSpPr>
            <a:cxnSpLocks/>
            <a:stCxn id="71" idx="2"/>
            <a:endCxn id="7" idx="1"/>
          </p:cNvCxnSpPr>
          <p:nvPr/>
        </p:nvCxnSpPr>
        <p:spPr>
          <a:xfrm>
            <a:off x="5282029" y="5290387"/>
            <a:ext cx="1638614" cy="693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44C2ECBA-2069-4650-A488-C1079E086525}"/>
              </a:ext>
            </a:extLst>
          </p:cNvPr>
          <p:cNvCxnSpPr>
            <a:cxnSpLocks/>
            <a:stCxn id="80" idx="2"/>
            <a:endCxn id="7" idx="3"/>
          </p:cNvCxnSpPr>
          <p:nvPr/>
        </p:nvCxnSpPr>
        <p:spPr>
          <a:xfrm flipH="1">
            <a:off x="8570103" y="4704049"/>
            <a:ext cx="718167" cy="1280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0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827280D-E216-4222-9EC0-CFA02A549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64293"/>
              </p:ext>
            </p:extLst>
          </p:nvPr>
        </p:nvGraphicFramePr>
        <p:xfrm>
          <a:off x="361332" y="195653"/>
          <a:ext cx="1473200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客户编号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出生日期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3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身高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体重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5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主管教练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632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C7D3A4-518B-4F1A-8F6E-A8B239E08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90090"/>
              </p:ext>
            </p:extLst>
          </p:nvPr>
        </p:nvGraphicFramePr>
        <p:xfrm>
          <a:off x="4664282" y="156420"/>
          <a:ext cx="2081664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1664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教练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教练编号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出生日期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3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擅长的健身项目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1583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B4AD8CAB-6F0F-4A30-A6D3-06388B35C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75114"/>
              </p:ext>
            </p:extLst>
          </p:nvPr>
        </p:nvGraphicFramePr>
        <p:xfrm>
          <a:off x="9679537" y="354540"/>
          <a:ext cx="1649460" cy="2199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946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132998">
                <a:tc>
                  <a:txBody>
                    <a:bodyPr/>
                    <a:lstStyle/>
                    <a:p>
                      <a:r>
                        <a:rPr lang="zh-CN" altLang="en-US" dirty="0"/>
                        <a:t>健身项目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项目安排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        时间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zh-CN" altLang="en-US" dirty="0"/>
                        <a:t>场馆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        教练信息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        训练项目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</a:tbl>
          </a:graphicData>
        </a:graphic>
      </p:graphicFrame>
      <p:sp>
        <p:nvSpPr>
          <p:cNvPr id="8" name="菱形 7">
            <a:extLst>
              <a:ext uri="{FF2B5EF4-FFF2-40B4-BE49-F238E27FC236}">
                <a16:creationId xmlns:a16="http://schemas.microsoft.com/office/drawing/2014/main" id="{E5C28DB8-4CAE-4211-A505-AC67C066D152}"/>
              </a:ext>
            </a:extLst>
          </p:cNvPr>
          <p:cNvSpPr/>
          <p:nvPr/>
        </p:nvSpPr>
        <p:spPr>
          <a:xfrm>
            <a:off x="2660995" y="1069127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教学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973530-9B47-4C5F-AD6C-62E57706708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1834532" y="1454361"/>
            <a:ext cx="826463" cy="410072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8DC4624-3097-4043-97D2-09657380D5DF}"/>
              </a:ext>
            </a:extLst>
          </p:cNvPr>
          <p:cNvCxnSpPr>
            <a:cxnSpLocks/>
            <a:stCxn id="5" idx="2"/>
            <a:endCxn id="106" idx="0"/>
          </p:cNvCxnSpPr>
          <p:nvPr/>
        </p:nvCxnSpPr>
        <p:spPr>
          <a:xfrm flipH="1">
            <a:off x="5704574" y="2752300"/>
            <a:ext cx="540" cy="32847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162D96D-D145-4BE1-87AE-6180C9BDD5FF}"/>
              </a:ext>
            </a:extLst>
          </p:cNvPr>
          <p:cNvCxnSpPr>
            <a:cxnSpLocks/>
            <a:stCxn id="125" idx="3"/>
            <a:endCxn id="7" idx="2"/>
          </p:cNvCxnSpPr>
          <p:nvPr/>
        </p:nvCxnSpPr>
        <p:spPr>
          <a:xfrm flipV="1">
            <a:off x="9199165" y="2554180"/>
            <a:ext cx="1305102" cy="296481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9F6D10A2-57F4-49C8-87F5-616B7BEF3813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3966331" y="1454360"/>
            <a:ext cx="697951" cy="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7856F6C-573C-41A3-82B3-4426B359CCEA}"/>
              </a:ext>
            </a:extLst>
          </p:cNvPr>
          <p:cNvCxnSpPr>
            <a:cxnSpLocks/>
            <a:stCxn id="116" idx="1"/>
            <a:endCxn id="4" idx="2"/>
          </p:cNvCxnSpPr>
          <p:nvPr/>
        </p:nvCxnSpPr>
        <p:spPr>
          <a:xfrm flipH="1" flipV="1">
            <a:off x="1097932" y="3533213"/>
            <a:ext cx="1276763" cy="198578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菱形 86">
            <a:extLst>
              <a:ext uri="{FF2B5EF4-FFF2-40B4-BE49-F238E27FC236}">
                <a16:creationId xmlns:a16="http://schemas.microsoft.com/office/drawing/2014/main" id="{221CBEEC-13AD-4A03-9D3A-D8926F1AC797}"/>
              </a:ext>
            </a:extLst>
          </p:cNvPr>
          <p:cNvSpPr/>
          <p:nvPr/>
        </p:nvSpPr>
        <p:spPr>
          <a:xfrm>
            <a:off x="7615305" y="1069127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擅长</a:t>
            </a: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F5A06C6-5C22-4A24-904E-FE96D85230DA}"/>
              </a:ext>
            </a:extLst>
          </p:cNvPr>
          <p:cNvCxnSpPr>
            <a:cxnSpLocks/>
            <a:stCxn id="87" idx="1"/>
            <a:endCxn id="5" idx="3"/>
          </p:cNvCxnSpPr>
          <p:nvPr/>
        </p:nvCxnSpPr>
        <p:spPr>
          <a:xfrm flipH="1" flipV="1">
            <a:off x="6745946" y="1454360"/>
            <a:ext cx="869359" cy="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734FAB1-500D-4EC9-AF31-CE89E6B6796D}"/>
              </a:ext>
            </a:extLst>
          </p:cNvPr>
          <p:cNvCxnSpPr>
            <a:cxnSpLocks/>
            <a:stCxn id="87" idx="3"/>
            <a:endCxn id="7" idx="1"/>
          </p:cNvCxnSpPr>
          <p:nvPr/>
        </p:nvCxnSpPr>
        <p:spPr>
          <a:xfrm flipV="1">
            <a:off x="8920641" y="1454360"/>
            <a:ext cx="758896" cy="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7" name="表格 96">
            <a:extLst>
              <a:ext uri="{FF2B5EF4-FFF2-40B4-BE49-F238E27FC236}">
                <a16:creationId xmlns:a16="http://schemas.microsoft.com/office/drawing/2014/main" id="{97750706-60A2-4D71-81A9-D54AF19FE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0133"/>
              </p:ext>
            </p:extLst>
          </p:nvPr>
        </p:nvGraphicFramePr>
        <p:xfrm>
          <a:off x="4967974" y="4223596"/>
          <a:ext cx="147320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41462638"/>
                    </a:ext>
                  </a:extLst>
                </a:gridCol>
              </a:tblGrid>
              <a:tr h="191845">
                <a:tc>
                  <a:txBody>
                    <a:bodyPr/>
                    <a:lstStyle/>
                    <a:p>
                      <a:r>
                        <a:rPr lang="zh-CN" altLang="en-US" dirty="0"/>
                        <a:t>健身记录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客户编号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i="0" u="sng" dirty="0"/>
                        <a:t>开始时间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结束时间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训练场馆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教练编号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u="sng" dirty="0"/>
                        <a:t>训练名称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90578"/>
                  </a:ext>
                </a:extLst>
              </a:tr>
            </a:tbl>
          </a:graphicData>
        </a:graphic>
      </p:graphicFrame>
      <p:sp>
        <p:nvSpPr>
          <p:cNvPr id="92" name="文本框 91">
            <a:extLst>
              <a:ext uri="{FF2B5EF4-FFF2-40B4-BE49-F238E27FC236}">
                <a16:creationId xmlns:a16="http://schemas.microsoft.com/office/drawing/2014/main" id="{1F41B399-5F2A-4184-8FBB-F644C066946F}"/>
              </a:ext>
            </a:extLst>
          </p:cNvPr>
          <p:cNvSpPr txBox="1"/>
          <p:nvPr/>
        </p:nvSpPr>
        <p:spPr>
          <a:xfrm>
            <a:off x="1843780" y="130290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0..1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B07EB59-2270-4948-A5E8-F48A1A997F23}"/>
              </a:ext>
            </a:extLst>
          </p:cNvPr>
          <p:cNvSpPr txBox="1"/>
          <p:nvPr/>
        </p:nvSpPr>
        <p:spPr>
          <a:xfrm>
            <a:off x="4015938" y="107707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106" name="菱形 105">
            <a:extLst>
              <a:ext uri="{FF2B5EF4-FFF2-40B4-BE49-F238E27FC236}">
                <a16:creationId xmlns:a16="http://schemas.microsoft.com/office/drawing/2014/main" id="{97172BFC-5B34-43CF-9911-1CB699EE0BC1}"/>
              </a:ext>
            </a:extLst>
          </p:cNvPr>
          <p:cNvSpPr/>
          <p:nvPr/>
        </p:nvSpPr>
        <p:spPr>
          <a:xfrm>
            <a:off x="5051906" y="3080774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参与</a:t>
            </a: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B7827F58-EA38-4C92-9AA7-4C39B9338392}"/>
              </a:ext>
            </a:extLst>
          </p:cNvPr>
          <p:cNvCxnSpPr>
            <a:cxnSpLocks/>
            <a:stCxn id="106" idx="2"/>
            <a:endCxn id="97" idx="0"/>
          </p:cNvCxnSpPr>
          <p:nvPr/>
        </p:nvCxnSpPr>
        <p:spPr>
          <a:xfrm>
            <a:off x="5704574" y="3851241"/>
            <a:ext cx="0" cy="37235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菱形 115">
            <a:extLst>
              <a:ext uri="{FF2B5EF4-FFF2-40B4-BE49-F238E27FC236}">
                <a16:creationId xmlns:a16="http://schemas.microsoft.com/office/drawing/2014/main" id="{629AFEAD-B401-46AD-A2BD-30C054A7F87E}"/>
              </a:ext>
            </a:extLst>
          </p:cNvPr>
          <p:cNvSpPr/>
          <p:nvPr/>
        </p:nvSpPr>
        <p:spPr>
          <a:xfrm>
            <a:off x="2374695" y="5133762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记录</a:t>
            </a: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23220C8D-942F-4A9E-A77B-956545EDAA0C}"/>
              </a:ext>
            </a:extLst>
          </p:cNvPr>
          <p:cNvCxnSpPr>
            <a:cxnSpLocks/>
            <a:stCxn id="116" idx="3"/>
            <a:endCxn id="97" idx="1"/>
          </p:cNvCxnSpPr>
          <p:nvPr/>
        </p:nvCxnSpPr>
        <p:spPr>
          <a:xfrm>
            <a:off x="3680031" y="5518996"/>
            <a:ext cx="1287943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菱形 124">
            <a:extLst>
              <a:ext uri="{FF2B5EF4-FFF2-40B4-BE49-F238E27FC236}">
                <a16:creationId xmlns:a16="http://schemas.microsoft.com/office/drawing/2014/main" id="{0A000A25-BA64-4DE8-BFE4-1ABCAD269752}"/>
              </a:ext>
            </a:extLst>
          </p:cNvPr>
          <p:cNvSpPr/>
          <p:nvPr/>
        </p:nvSpPr>
        <p:spPr>
          <a:xfrm>
            <a:off x="7893829" y="5133762"/>
            <a:ext cx="1305336" cy="770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包含</a:t>
            </a: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2FD46E2-866B-42A1-9934-293682806B06}"/>
              </a:ext>
            </a:extLst>
          </p:cNvPr>
          <p:cNvCxnSpPr>
            <a:cxnSpLocks/>
            <a:stCxn id="125" idx="1"/>
            <a:endCxn id="97" idx="3"/>
          </p:cNvCxnSpPr>
          <p:nvPr/>
        </p:nvCxnSpPr>
        <p:spPr>
          <a:xfrm flipH="1">
            <a:off x="6441174" y="5518996"/>
            <a:ext cx="145265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C609ACD-E3C6-47DF-8A56-B5913A6D50A5}"/>
              </a:ext>
            </a:extLst>
          </p:cNvPr>
          <p:cNvSpPr txBox="1"/>
          <p:nvPr/>
        </p:nvSpPr>
        <p:spPr>
          <a:xfrm>
            <a:off x="6949529" y="106912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1..*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0219DCE-5457-4A70-91B1-2AC4EC9694A7}"/>
              </a:ext>
            </a:extLst>
          </p:cNvPr>
          <p:cNvSpPr txBox="1"/>
          <p:nvPr/>
        </p:nvSpPr>
        <p:spPr>
          <a:xfrm>
            <a:off x="9082753" y="108502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1..*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F948A4A-8472-47CB-B981-7DA31A043628}"/>
              </a:ext>
            </a:extLst>
          </p:cNvPr>
          <p:cNvSpPr txBox="1"/>
          <p:nvPr/>
        </p:nvSpPr>
        <p:spPr>
          <a:xfrm>
            <a:off x="5721866" y="275532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01ECA59-9A1E-4DCC-AFE9-CF3D4B9B7A53}"/>
              </a:ext>
            </a:extLst>
          </p:cNvPr>
          <p:cNvSpPr txBox="1"/>
          <p:nvPr/>
        </p:nvSpPr>
        <p:spPr>
          <a:xfrm>
            <a:off x="5734841" y="385124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EFD6F9E-305B-463D-B003-3071ED453224}"/>
              </a:ext>
            </a:extLst>
          </p:cNvPr>
          <p:cNvSpPr txBox="1"/>
          <p:nvPr/>
        </p:nvSpPr>
        <p:spPr>
          <a:xfrm>
            <a:off x="1392506" y="373378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DBDE61F-C643-4EBE-B616-E67D5E813B67}"/>
              </a:ext>
            </a:extLst>
          </p:cNvPr>
          <p:cNvSpPr txBox="1"/>
          <p:nvPr/>
        </p:nvSpPr>
        <p:spPr>
          <a:xfrm>
            <a:off x="4143244" y="512581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1..*</a:t>
            </a:r>
            <a:endParaRPr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541B6F65-F0CD-4095-BDCA-F0788407EC5D}"/>
              </a:ext>
            </a:extLst>
          </p:cNvPr>
          <p:cNvSpPr txBox="1"/>
          <p:nvPr/>
        </p:nvSpPr>
        <p:spPr>
          <a:xfrm>
            <a:off x="6949529" y="509486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1..*</a:t>
            </a:r>
            <a:endParaRPr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45E6698-3061-4D92-B766-CD3D8C394876}"/>
              </a:ext>
            </a:extLst>
          </p:cNvPr>
          <p:cNvSpPr txBox="1"/>
          <p:nvPr/>
        </p:nvSpPr>
        <p:spPr>
          <a:xfrm>
            <a:off x="9851293" y="27523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21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241</Words>
  <Application>Microsoft Office PowerPoint</Application>
  <PresentationFormat>宽屏</PresentationFormat>
  <Paragraphs>152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开来</dc:creator>
  <cp:lastModifiedBy>冯 开来</cp:lastModifiedBy>
  <cp:revision>5</cp:revision>
  <dcterms:created xsi:type="dcterms:W3CDTF">2022-04-01T11:00:17Z</dcterms:created>
  <dcterms:modified xsi:type="dcterms:W3CDTF">2022-04-03T04:36:16Z</dcterms:modified>
</cp:coreProperties>
</file>