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7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83" autoAdjust="0"/>
    <p:restoredTop sz="94660"/>
  </p:normalViewPr>
  <p:slideViewPr>
    <p:cSldViewPr snapToGrid="0">
      <p:cViewPr>
        <p:scale>
          <a:sx n="33" d="100"/>
          <a:sy n="33" d="100"/>
        </p:scale>
        <p:origin x="408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553E1-EC64-4217-BD0F-D0A68B630FB8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0A91E-1E4C-4F64-B3F4-91C3F04CF8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644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0A91E-1E4C-4F64-B3F4-91C3F04CF8A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568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0A91E-1E4C-4F64-B3F4-91C3F04CF8A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286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0A91E-1E4C-4F64-B3F4-91C3F04CF8A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385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8C8B1-E4DC-472D-8414-36D0103D7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A7AB92-CA54-4641-86A0-6729BDC67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58BAD-8A12-49C6-9F27-086B8ABBB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EC38-D0F3-48B6-8CAC-E26305E2914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0F7D36-8EF7-4EDC-A9E6-7E1647237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9B2D65-64D1-4B8E-A0AF-22BDD014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0BB5-3441-4423-9AF7-66BB7F44D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98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3153A-F8A5-44B3-B729-EF281768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99C8AC-BA0F-407A-9168-539C94255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CAD638-1769-44D2-8AD6-7AF0A123E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EC38-D0F3-48B6-8CAC-E26305E2914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8726A3-E7E0-4B31-A38D-FF07E53BF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F4EC59-819E-423A-851E-08D921C0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0BB5-3441-4423-9AF7-66BB7F44D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57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1E5505-7DAB-4FAF-AB55-9B79693D2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B551CF-85FA-40A3-9B1C-80F4248F6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B4906-C20F-4F70-AC56-997227C58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EC38-D0F3-48B6-8CAC-E26305E2914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F6510C-1AED-4EBD-A5FB-900CC090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950097-6671-463F-976D-0634B2E9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0BB5-3441-4423-9AF7-66BB7F44D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56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22AFD-3E25-4317-B1D3-269068112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06811B-700A-410C-B72B-A02154922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D4AD40-85A6-442C-AE9E-36D24B0B6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EC38-D0F3-48B6-8CAC-E26305E2914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E714AB-43F3-4615-A5B5-47417D8FE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CC3F50-637C-481A-80E4-8452CB5F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0BB5-3441-4423-9AF7-66BB7F44D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83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E012A-41BD-4445-AE84-9F68AF034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F69A42-B11A-41C1-9825-77BD843F4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13287B-219D-48FF-A07B-3B39D29C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EC38-D0F3-48B6-8CAC-E26305E2914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02BD33-7B25-4E0D-878D-7F0C45915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75DEC3-FA02-4D59-A0B8-AF2734A9E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0BB5-3441-4423-9AF7-66BB7F44D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00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939C4-2372-42CF-8EF0-2FE235D7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C2F62-9420-4466-9975-6CC95285A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AD80BB-8252-4F39-936C-D0CD92316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8E96B-C020-4607-88E1-65AA5F7C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EC38-D0F3-48B6-8CAC-E26305E2914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4DA445-E519-40C8-A9BB-F8E442296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36CE0F-0FB2-4E8B-AFA1-85C03E2A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0BB5-3441-4423-9AF7-66BB7F44D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96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288D5-3857-4356-8A19-3049ECA5C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4CF075-5C8A-4D3C-A4EB-273A0993E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963E3B-6703-490E-867E-52AF58AFB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5CF406-F410-439A-BEE6-4773BF01D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F70A8B-6D22-46D3-AF40-EC84C1D3E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86C376-4ABA-4C11-A618-19B08454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EC38-D0F3-48B6-8CAC-E26305E2914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4BC6F7-B4C7-4F76-8424-E52CF502D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4E4400-B489-4EFD-8FD9-67F9D737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0BB5-3441-4423-9AF7-66BB7F44D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59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9D3E7-42EC-4BB0-8149-3273FA1D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F53104-EC6B-4009-86C7-72FAD4CB6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EC38-D0F3-48B6-8CAC-E26305E2914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39AAD6-2EE3-4273-A3F5-C2A0886F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AA24F6-1B42-4E3E-92A3-499AAED4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0BB5-3441-4423-9AF7-66BB7F44D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99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3CD6CB-4CA3-49B2-8403-C0DA3E0B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EC38-D0F3-48B6-8CAC-E26305E2914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E2BDFF-C417-4496-8102-575EF3E2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1CB726-F7B9-4C56-A882-406C5805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0BB5-3441-4423-9AF7-66BB7F44D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29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D8980-3D01-47B1-9760-B30F768F9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B3B074-1745-475D-B054-C09CD8F41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BE721F-B5D2-4D9D-8A21-27FB8DC7D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94B9AE-3C79-4D73-94DC-D9A0AF01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EC38-D0F3-48B6-8CAC-E26305E2914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433FA3-3F0D-4356-BC86-137DBA823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C9A4FA-8A9D-4CF1-9FC6-422626E9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0BB5-3441-4423-9AF7-66BB7F44D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68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C7356-CE44-4CBB-9412-E9C468067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C4D5FC-F647-4A13-BE1E-303D5012D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371DE7-92CB-4683-877F-29E761D0A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1BE4B2-850F-4D1C-9380-47B8D2EA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EC38-D0F3-48B6-8CAC-E26305E2914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61346A-0F3D-46E2-A567-77ABB2F9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02C6BC-3D67-4D53-A1AC-B3C5A204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10BB5-3441-4423-9AF7-66BB7F44D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33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DA8E31-AD11-453A-9E39-C0ED54CB5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123CDA-6A86-4A49-9233-59EBCC5D3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982DF-022E-4617-9AAD-ACF51F473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EEC38-D0F3-48B6-8CAC-E26305E2914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001983-6DC7-4EDD-852D-D0150EA6B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15C9D6-C446-400A-AC37-3239FFBB1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10BB5-3441-4423-9AF7-66BB7F44D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05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组合 97">
            <a:extLst>
              <a:ext uri="{FF2B5EF4-FFF2-40B4-BE49-F238E27FC236}">
                <a16:creationId xmlns:a16="http://schemas.microsoft.com/office/drawing/2014/main" id="{A607ADCE-74BA-41A0-BAEB-6C6FECB0356D}"/>
              </a:ext>
            </a:extLst>
          </p:cNvPr>
          <p:cNvGrpSpPr/>
          <p:nvPr/>
        </p:nvGrpSpPr>
        <p:grpSpPr>
          <a:xfrm>
            <a:off x="43352" y="3844798"/>
            <a:ext cx="1692565" cy="322939"/>
            <a:chOff x="4591006" y="706116"/>
            <a:chExt cx="2022285" cy="456288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659A35D4-661B-4945-BACD-CDBD2AE03117}"/>
                </a:ext>
              </a:extLst>
            </p:cNvPr>
            <p:cNvSpPr/>
            <p:nvPr/>
          </p:nvSpPr>
          <p:spPr>
            <a:xfrm flipH="1">
              <a:off x="598593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231D67DC-109A-4541-B9CF-9B99D0C12916}"/>
                </a:ext>
              </a:extLst>
            </p:cNvPr>
            <p:cNvSpPr/>
            <p:nvPr/>
          </p:nvSpPr>
          <p:spPr>
            <a:xfrm flipH="1">
              <a:off x="535690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8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57E6E335-8606-411D-AE3B-34E8A64CF0DD}"/>
                </a:ext>
              </a:extLst>
            </p:cNvPr>
            <p:cNvSpPr/>
            <p:nvPr/>
          </p:nvSpPr>
          <p:spPr>
            <a:xfrm flipH="1">
              <a:off x="4745810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6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F0520797-DC97-401F-8B2C-11C754DE9AAC}"/>
                </a:ext>
              </a:extLst>
            </p:cNvPr>
            <p:cNvSpPr/>
            <p:nvPr/>
          </p:nvSpPr>
          <p:spPr>
            <a:xfrm flipH="1">
              <a:off x="5813191" y="706116"/>
              <a:ext cx="172742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9498F9F-1CCC-4D94-97F7-BC2216E2429B}"/>
                </a:ext>
              </a:extLst>
            </p:cNvPr>
            <p:cNvSpPr/>
            <p:nvPr/>
          </p:nvSpPr>
          <p:spPr>
            <a:xfrm flipH="1">
              <a:off x="5185832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84F9A808-C039-48AD-AEB1-FD164F98ED9B}"/>
                </a:ext>
              </a:extLst>
            </p:cNvPr>
            <p:cNvSpPr/>
            <p:nvPr/>
          </p:nvSpPr>
          <p:spPr>
            <a:xfrm flipH="1">
              <a:off x="4591006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997F29D7-A9A1-4503-9E2D-4C9C89564017}"/>
                </a:ext>
              </a:extLst>
            </p:cNvPr>
            <p:cNvSpPr/>
            <p:nvPr/>
          </p:nvSpPr>
          <p:spPr>
            <a:xfrm flipH="1">
              <a:off x="6442221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E355C8EA-DC25-4006-9A56-4F480ABB7486}"/>
              </a:ext>
            </a:extLst>
          </p:cNvPr>
          <p:cNvGrpSpPr/>
          <p:nvPr/>
        </p:nvGrpSpPr>
        <p:grpSpPr>
          <a:xfrm>
            <a:off x="10416016" y="3844796"/>
            <a:ext cx="1692565" cy="322939"/>
            <a:chOff x="4591006" y="706116"/>
            <a:chExt cx="2022285" cy="456288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F37B5464-C546-4B05-B3CB-5CC0D690551E}"/>
                </a:ext>
              </a:extLst>
            </p:cNvPr>
            <p:cNvSpPr/>
            <p:nvPr/>
          </p:nvSpPr>
          <p:spPr>
            <a:xfrm flipH="1">
              <a:off x="598593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AFCF5586-16F3-4691-B09F-A07F57F0E6B8}"/>
                </a:ext>
              </a:extLst>
            </p:cNvPr>
            <p:cNvSpPr/>
            <p:nvPr/>
          </p:nvSpPr>
          <p:spPr>
            <a:xfrm flipH="1">
              <a:off x="535690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37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53702290-9530-44BD-B5EF-916C3209FCED}"/>
                </a:ext>
              </a:extLst>
            </p:cNvPr>
            <p:cNvSpPr/>
            <p:nvPr/>
          </p:nvSpPr>
          <p:spPr>
            <a:xfrm flipH="1">
              <a:off x="4745810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33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DB4DE1D7-646E-4F23-95E2-4694F3098128}"/>
                </a:ext>
              </a:extLst>
            </p:cNvPr>
            <p:cNvSpPr/>
            <p:nvPr/>
          </p:nvSpPr>
          <p:spPr>
            <a:xfrm flipH="1">
              <a:off x="5813191" y="706116"/>
              <a:ext cx="172742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4A515926-BD30-4402-A9E0-BB290FD2888A}"/>
                </a:ext>
              </a:extLst>
            </p:cNvPr>
            <p:cNvSpPr/>
            <p:nvPr/>
          </p:nvSpPr>
          <p:spPr>
            <a:xfrm flipH="1">
              <a:off x="5185832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D7025C2E-F9C3-4117-8883-91629DB4C9FA}"/>
                </a:ext>
              </a:extLst>
            </p:cNvPr>
            <p:cNvSpPr/>
            <p:nvPr/>
          </p:nvSpPr>
          <p:spPr>
            <a:xfrm flipH="1">
              <a:off x="4591006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9328AAA7-4B1A-48EF-98E5-8C3FD96C852E}"/>
                </a:ext>
              </a:extLst>
            </p:cNvPr>
            <p:cNvSpPr/>
            <p:nvPr/>
          </p:nvSpPr>
          <p:spPr>
            <a:xfrm flipH="1">
              <a:off x="6442221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11A2650A-9673-47CB-B16F-14BAED5A1894}"/>
              </a:ext>
            </a:extLst>
          </p:cNvPr>
          <p:cNvGrpSpPr/>
          <p:nvPr/>
        </p:nvGrpSpPr>
        <p:grpSpPr>
          <a:xfrm>
            <a:off x="8340339" y="3844796"/>
            <a:ext cx="1692565" cy="322939"/>
            <a:chOff x="4591006" y="706116"/>
            <a:chExt cx="2022285" cy="456288"/>
          </a:xfrm>
        </p:grpSpPr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83D495E1-DA5B-46EE-B8B2-D6AB9092B1A4}"/>
                </a:ext>
              </a:extLst>
            </p:cNvPr>
            <p:cNvSpPr/>
            <p:nvPr/>
          </p:nvSpPr>
          <p:spPr>
            <a:xfrm flipH="1">
              <a:off x="598593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3227B1CF-D11B-4CC9-8858-6D2A4054F9A5}"/>
                </a:ext>
              </a:extLst>
            </p:cNvPr>
            <p:cNvSpPr/>
            <p:nvPr/>
          </p:nvSpPr>
          <p:spPr>
            <a:xfrm flipH="1">
              <a:off x="535690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31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85D7FD5A-F95D-435B-99AA-200968B215BD}"/>
                </a:ext>
              </a:extLst>
            </p:cNvPr>
            <p:cNvSpPr/>
            <p:nvPr/>
          </p:nvSpPr>
          <p:spPr>
            <a:xfrm flipH="1">
              <a:off x="4745810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28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46A78DBF-6586-4754-A904-58FE6A0255D9}"/>
                </a:ext>
              </a:extLst>
            </p:cNvPr>
            <p:cNvSpPr/>
            <p:nvPr/>
          </p:nvSpPr>
          <p:spPr>
            <a:xfrm flipH="1">
              <a:off x="5813191" y="706116"/>
              <a:ext cx="172742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5FD117CB-7BB1-411F-8C76-FA0691E66835}"/>
                </a:ext>
              </a:extLst>
            </p:cNvPr>
            <p:cNvSpPr/>
            <p:nvPr/>
          </p:nvSpPr>
          <p:spPr>
            <a:xfrm flipH="1">
              <a:off x="5185832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8EE2486F-D059-4203-BD8A-B6C6A7DEC504}"/>
                </a:ext>
              </a:extLst>
            </p:cNvPr>
            <p:cNvSpPr/>
            <p:nvPr/>
          </p:nvSpPr>
          <p:spPr>
            <a:xfrm flipH="1">
              <a:off x="4591006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56E62F88-D549-4D9B-B3E9-3A0117465650}"/>
                </a:ext>
              </a:extLst>
            </p:cNvPr>
            <p:cNvSpPr/>
            <p:nvPr/>
          </p:nvSpPr>
          <p:spPr>
            <a:xfrm flipH="1">
              <a:off x="6442221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E1462D28-4DED-46BD-BA00-3E2EAFC35D04}"/>
              </a:ext>
            </a:extLst>
          </p:cNvPr>
          <p:cNvGrpSpPr/>
          <p:nvPr/>
        </p:nvGrpSpPr>
        <p:grpSpPr>
          <a:xfrm>
            <a:off x="6266728" y="3844797"/>
            <a:ext cx="1692565" cy="322939"/>
            <a:chOff x="4591006" y="706116"/>
            <a:chExt cx="2022285" cy="456288"/>
          </a:xfrm>
        </p:grpSpPr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51CBD2B3-82B7-478D-AC6B-77E7B97FFEEF}"/>
                </a:ext>
              </a:extLst>
            </p:cNvPr>
            <p:cNvSpPr/>
            <p:nvPr/>
          </p:nvSpPr>
          <p:spPr>
            <a:xfrm flipH="1">
              <a:off x="598593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B37D4249-639D-4345-9656-8321E9E710C8}"/>
                </a:ext>
              </a:extLst>
            </p:cNvPr>
            <p:cNvSpPr/>
            <p:nvPr/>
          </p:nvSpPr>
          <p:spPr>
            <a:xfrm flipH="1">
              <a:off x="535690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25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3CC2818F-F9BA-4117-A8B0-58CDE88C0FDC}"/>
                </a:ext>
              </a:extLst>
            </p:cNvPr>
            <p:cNvSpPr/>
            <p:nvPr/>
          </p:nvSpPr>
          <p:spPr>
            <a:xfrm flipH="1">
              <a:off x="4745810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20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6A7DA6A8-ED8F-48A6-9A42-9B37F4702AC8}"/>
                </a:ext>
              </a:extLst>
            </p:cNvPr>
            <p:cNvSpPr/>
            <p:nvPr/>
          </p:nvSpPr>
          <p:spPr>
            <a:xfrm flipH="1">
              <a:off x="5813191" y="706116"/>
              <a:ext cx="172742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AEDC3115-94F6-48B2-90B2-9461DE778CD1}"/>
                </a:ext>
              </a:extLst>
            </p:cNvPr>
            <p:cNvSpPr/>
            <p:nvPr/>
          </p:nvSpPr>
          <p:spPr>
            <a:xfrm flipH="1">
              <a:off x="5185832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FA629FF4-D930-47F5-8DBA-4FA7E1168FF9}"/>
                </a:ext>
              </a:extLst>
            </p:cNvPr>
            <p:cNvSpPr/>
            <p:nvPr/>
          </p:nvSpPr>
          <p:spPr>
            <a:xfrm flipH="1">
              <a:off x="4591006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8D03BBC2-770C-4726-B433-539EE7A9550B}"/>
                </a:ext>
              </a:extLst>
            </p:cNvPr>
            <p:cNvSpPr/>
            <p:nvPr/>
          </p:nvSpPr>
          <p:spPr>
            <a:xfrm flipH="1">
              <a:off x="6442221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8691F62F-1904-4658-8A95-0D0157A3B899}"/>
              </a:ext>
            </a:extLst>
          </p:cNvPr>
          <p:cNvGrpSpPr/>
          <p:nvPr/>
        </p:nvGrpSpPr>
        <p:grpSpPr>
          <a:xfrm>
            <a:off x="4192269" y="3844798"/>
            <a:ext cx="1692565" cy="322939"/>
            <a:chOff x="4591006" y="706116"/>
            <a:chExt cx="2022285" cy="456288"/>
          </a:xfrm>
        </p:grpSpPr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0385990E-8AE6-4137-A637-CFFB7F7913E4}"/>
                </a:ext>
              </a:extLst>
            </p:cNvPr>
            <p:cNvSpPr/>
            <p:nvPr/>
          </p:nvSpPr>
          <p:spPr>
            <a:xfrm flipH="1">
              <a:off x="598593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4CD835D4-D304-4C45-9872-F0BDC29F78A5}"/>
                </a:ext>
              </a:extLst>
            </p:cNvPr>
            <p:cNvSpPr/>
            <p:nvPr/>
          </p:nvSpPr>
          <p:spPr>
            <a:xfrm flipH="1">
              <a:off x="535690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19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F27A2640-846F-45B3-8B6E-95D9D6161502}"/>
                </a:ext>
              </a:extLst>
            </p:cNvPr>
            <p:cNvSpPr/>
            <p:nvPr/>
          </p:nvSpPr>
          <p:spPr>
            <a:xfrm flipH="1">
              <a:off x="4745810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17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84EBCC72-1D2C-440C-B6D4-E29FC9AFC7EB}"/>
                </a:ext>
              </a:extLst>
            </p:cNvPr>
            <p:cNvSpPr/>
            <p:nvPr/>
          </p:nvSpPr>
          <p:spPr>
            <a:xfrm flipH="1">
              <a:off x="5813191" y="706116"/>
              <a:ext cx="172742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692119B3-C220-47A7-A3C3-18E06CD7AB67}"/>
                </a:ext>
              </a:extLst>
            </p:cNvPr>
            <p:cNvSpPr/>
            <p:nvPr/>
          </p:nvSpPr>
          <p:spPr>
            <a:xfrm flipH="1">
              <a:off x="5185832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E5C5C686-3142-4826-9331-ED6F52AB44F9}"/>
                </a:ext>
              </a:extLst>
            </p:cNvPr>
            <p:cNvSpPr/>
            <p:nvPr/>
          </p:nvSpPr>
          <p:spPr>
            <a:xfrm flipH="1">
              <a:off x="4591006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735D81C6-5128-4A61-BFE8-B9EEB541B106}"/>
                </a:ext>
              </a:extLst>
            </p:cNvPr>
            <p:cNvSpPr/>
            <p:nvPr/>
          </p:nvSpPr>
          <p:spPr>
            <a:xfrm flipH="1">
              <a:off x="6442221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59DF8600-4F7A-41C3-B374-A2093799B991}"/>
              </a:ext>
            </a:extLst>
          </p:cNvPr>
          <p:cNvGrpSpPr/>
          <p:nvPr/>
        </p:nvGrpSpPr>
        <p:grpSpPr>
          <a:xfrm>
            <a:off x="2117811" y="3844798"/>
            <a:ext cx="1692565" cy="322939"/>
            <a:chOff x="4591006" y="706116"/>
            <a:chExt cx="2022285" cy="456288"/>
          </a:xfrm>
        </p:grpSpPr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5C9C34FB-5277-4199-87E0-41C30D6D66D8}"/>
                </a:ext>
              </a:extLst>
            </p:cNvPr>
            <p:cNvSpPr/>
            <p:nvPr/>
          </p:nvSpPr>
          <p:spPr>
            <a:xfrm flipH="1">
              <a:off x="598593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ACFBEAA9-078F-4CCD-B7FC-93C9519AB329}"/>
                </a:ext>
              </a:extLst>
            </p:cNvPr>
            <p:cNvSpPr/>
            <p:nvPr/>
          </p:nvSpPr>
          <p:spPr>
            <a:xfrm flipH="1">
              <a:off x="535690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13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FBDDE635-0FBE-4DA7-96CF-22965F15A413}"/>
                </a:ext>
              </a:extLst>
            </p:cNvPr>
            <p:cNvSpPr/>
            <p:nvPr/>
          </p:nvSpPr>
          <p:spPr>
            <a:xfrm flipH="1">
              <a:off x="4745810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10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8C039242-3C8E-4E14-BF91-7B5717F33412}"/>
                </a:ext>
              </a:extLst>
            </p:cNvPr>
            <p:cNvSpPr/>
            <p:nvPr/>
          </p:nvSpPr>
          <p:spPr>
            <a:xfrm flipH="1">
              <a:off x="5813191" y="706116"/>
              <a:ext cx="172742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BB034715-C727-408E-B933-36BB7880ABFA}"/>
                </a:ext>
              </a:extLst>
            </p:cNvPr>
            <p:cNvSpPr/>
            <p:nvPr/>
          </p:nvSpPr>
          <p:spPr>
            <a:xfrm flipH="1">
              <a:off x="5185832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2CF9BBDC-A561-4C46-9B17-F3948E38FDBD}"/>
                </a:ext>
              </a:extLst>
            </p:cNvPr>
            <p:cNvSpPr/>
            <p:nvPr/>
          </p:nvSpPr>
          <p:spPr>
            <a:xfrm flipH="1">
              <a:off x="4591006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A4D48D75-AECD-454D-A15B-EE1359139246}"/>
                </a:ext>
              </a:extLst>
            </p:cNvPr>
            <p:cNvSpPr/>
            <p:nvPr/>
          </p:nvSpPr>
          <p:spPr>
            <a:xfrm flipH="1">
              <a:off x="6442221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A69AC166-DA9B-4EBA-BE2C-DCE1E32B6786}"/>
              </a:ext>
            </a:extLst>
          </p:cNvPr>
          <p:cNvGrpSpPr/>
          <p:nvPr/>
        </p:nvGrpSpPr>
        <p:grpSpPr>
          <a:xfrm>
            <a:off x="5118380" y="945989"/>
            <a:ext cx="1692565" cy="322939"/>
            <a:chOff x="4591006" y="706116"/>
            <a:chExt cx="2022285" cy="456288"/>
          </a:xfrm>
        </p:grpSpPr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8393BC3D-E6A7-4AC2-A073-6960BDF16FD5}"/>
                </a:ext>
              </a:extLst>
            </p:cNvPr>
            <p:cNvSpPr/>
            <p:nvPr/>
          </p:nvSpPr>
          <p:spPr>
            <a:xfrm flipH="1">
              <a:off x="598593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3A449DD4-763B-49C1-86DC-5D353415F4B5}"/>
                </a:ext>
              </a:extLst>
            </p:cNvPr>
            <p:cNvSpPr/>
            <p:nvPr/>
          </p:nvSpPr>
          <p:spPr>
            <a:xfrm flipH="1">
              <a:off x="535690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5DCF3FA5-7782-4CD6-BC45-F4F490B1D1FE}"/>
                </a:ext>
              </a:extLst>
            </p:cNvPr>
            <p:cNvSpPr/>
            <p:nvPr/>
          </p:nvSpPr>
          <p:spPr>
            <a:xfrm flipH="1">
              <a:off x="4745810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28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B66A44CC-E238-4CBB-944A-AD6D98984653}"/>
                </a:ext>
              </a:extLst>
            </p:cNvPr>
            <p:cNvSpPr/>
            <p:nvPr/>
          </p:nvSpPr>
          <p:spPr>
            <a:xfrm flipH="1">
              <a:off x="5813191" y="706116"/>
              <a:ext cx="172742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CC8B697F-E13A-46D5-8FF0-A6A6F8781460}"/>
                </a:ext>
              </a:extLst>
            </p:cNvPr>
            <p:cNvSpPr/>
            <p:nvPr/>
          </p:nvSpPr>
          <p:spPr>
            <a:xfrm flipH="1">
              <a:off x="5185832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B8E7145E-5717-4329-BA26-10A81478FAFA}"/>
                </a:ext>
              </a:extLst>
            </p:cNvPr>
            <p:cNvSpPr/>
            <p:nvPr/>
          </p:nvSpPr>
          <p:spPr>
            <a:xfrm flipH="1">
              <a:off x="4591006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8321A280-CCD5-4E65-B253-A97E50036D78}"/>
                </a:ext>
              </a:extLst>
            </p:cNvPr>
            <p:cNvSpPr/>
            <p:nvPr/>
          </p:nvSpPr>
          <p:spPr>
            <a:xfrm flipH="1">
              <a:off x="6442221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E8A46D8A-58F8-45A9-AC4C-EBD9206B625C}"/>
              </a:ext>
            </a:extLst>
          </p:cNvPr>
          <p:cNvGrpSpPr/>
          <p:nvPr/>
        </p:nvGrpSpPr>
        <p:grpSpPr>
          <a:xfrm>
            <a:off x="7816115" y="2027781"/>
            <a:ext cx="1692565" cy="322939"/>
            <a:chOff x="4591006" y="706116"/>
            <a:chExt cx="2022285" cy="45628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07068313-4E85-454E-B2F7-C9CB135F5674}"/>
                </a:ext>
              </a:extLst>
            </p:cNvPr>
            <p:cNvSpPr/>
            <p:nvPr/>
          </p:nvSpPr>
          <p:spPr>
            <a:xfrm flipH="1">
              <a:off x="598593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A4A2C2CD-B8BF-4104-9F09-DDA31B8AF4FB}"/>
                </a:ext>
              </a:extLst>
            </p:cNvPr>
            <p:cNvSpPr/>
            <p:nvPr/>
          </p:nvSpPr>
          <p:spPr>
            <a:xfrm flipH="1">
              <a:off x="535690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CF45CCC1-3774-486F-A801-7E6831DE3A77}"/>
                </a:ext>
              </a:extLst>
            </p:cNvPr>
            <p:cNvSpPr/>
            <p:nvPr/>
          </p:nvSpPr>
          <p:spPr>
            <a:xfrm flipH="1">
              <a:off x="4745810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33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BA9AFB4E-8706-461B-B359-623FFC4CBD95}"/>
                </a:ext>
              </a:extLst>
            </p:cNvPr>
            <p:cNvSpPr/>
            <p:nvPr/>
          </p:nvSpPr>
          <p:spPr>
            <a:xfrm flipH="1">
              <a:off x="5813191" y="706116"/>
              <a:ext cx="172742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D4CA9719-ED35-4AB2-B825-22FB99C40680}"/>
                </a:ext>
              </a:extLst>
            </p:cNvPr>
            <p:cNvSpPr/>
            <p:nvPr/>
          </p:nvSpPr>
          <p:spPr>
            <a:xfrm flipH="1">
              <a:off x="5185832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BBC3A6E6-030D-4E62-94CC-49701B3DA20A}"/>
                </a:ext>
              </a:extLst>
            </p:cNvPr>
            <p:cNvSpPr/>
            <p:nvPr/>
          </p:nvSpPr>
          <p:spPr>
            <a:xfrm flipH="1">
              <a:off x="4591006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79A82C26-FA90-4E54-9D14-CFDFD7F7F2D8}"/>
                </a:ext>
              </a:extLst>
            </p:cNvPr>
            <p:cNvSpPr/>
            <p:nvPr/>
          </p:nvSpPr>
          <p:spPr>
            <a:xfrm flipH="1">
              <a:off x="6442221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72EADE5C-4968-4CA3-AC20-908D772ADCB3}"/>
              </a:ext>
            </a:extLst>
          </p:cNvPr>
          <p:cNvGrpSpPr/>
          <p:nvPr/>
        </p:nvGrpSpPr>
        <p:grpSpPr>
          <a:xfrm>
            <a:off x="3381782" y="2072455"/>
            <a:ext cx="1692565" cy="322939"/>
            <a:chOff x="4591006" y="706116"/>
            <a:chExt cx="2022285" cy="456288"/>
          </a:xfrm>
        </p:grpSpPr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7ABDE61B-1C9B-43CF-B6EE-3BD73EEB6EEE}"/>
                </a:ext>
              </a:extLst>
            </p:cNvPr>
            <p:cNvSpPr/>
            <p:nvPr/>
          </p:nvSpPr>
          <p:spPr>
            <a:xfrm flipH="1">
              <a:off x="598593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20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865793CC-2DC9-4D6D-831B-08E62BB23167}"/>
                </a:ext>
              </a:extLst>
            </p:cNvPr>
            <p:cNvSpPr/>
            <p:nvPr/>
          </p:nvSpPr>
          <p:spPr>
            <a:xfrm flipH="1">
              <a:off x="535690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17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5C774111-48D3-40DB-8924-1321B20BDAA5}"/>
                </a:ext>
              </a:extLst>
            </p:cNvPr>
            <p:cNvSpPr/>
            <p:nvPr/>
          </p:nvSpPr>
          <p:spPr>
            <a:xfrm flipH="1">
              <a:off x="4745810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10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DB6D2F42-8678-41F5-874F-D2D500FFFE53}"/>
                </a:ext>
              </a:extLst>
            </p:cNvPr>
            <p:cNvSpPr/>
            <p:nvPr/>
          </p:nvSpPr>
          <p:spPr>
            <a:xfrm flipH="1">
              <a:off x="5813191" y="706116"/>
              <a:ext cx="172742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C5E0DC94-9560-42AB-93BA-2EDAF6F3DDB9}"/>
                </a:ext>
              </a:extLst>
            </p:cNvPr>
            <p:cNvSpPr/>
            <p:nvPr/>
          </p:nvSpPr>
          <p:spPr>
            <a:xfrm flipH="1">
              <a:off x="5185832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788EE1B2-559A-448A-A6D3-042FCAE712C1}"/>
                </a:ext>
              </a:extLst>
            </p:cNvPr>
            <p:cNvSpPr/>
            <p:nvPr/>
          </p:nvSpPr>
          <p:spPr>
            <a:xfrm flipH="1">
              <a:off x="4591006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02341469-E8AE-4B67-A14D-7A74FA3027C5}"/>
                </a:ext>
              </a:extLst>
            </p:cNvPr>
            <p:cNvSpPr/>
            <p:nvPr/>
          </p:nvSpPr>
          <p:spPr>
            <a:xfrm flipH="1">
              <a:off x="6442221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2B0B9E5A-5BC9-4B11-8BA3-82EA7CE0CBE5}"/>
              </a:ext>
            </a:extLst>
          </p:cNvPr>
          <p:cNvCxnSpPr>
            <a:cxnSpLocks/>
            <a:stCxn id="105" idx="1"/>
            <a:endCxn id="144" idx="3"/>
          </p:cNvCxnSpPr>
          <p:nvPr/>
        </p:nvCxnSpPr>
        <p:spPr>
          <a:xfrm>
            <a:off x="1735917" y="4006268"/>
            <a:ext cx="3818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C30C1C3-2829-41BD-B28B-E123CF1C5F1E}"/>
              </a:ext>
            </a:extLst>
          </p:cNvPr>
          <p:cNvCxnSpPr>
            <a:cxnSpLocks/>
            <a:stCxn id="145" idx="1"/>
            <a:endCxn id="136" idx="3"/>
          </p:cNvCxnSpPr>
          <p:nvPr/>
        </p:nvCxnSpPr>
        <p:spPr>
          <a:xfrm>
            <a:off x="3810376" y="4006268"/>
            <a:ext cx="3818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FDD7516D-EF71-4559-A20F-4B1CD6B493FE}"/>
              </a:ext>
            </a:extLst>
          </p:cNvPr>
          <p:cNvCxnSpPr>
            <a:cxnSpLocks/>
            <a:stCxn id="137" idx="1"/>
            <a:endCxn id="128" idx="3"/>
          </p:cNvCxnSpPr>
          <p:nvPr/>
        </p:nvCxnSpPr>
        <p:spPr>
          <a:xfrm flipV="1">
            <a:off x="5884834" y="4006267"/>
            <a:ext cx="38189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8173A1A6-C9AF-4063-BBFF-467453E5AA58}"/>
              </a:ext>
            </a:extLst>
          </p:cNvPr>
          <p:cNvCxnSpPr>
            <a:cxnSpLocks/>
            <a:stCxn id="129" idx="1"/>
            <a:endCxn id="120" idx="3"/>
          </p:cNvCxnSpPr>
          <p:nvPr/>
        </p:nvCxnSpPr>
        <p:spPr>
          <a:xfrm flipV="1">
            <a:off x="7959293" y="4006266"/>
            <a:ext cx="38104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107A8107-F89A-4D01-8B0B-61318B4D4D22}"/>
              </a:ext>
            </a:extLst>
          </p:cNvPr>
          <p:cNvCxnSpPr>
            <a:cxnSpLocks/>
            <a:stCxn id="121" idx="1"/>
            <a:endCxn id="112" idx="3"/>
          </p:cNvCxnSpPr>
          <p:nvPr/>
        </p:nvCxnSpPr>
        <p:spPr>
          <a:xfrm>
            <a:off x="10032904" y="4006266"/>
            <a:ext cx="383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65D9FAD3-BDEC-4D44-98ED-58DDBDA56FE0}"/>
              </a:ext>
            </a:extLst>
          </p:cNvPr>
          <p:cNvCxnSpPr>
            <a:cxnSpLocks/>
            <a:stCxn id="169" idx="2"/>
            <a:endCxn id="100" idx="0"/>
          </p:cNvCxnSpPr>
          <p:nvPr/>
        </p:nvCxnSpPr>
        <p:spPr>
          <a:xfrm flipH="1">
            <a:off x="875321" y="2395394"/>
            <a:ext cx="2578050" cy="14494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5B2A9E87-20E9-4D71-BEE3-DDD80D81643B}"/>
              </a:ext>
            </a:extLst>
          </p:cNvPr>
          <p:cNvCxnSpPr>
            <a:cxnSpLocks/>
            <a:stCxn id="168" idx="2"/>
            <a:endCxn id="140" idx="0"/>
          </p:cNvCxnSpPr>
          <p:nvPr/>
        </p:nvCxnSpPr>
        <p:spPr>
          <a:xfrm flipH="1">
            <a:off x="2949780" y="2395394"/>
            <a:ext cx="1001435" cy="14494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4FC25E8A-C686-410C-AAFB-34E8CAA4B5C0}"/>
              </a:ext>
            </a:extLst>
          </p:cNvPr>
          <p:cNvCxnSpPr>
            <a:cxnSpLocks/>
            <a:stCxn id="167" idx="2"/>
            <a:endCxn id="132" idx="0"/>
          </p:cNvCxnSpPr>
          <p:nvPr/>
        </p:nvCxnSpPr>
        <p:spPr>
          <a:xfrm>
            <a:off x="4476987" y="2395394"/>
            <a:ext cx="547251" cy="14494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3AB38E64-8C3F-4CC4-BB4B-12027624EB7E}"/>
              </a:ext>
            </a:extLst>
          </p:cNvPr>
          <p:cNvCxnSpPr>
            <a:cxnSpLocks/>
            <a:stCxn id="170" idx="2"/>
            <a:endCxn id="124" idx="0"/>
          </p:cNvCxnSpPr>
          <p:nvPr/>
        </p:nvCxnSpPr>
        <p:spPr>
          <a:xfrm>
            <a:off x="5002758" y="2395394"/>
            <a:ext cx="2095939" cy="14494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C86900C0-2299-47D8-85B6-7D64CC500D3E}"/>
              </a:ext>
            </a:extLst>
          </p:cNvPr>
          <p:cNvCxnSpPr>
            <a:cxnSpLocks/>
            <a:stCxn id="161" idx="2"/>
            <a:endCxn id="116" idx="0"/>
          </p:cNvCxnSpPr>
          <p:nvPr/>
        </p:nvCxnSpPr>
        <p:spPr>
          <a:xfrm>
            <a:off x="7887704" y="2350720"/>
            <a:ext cx="1284604" cy="14940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918A9C4F-81C1-4788-9BEB-49B2BA709C36}"/>
              </a:ext>
            </a:extLst>
          </p:cNvPr>
          <p:cNvCxnSpPr>
            <a:cxnSpLocks/>
            <a:stCxn id="160" idx="2"/>
            <a:endCxn id="108" idx="0"/>
          </p:cNvCxnSpPr>
          <p:nvPr/>
        </p:nvCxnSpPr>
        <p:spPr>
          <a:xfrm>
            <a:off x="8385548" y="2350720"/>
            <a:ext cx="2862437" cy="14940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F1A71090-FA0D-4328-8FEC-DCED76BCFD6A}"/>
              </a:ext>
            </a:extLst>
          </p:cNvPr>
          <p:cNvCxnSpPr>
            <a:cxnSpLocks/>
            <a:stCxn id="153" idx="2"/>
            <a:endCxn id="165" idx="0"/>
          </p:cNvCxnSpPr>
          <p:nvPr/>
        </p:nvCxnSpPr>
        <p:spPr>
          <a:xfrm flipH="1">
            <a:off x="4213751" y="1268928"/>
            <a:ext cx="976218" cy="8035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45E4FB8C-63CF-4819-BB92-94E829B460E9}"/>
              </a:ext>
            </a:extLst>
          </p:cNvPr>
          <p:cNvCxnSpPr>
            <a:cxnSpLocks/>
            <a:stCxn id="152" idx="2"/>
            <a:endCxn id="157" idx="0"/>
          </p:cNvCxnSpPr>
          <p:nvPr/>
        </p:nvCxnSpPr>
        <p:spPr>
          <a:xfrm>
            <a:off x="5687813" y="1268928"/>
            <a:ext cx="2960271" cy="7588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183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ACF3B10-8C31-4D69-8D74-60361D318028}"/>
              </a:ext>
            </a:extLst>
          </p:cNvPr>
          <p:cNvGrpSpPr/>
          <p:nvPr/>
        </p:nvGrpSpPr>
        <p:grpSpPr>
          <a:xfrm>
            <a:off x="63309" y="267502"/>
            <a:ext cx="11781178" cy="4233537"/>
            <a:chOff x="63309" y="267502"/>
            <a:chExt cx="11781178" cy="423353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150DB9D-CF5C-457C-9371-BA181D6B693B}"/>
                </a:ext>
              </a:extLst>
            </p:cNvPr>
            <p:cNvSpPr/>
            <p:nvPr/>
          </p:nvSpPr>
          <p:spPr>
            <a:xfrm>
              <a:off x="63309" y="927501"/>
              <a:ext cx="1079500" cy="444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000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2ADD025-5C8E-4196-BCC0-D427EAE76187}"/>
                </a:ext>
              </a:extLst>
            </p:cNvPr>
            <p:cNvSpPr/>
            <p:nvPr/>
          </p:nvSpPr>
          <p:spPr>
            <a:xfrm>
              <a:off x="63309" y="1372001"/>
              <a:ext cx="1079500" cy="444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001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3DDBC12-D46D-4F7D-BC0C-6FFBBB3A0A03}"/>
                </a:ext>
              </a:extLst>
            </p:cNvPr>
            <p:cNvSpPr/>
            <p:nvPr/>
          </p:nvSpPr>
          <p:spPr>
            <a:xfrm>
              <a:off x="63309" y="1816501"/>
              <a:ext cx="1079500" cy="444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010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1277F25-7724-430E-AF17-ABCD869DFDB5}"/>
                </a:ext>
              </a:extLst>
            </p:cNvPr>
            <p:cNvSpPr/>
            <p:nvPr/>
          </p:nvSpPr>
          <p:spPr>
            <a:xfrm>
              <a:off x="2385292" y="927501"/>
              <a:ext cx="1079500" cy="444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0000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2D69297-46A6-42EE-BEF2-0B25EF20CCF3}"/>
                </a:ext>
              </a:extLst>
            </p:cNvPr>
            <p:cNvSpPr/>
            <p:nvPr/>
          </p:nvSpPr>
          <p:spPr>
            <a:xfrm>
              <a:off x="2385292" y="1372001"/>
              <a:ext cx="1079500" cy="444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0100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310F034-0339-47E1-B780-F385761836F3}"/>
                </a:ext>
              </a:extLst>
            </p:cNvPr>
            <p:cNvSpPr/>
            <p:nvPr/>
          </p:nvSpPr>
          <p:spPr>
            <a:xfrm>
              <a:off x="2385292" y="3206750"/>
              <a:ext cx="1079500" cy="444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1110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0ADFD61-E801-40D0-AE5A-B15DE950B64E}"/>
                </a:ext>
              </a:extLst>
            </p:cNvPr>
            <p:cNvSpPr/>
            <p:nvPr/>
          </p:nvSpPr>
          <p:spPr>
            <a:xfrm>
              <a:off x="2385292" y="3651250"/>
              <a:ext cx="1079500" cy="444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D8B4A49-22A6-413D-9A30-115F3B384C31}"/>
                </a:ext>
              </a:extLst>
            </p:cNvPr>
            <p:cNvSpPr/>
            <p:nvPr/>
          </p:nvSpPr>
          <p:spPr>
            <a:xfrm>
              <a:off x="2385292" y="2052245"/>
              <a:ext cx="1079500" cy="444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0011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28706BC-79DF-4336-9EB4-AF9E7270F1FA}"/>
                </a:ext>
              </a:extLst>
            </p:cNvPr>
            <p:cNvSpPr/>
            <p:nvPr/>
          </p:nvSpPr>
          <p:spPr>
            <a:xfrm>
              <a:off x="2385292" y="2496745"/>
              <a:ext cx="1079500" cy="444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0101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CF6CC8A1-653A-40FF-B128-E4D960102A48}"/>
                </a:ext>
              </a:extLst>
            </p:cNvPr>
            <p:cNvCxnSpPr>
              <a:cxnSpLocks/>
              <a:stCxn id="4" idx="3"/>
              <a:endCxn id="9" idx="1"/>
            </p:cNvCxnSpPr>
            <p:nvPr/>
          </p:nvCxnSpPr>
          <p:spPr>
            <a:xfrm>
              <a:off x="1142809" y="1149751"/>
              <a:ext cx="1242483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3C9157B2-A4CE-472B-A4E3-C73BA6F90C75}"/>
                </a:ext>
              </a:extLst>
            </p:cNvPr>
            <p:cNvCxnSpPr>
              <a:cxnSpLocks/>
              <a:stCxn id="6" idx="3"/>
              <a:endCxn id="15" idx="1"/>
            </p:cNvCxnSpPr>
            <p:nvPr/>
          </p:nvCxnSpPr>
          <p:spPr>
            <a:xfrm>
              <a:off x="1142809" y="1594251"/>
              <a:ext cx="1242483" cy="68024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926BF2A4-8E49-4FCC-9009-48A3F4AC324B}"/>
                </a:ext>
              </a:extLst>
            </p:cNvPr>
            <p:cNvCxnSpPr>
              <a:cxnSpLocks/>
              <a:stCxn id="7" idx="3"/>
              <a:endCxn id="12" idx="1"/>
            </p:cNvCxnSpPr>
            <p:nvPr/>
          </p:nvCxnSpPr>
          <p:spPr>
            <a:xfrm>
              <a:off x="1142809" y="2038751"/>
              <a:ext cx="1242483" cy="139024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52E9772-9350-478D-B2DC-D0FC4A974C5E}"/>
                </a:ext>
              </a:extLst>
            </p:cNvPr>
            <p:cNvSpPr txBox="1"/>
            <p:nvPr/>
          </p:nvSpPr>
          <p:spPr>
            <a:xfrm>
              <a:off x="63309" y="2690336"/>
              <a:ext cx="107950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n = 3</a:t>
              </a:r>
            </a:p>
            <a:p>
              <a:r>
                <a:rPr lang="en-US" altLang="zh-CN" dirty="0"/>
                <a:t>b = 2</a:t>
              </a:r>
            </a:p>
            <a:p>
              <a:r>
                <a:rPr lang="en-US" altLang="zh-CN" dirty="0"/>
                <a:t>θ = 0.85</a:t>
              </a:r>
            </a:p>
            <a:p>
              <a:r>
                <a:rPr lang="en-US" altLang="zh-CN" dirty="0" err="1"/>
                <a:t>nbθ</a:t>
              </a:r>
              <a:r>
                <a:rPr lang="en-US" altLang="zh-CN" dirty="0"/>
                <a:t> = 5</a:t>
              </a:r>
            </a:p>
            <a:p>
              <a:r>
                <a:rPr lang="en-US" altLang="zh-CN" dirty="0"/>
                <a:t>m = 2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FE7C9EF-31A4-4F7E-9630-AFF156D257DF}"/>
                </a:ext>
              </a:extLst>
            </p:cNvPr>
            <p:cNvSpPr/>
            <p:nvPr/>
          </p:nvSpPr>
          <p:spPr>
            <a:xfrm>
              <a:off x="5884142" y="927501"/>
              <a:ext cx="1079500" cy="444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000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CB6E2C8-A434-4DB0-A70B-5F0B445EA29B}"/>
                </a:ext>
              </a:extLst>
            </p:cNvPr>
            <p:cNvSpPr/>
            <p:nvPr/>
          </p:nvSpPr>
          <p:spPr>
            <a:xfrm>
              <a:off x="5884142" y="1372001"/>
              <a:ext cx="1079500" cy="444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001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918A155-316F-47B5-B6F5-8389FA5D4DCE}"/>
                </a:ext>
              </a:extLst>
            </p:cNvPr>
            <p:cNvSpPr/>
            <p:nvPr/>
          </p:nvSpPr>
          <p:spPr>
            <a:xfrm>
              <a:off x="5884142" y="1816501"/>
              <a:ext cx="1079500" cy="444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010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4EC4D0B-5EF2-47D8-AA63-4A3A5AA77B04}"/>
                </a:ext>
              </a:extLst>
            </p:cNvPr>
            <p:cNvSpPr/>
            <p:nvPr/>
          </p:nvSpPr>
          <p:spPr>
            <a:xfrm>
              <a:off x="7792222" y="267502"/>
              <a:ext cx="1079500" cy="444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0000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D2C8A60-69E0-4B7F-95FE-5EACAE0E17F0}"/>
                </a:ext>
              </a:extLst>
            </p:cNvPr>
            <p:cNvSpPr/>
            <p:nvPr/>
          </p:nvSpPr>
          <p:spPr>
            <a:xfrm>
              <a:off x="7792222" y="712002"/>
              <a:ext cx="1079500" cy="444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0100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F5557EB-3E65-4D41-87DD-FA471A535382}"/>
                </a:ext>
              </a:extLst>
            </p:cNvPr>
            <p:cNvSpPr/>
            <p:nvPr/>
          </p:nvSpPr>
          <p:spPr>
            <a:xfrm>
              <a:off x="7792222" y="2546751"/>
              <a:ext cx="1079500" cy="444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1110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6C06BC0-1E30-4EDD-8865-F5E66E693CA4}"/>
                </a:ext>
              </a:extLst>
            </p:cNvPr>
            <p:cNvSpPr/>
            <p:nvPr/>
          </p:nvSpPr>
          <p:spPr>
            <a:xfrm>
              <a:off x="7792222" y="2991251"/>
              <a:ext cx="1079500" cy="444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BCAD5A63-3E17-4CC9-9DF5-55FFDCE209F7}"/>
                </a:ext>
              </a:extLst>
            </p:cNvPr>
            <p:cNvSpPr/>
            <p:nvPr/>
          </p:nvSpPr>
          <p:spPr>
            <a:xfrm>
              <a:off x="7792222" y="1392246"/>
              <a:ext cx="1079500" cy="444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0101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782B871-6093-45DD-82D8-733AD46892F1}"/>
                </a:ext>
              </a:extLst>
            </p:cNvPr>
            <p:cNvSpPr/>
            <p:nvPr/>
          </p:nvSpPr>
          <p:spPr>
            <a:xfrm>
              <a:off x="7792222" y="1836746"/>
              <a:ext cx="1079500" cy="444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F616661E-5226-4DFC-A604-BA10F9F90393}"/>
                </a:ext>
              </a:extLst>
            </p:cNvPr>
            <p:cNvCxnSpPr>
              <a:cxnSpLocks/>
              <a:stCxn id="35" idx="3"/>
              <a:endCxn id="38" idx="1"/>
            </p:cNvCxnSpPr>
            <p:nvPr/>
          </p:nvCxnSpPr>
          <p:spPr>
            <a:xfrm flipV="1">
              <a:off x="6963642" y="489752"/>
              <a:ext cx="828580" cy="65999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A1106264-1A12-4B36-AE48-36B772ED9DF0}"/>
                </a:ext>
              </a:extLst>
            </p:cNvPr>
            <p:cNvCxnSpPr>
              <a:cxnSpLocks/>
              <a:stCxn id="36" idx="3"/>
              <a:endCxn id="42" idx="1"/>
            </p:cNvCxnSpPr>
            <p:nvPr/>
          </p:nvCxnSpPr>
          <p:spPr>
            <a:xfrm>
              <a:off x="6963642" y="1594251"/>
              <a:ext cx="828580" cy="2024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CFDDAFA9-854F-4E04-B1D0-52EAE8D7F95F}"/>
                </a:ext>
              </a:extLst>
            </p:cNvPr>
            <p:cNvCxnSpPr>
              <a:cxnSpLocks/>
              <a:stCxn id="37" idx="3"/>
              <a:endCxn id="40" idx="1"/>
            </p:cNvCxnSpPr>
            <p:nvPr/>
          </p:nvCxnSpPr>
          <p:spPr>
            <a:xfrm>
              <a:off x="6963642" y="2038751"/>
              <a:ext cx="828580" cy="73025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D157B49A-A9C3-49BB-99BD-F014AD34EC5A}"/>
                </a:ext>
              </a:extLst>
            </p:cNvPr>
            <p:cNvSpPr txBox="1"/>
            <p:nvPr/>
          </p:nvSpPr>
          <p:spPr>
            <a:xfrm>
              <a:off x="5884142" y="2690336"/>
              <a:ext cx="107950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n = 4</a:t>
              </a:r>
            </a:p>
            <a:p>
              <a:r>
                <a:rPr lang="en-US" altLang="zh-CN" dirty="0"/>
                <a:t>b = 2</a:t>
              </a:r>
            </a:p>
            <a:p>
              <a:r>
                <a:rPr lang="en-US" altLang="zh-CN" dirty="0"/>
                <a:t>θ = 0.85</a:t>
              </a:r>
            </a:p>
            <a:p>
              <a:r>
                <a:rPr lang="en-US" altLang="zh-CN" dirty="0" err="1"/>
                <a:t>nbθ</a:t>
              </a:r>
              <a:r>
                <a:rPr lang="en-US" altLang="zh-CN" dirty="0"/>
                <a:t> = 6</a:t>
              </a:r>
            </a:p>
            <a:p>
              <a:r>
                <a:rPr lang="en-US" altLang="zh-CN" dirty="0"/>
                <a:t>m = 4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8C9D716-BE48-4BC0-9A73-6C8F6A92125F}"/>
                </a:ext>
              </a:extLst>
            </p:cNvPr>
            <p:cNvSpPr/>
            <p:nvPr/>
          </p:nvSpPr>
          <p:spPr>
            <a:xfrm>
              <a:off x="5884142" y="2254413"/>
              <a:ext cx="1079500" cy="444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011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CC422A2B-4349-4199-805E-2F74C9DE6276}"/>
                </a:ext>
              </a:extLst>
            </p:cNvPr>
            <p:cNvSpPr/>
            <p:nvPr/>
          </p:nvSpPr>
          <p:spPr>
            <a:xfrm>
              <a:off x="7794339" y="3612039"/>
              <a:ext cx="1079500" cy="444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0011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0AFEE2E0-B7B8-434C-A047-2C4A0C6C1F47}"/>
                </a:ext>
              </a:extLst>
            </p:cNvPr>
            <p:cNvSpPr/>
            <p:nvPr/>
          </p:nvSpPr>
          <p:spPr>
            <a:xfrm>
              <a:off x="7794339" y="4056539"/>
              <a:ext cx="1079500" cy="444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9EBD3F9F-EABD-4967-BFD9-BB70771D8D9A}"/>
                </a:ext>
              </a:extLst>
            </p:cNvPr>
            <p:cNvCxnSpPr>
              <a:cxnSpLocks/>
              <a:stCxn id="48" idx="3"/>
              <a:endCxn id="52" idx="1"/>
            </p:cNvCxnSpPr>
            <p:nvPr/>
          </p:nvCxnSpPr>
          <p:spPr>
            <a:xfrm>
              <a:off x="6963642" y="2476663"/>
              <a:ext cx="830697" cy="135762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箭头: 右 55">
              <a:extLst>
                <a:ext uri="{FF2B5EF4-FFF2-40B4-BE49-F238E27FC236}">
                  <a16:creationId xmlns:a16="http://schemas.microsoft.com/office/drawing/2014/main" id="{2513AF5E-3F36-4565-AAD4-EC4837079C2A}"/>
                </a:ext>
              </a:extLst>
            </p:cNvPr>
            <p:cNvSpPr/>
            <p:nvPr/>
          </p:nvSpPr>
          <p:spPr>
            <a:xfrm>
              <a:off x="4040808" y="2476663"/>
              <a:ext cx="1953491" cy="2136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22230C50-3661-4727-8209-B2440A4C9F0E}"/>
                </a:ext>
              </a:extLst>
            </p:cNvPr>
            <p:cNvSpPr txBox="1"/>
            <p:nvPr/>
          </p:nvSpPr>
          <p:spPr>
            <a:xfrm>
              <a:off x="3899377" y="2038751"/>
              <a:ext cx="228561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插入</a:t>
              </a:r>
              <a:r>
                <a:rPr lang="en-US" altLang="zh-CN" dirty="0"/>
                <a:t>hash(44)=1100</a:t>
              </a:r>
              <a:endParaRPr lang="zh-CN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2DB2D2A-ED51-44DA-81D7-9AB468889204}"/>
                </a:ext>
              </a:extLst>
            </p:cNvPr>
            <p:cNvSpPr/>
            <p:nvPr/>
          </p:nvSpPr>
          <p:spPr>
            <a:xfrm>
              <a:off x="9497102" y="425938"/>
              <a:ext cx="1079500" cy="444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1100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5BE49AFD-596A-4BFD-BB40-AE4E73546D47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 flipV="1">
              <a:off x="8871722" y="648188"/>
              <a:ext cx="625380" cy="638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箭头: 右 50">
              <a:extLst>
                <a:ext uri="{FF2B5EF4-FFF2-40B4-BE49-F238E27FC236}">
                  <a16:creationId xmlns:a16="http://schemas.microsoft.com/office/drawing/2014/main" id="{440E5FCC-E55B-4F69-93F6-27FD1127E77F}"/>
                </a:ext>
              </a:extLst>
            </p:cNvPr>
            <p:cNvSpPr/>
            <p:nvPr/>
          </p:nvSpPr>
          <p:spPr>
            <a:xfrm>
              <a:off x="9700302" y="2485240"/>
              <a:ext cx="1953491" cy="2136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E428ADF6-4385-4777-964C-4978AC0F5FC8}"/>
                </a:ext>
              </a:extLst>
            </p:cNvPr>
            <p:cNvSpPr txBox="1"/>
            <p:nvPr/>
          </p:nvSpPr>
          <p:spPr>
            <a:xfrm>
              <a:off x="9558871" y="2047328"/>
              <a:ext cx="228561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插入</a:t>
              </a:r>
              <a:r>
                <a:rPr lang="en-US" altLang="zh-CN" dirty="0"/>
                <a:t>hash(47)=1111</a:t>
              </a:r>
              <a:endParaRPr lang="zh-CN" altLang="en-US" dirty="0"/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0DB67FC9-CE0D-453A-A342-B67BD8EB8D14}"/>
              </a:ext>
            </a:extLst>
          </p:cNvPr>
          <p:cNvSpPr txBox="1"/>
          <p:nvPr/>
        </p:nvSpPr>
        <p:spPr>
          <a:xfrm>
            <a:off x="3460143" y="950756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16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3571263-0B6E-41EF-839D-54A8327665B7}"/>
              </a:ext>
            </a:extLst>
          </p:cNvPr>
          <p:cNvSpPr txBox="1"/>
          <p:nvPr/>
        </p:nvSpPr>
        <p:spPr>
          <a:xfrm>
            <a:off x="3460143" y="1407881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20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D2832D0-E6D7-40FA-A95C-1EE58D87409D}"/>
              </a:ext>
            </a:extLst>
          </p:cNvPr>
          <p:cNvSpPr txBox="1"/>
          <p:nvPr/>
        </p:nvSpPr>
        <p:spPr>
          <a:xfrm>
            <a:off x="3460143" y="2016930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6BB7739-B091-4D8F-B721-C85DE479FE34}"/>
              </a:ext>
            </a:extLst>
          </p:cNvPr>
          <p:cNvSpPr txBox="1"/>
          <p:nvPr/>
        </p:nvSpPr>
        <p:spPr>
          <a:xfrm>
            <a:off x="3460143" y="2534329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21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96D33DF-DF0B-44BA-98D0-543B360A616D}"/>
              </a:ext>
            </a:extLst>
          </p:cNvPr>
          <p:cNvSpPr txBox="1"/>
          <p:nvPr/>
        </p:nvSpPr>
        <p:spPr>
          <a:xfrm>
            <a:off x="3460143" y="3251085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30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C5533EF-0645-4149-8C79-A1BF459A06F5}"/>
              </a:ext>
            </a:extLst>
          </p:cNvPr>
          <p:cNvSpPr txBox="1"/>
          <p:nvPr/>
        </p:nvSpPr>
        <p:spPr>
          <a:xfrm>
            <a:off x="8871722" y="287234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16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0F5F7FD-542E-434F-80BE-6DDB93C1BF36}"/>
              </a:ext>
            </a:extLst>
          </p:cNvPr>
          <p:cNvSpPr txBox="1"/>
          <p:nvPr/>
        </p:nvSpPr>
        <p:spPr>
          <a:xfrm>
            <a:off x="8871722" y="720376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20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E37E494-DF8C-4EE5-A832-9FFA38A6152E}"/>
              </a:ext>
            </a:extLst>
          </p:cNvPr>
          <p:cNvSpPr txBox="1"/>
          <p:nvPr/>
        </p:nvSpPr>
        <p:spPr>
          <a:xfrm>
            <a:off x="8871722" y="1407881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2</a:t>
            </a:r>
            <a:r>
              <a:rPr lang="en-US" altLang="zh-CN" b="1" dirty="0"/>
              <a:t>1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C334777-89EC-4ABF-AB39-5F8E88A31097}"/>
              </a:ext>
            </a:extLst>
          </p:cNvPr>
          <p:cNvSpPr txBox="1"/>
          <p:nvPr/>
        </p:nvSpPr>
        <p:spPr>
          <a:xfrm>
            <a:off x="8871722" y="2577311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30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53DFD14-BDD0-415E-9038-39BBB20BB489}"/>
              </a:ext>
            </a:extLst>
          </p:cNvPr>
          <p:cNvSpPr txBox="1"/>
          <p:nvPr/>
        </p:nvSpPr>
        <p:spPr>
          <a:xfrm>
            <a:off x="8912163" y="3620417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0FF1C76-AB02-46CD-A2E2-2573413C6DA9}"/>
              </a:ext>
            </a:extLst>
          </p:cNvPr>
          <p:cNvSpPr txBox="1"/>
          <p:nvPr/>
        </p:nvSpPr>
        <p:spPr>
          <a:xfrm>
            <a:off x="10576602" y="450419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44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817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DFE7C9EF-31A4-4F7E-9630-AFF156D257DF}"/>
              </a:ext>
            </a:extLst>
          </p:cNvPr>
          <p:cNvSpPr/>
          <p:nvPr/>
        </p:nvSpPr>
        <p:spPr>
          <a:xfrm>
            <a:off x="2960833" y="1800119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000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CB6E2C8-A434-4DB0-A70B-5F0B445EA29B}"/>
              </a:ext>
            </a:extLst>
          </p:cNvPr>
          <p:cNvSpPr/>
          <p:nvPr/>
        </p:nvSpPr>
        <p:spPr>
          <a:xfrm>
            <a:off x="2960833" y="2244619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001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918A155-316F-47B5-B6F5-8389FA5D4DCE}"/>
              </a:ext>
            </a:extLst>
          </p:cNvPr>
          <p:cNvSpPr/>
          <p:nvPr/>
        </p:nvSpPr>
        <p:spPr>
          <a:xfrm>
            <a:off x="2960833" y="2689119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010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4EC4D0B-5EF2-47D8-AA63-4A3A5AA77B04}"/>
              </a:ext>
            </a:extLst>
          </p:cNvPr>
          <p:cNvSpPr/>
          <p:nvPr/>
        </p:nvSpPr>
        <p:spPr>
          <a:xfrm>
            <a:off x="6987119" y="1106602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0000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D2C8A60-69E0-4B7F-95FE-5EACAE0E17F0}"/>
              </a:ext>
            </a:extLst>
          </p:cNvPr>
          <p:cNvSpPr/>
          <p:nvPr/>
        </p:nvSpPr>
        <p:spPr>
          <a:xfrm>
            <a:off x="6987119" y="1551102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F5557EB-3E65-4D41-87DD-FA471A535382}"/>
              </a:ext>
            </a:extLst>
          </p:cNvPr>
          <p:cNvSpPr/>
          <p:nvPr/>
        </p:nvSpPr>
        <p:spPr>
          <a:xfrm>
            <a:off x="6987119" y="3014133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1110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6C06BC0-1E30-4EDD-8865-F5E66E693CA4}"/>
              </a:ext>
            </a:extLst>
          </p:cNvPr>
          <p:cNvSpPr/>
          <p:nvPr/>
        </p:nvSpPr>
        <p:spPr>
          <a:xfrm>
            <a:off x="6987119" y="3458633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CAD5A63-3E17-4CC9-9DF5-55FFDCE209F7}"/>
              </a:ext>
            </a:extLst>
          </p:cNvPr>
          <p:cNvSpPr/>
          <p:nvPr/>
        </p:nvSpPr>
        <p:spPr>
          <a:xfrm>
            <a:off x="5010533" y="2006966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0101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782B871-6093-45DD-82D8-733AD46892F1}"/>
              </a:ext>
            </a:extLst>
          </p:cNvPr>
          <p:cNvSpPr/>
          <p:nvPr/>
        </p:nvSpPr>
        <p:spPr>
          <a:xfrm>
            <a:off x="5010533" y="2451466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616661E-5226-4DFC-A604-BA10F9F90393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 flipV="1">
            <a:off x="4040333" y="1328852"/>
            <a:ext cx="2946786" cy="6935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1106264-1A12-4B36-AE48-36B772ED9DF0}"/>
              </a:ext>
            </a:extLst>
          </p:cNvPr>
          <p:cNvCxnSpPr>
            <a:cxnSpLocks/>
            <a:stCxn id="36" idx="3"/>
            <a:endCxn id="42" idx="1"/>
          </p:cNvCxnSpPr>
          <p:nvPr/>
        </p:nvCxnSpPr>
        <p:spPr>
          <a:xfrm flipV="1">
            <a:off x="4040333" y="2229216"/>
            <a:ext cx="970200" cy="2376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FDDAFA9-854F-4E04-B1D0-52EAE8D7F95F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4040333" y="2911369"/>
            <a:ext cx="2946786" cy="3250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D157B49A-A9C3-49BB-99BD-F014AD34EC5A}"/>
              </a:ext>
            </a:extLst>
          </p:cNvPr>
          <p:cNvSpPr txBox="1"/>
          <p:nvPr/>
        </p:nvSpPr>
        <p:spPr>
          <a:xfrm>
            <a:off x="2960833" y="4140521"/>
            <a:ext cx="1079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 = 5</a:t>
            </a:r>
          </a:p>
          <a:p>
            <a:r>
              <a:rPr lang="en-US" altLang="zh-CN" dirty="0"/>
              <a:t>b = 2</a:t>
            </a:r>
          </a:p>
          <a:p>
            <a:r>
              <a:rPr lang="en-US" altLang="zh-CN" dirty="0"/>
              <a:t>θ = 0.85</a:t>
            </a:r>
          </a:p>
          <a:p>
            <a:r>
              <a:rPr lang="en-US" altLang="zh-CN" dirty="0" err="1"/>
              <a:t>nbθ</a:t>
            </a:r>
            <a:r>
              <a:rPr lang="en-US" altLang="zh-CN" dirty="0"/>
              <a:t> = 8</a:t>
            </a:r>
          </a:p>
          <a:p>
            <a:r>
              <a:rPr lang="en-US" altLang="zh-CN" dirty="0"/>
              <a:t>m = 4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8C9D716-BE48-4BC0-9A73-6C8F6A92125F}"/>
              </a:ext>
            </a:extLst>
          </p:cNvPr>
          <p:cNvSpPr/>
          <p:nvPr/>
        </p:nvSpPr>
        <p:spPr>
          <a:xfrm>
            <a:off x="2960833" y="3127031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011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C422A2B-4349-4199-805E-2F74C9DE6276}"/>
              </a:ext>
            </a:extLst>
          </p:cNvPr>
          <p:cNvSpPr/>
          <p:nvPr/>
        </p:nvSpPr>
        <p:spPr>
          <a:xfrm>
            <a:off x="5010533" y="3335624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0011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AFEE2E0-B7B8-434C-A047-2C4A0C6C1F47}"/>
              </a:ext>
            </a:extLst>
          </p:cNvPr>
          <p:cNvSpPr/>
          <p:nvPr/>
        </p:nvSpPr>
        <p:spPr>
          <a:xfrm>
            <a:off x="5010533" y="3780124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1111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EBD3F9F-EABD-4967-BFD9-BB70771D8D9A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4040333" y="3349281"/>
            <a:ext cx="970200" cy="2085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BE49AFD-596A-4BFD-BB40-AE4E73546D47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>
            <a:off x="4040333" y="3780124"/>
            <a:ext cx="2946786" cy="15999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箭头: 右 56">
            <a:extLst>
              <a:ext uri="{FF2B5EF4-FFF2-40B4-BE49-F238E27FC236}">
                <a16:creationId xmlns:a16="http://schemas.microsoft.com/office/drawing/2014/main" id="{1F938D85-2DD8-4C9B-891E-E2DE647B2258}"/>
              </a:ext>
            </a:extLst>
          </p:cNvPr>
          <p:cNvSpPr/>
          <p:nvPr/>
        </p:nvSpPr>
        <p:spPr>
          <a:xfrm>
            <a:off x="487029" y="2984663"/>
            <a:ext cx="1953491" cy="213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0E7E067-52BF-4CE6-A406-153FE6D92D0C}"/>
              </a:ext>
            </a:extLst>
          </p:cNvPr>
          <p:cNvSpPr txBox="1"/>
          <p:nvPr/>
        </p:nvSpPr>
        <p:spPr>
          <a:xfrm>
            <a:off x="345598" y="2546751"/>
            <a:ext cx="2285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插入</a:t>
            </a:r>
            <a:r>
              <a:rPr lang="en-US" altLang="zh-CN" dirty="0"/>
              <a:t>hash(47)=1111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FB2EBFC-6B4B-41C6-A746-70AC68ED6B10}"/>
              </a:ext>
            </a:extLst>
          </p:cNvPr>
          <p:cNvSpPr/>
          <p:nvPr/>
        </p:nvSpPr>
        <p:spPr>
          <a:xfrm>
            <a:off x="2960833" y="3557874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100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1423B4C-D554-4F7C-9C8B-8D27973F7615}"/>
              </a:ext>
            </a:extLst>
          </p:cNvPr>
          <p:cNvSpPr/>
          <p:nvPr/>
        </p:nvSpPr>
        <p:spPr>
          <a:xfrm>
            <a:off x="6987119" y="4713278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0100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0ABC3F6-495F-43ED-8173-74DF0DD1A6B9}"/>
              </a:ext>
            </a:extLst>
          </p:cNvPr>
          <p:cNvSpPr/>
          <p:nvPr/>
        </p:nvSpPr>
        <p:spPr>
          <a:xfrm>
            <a:off x="6987119" y="5157778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1100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8A9D1C6-6972-41EB-8E26-8CE27B90432C}"/>
              </a:ext>
            </a:extLst>
          </p:cNvPr>
          <p:cNvSpPr txBox="1"/>
          <p:nvPr/>
        </p:nvSpPr>
        <p:spPr>
          <a:xfrm>
            <a:off x="8069119" y="1130388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16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4587A27-B256-4661-814A-2EFE5717C604}"/>
              </a:ext>
            </a:extLst>
          </p:cNvPr>
          <p:cNvSpPr txBox="1"/>
          <p:nvPr/>
        </p:nvSpPr>
        <p:spPr>
          <a:xfrm>
            <a:off x="6017100" y="2056602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21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D551202-1A4A-488B-91D3-E057FB0E9B0E}"/>
              </a:ext>
            </a:extLst>
          </p:cNvPr>
          <p:cNvSpPr txBox="1"/>
          <p:nvPr/>
        </p:nvSpPr>
        <p:spPr>
          <a:xfrm>
            <a:off x="8066619" y="3057501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30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6346AC9-EE9F-4723-B5D0-510BEA1290C8}"/>
              </a:ext>
            </a:extLst>
          </p:cNvPr>
          <p:cNvSpPr txBox="1"/>
          <p:nvPr/>
        </p:nvSpPr>
        <p:spPr>
          <a:xfrm>
            <a:off x="6090033" y="3373208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ED97F22-E92C-4980-ACE7-C4A3AC639356}"/>
              </a:ext>
            </a:extLst>
          </p:cNvPr>
          <p:cNvSpPr txBox="1"/>
          <p:nvPr/>
        </p:nvSpPr>
        <p:spPr>
          <a:xfrm>
            <a:off x="6090033" y="3855292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47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882D9DB2-4A0B-44FE-AD23-4570E8EB3844}"/>
              </a:ext>
            </a:extLst>
          </p:cNvPr>
          <p:cNvSpPr txBox="1"/>
          <p:nvPr/>
        </p:nvSpPr>
        <p:spPr>
          <a:xfrm>
            <a:off x="8008489" y="4733928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20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E8CC512-DCA0-4305-BD7A-8B31952667FC}"/>
              </a:ext>
            </a:extLst>
          </p:cNvPr>
          <p:cNvSpPr txBox="1"/>
          <p:nvPr/>
        </p:nvSpPr>
        <p:spPr>
          <a:xfrm>
            <a:off x="8008489" y="5232946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44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047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DFE7C9EF-31A4-4F7E-9630-AFF156D257DF}"/>
              </a:ext>
            </a:extLst>
          </p:cNvPr>
          <p:cNvSpPr/>
          <p:nvPr/>
        </p:nvSpPr>
        <p:spPr>
          <a:xfrm>
            <a:off x="2960833" y="1800119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000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CB6E2C8-A434-4DB0-A70B-5F0B445EA29B}"/>
              </a:ext>
            </a:extLst>
          </p:cNvPr>
          <p:cNvSpPr/>
          <p:nvPr/>
        </p:nvSpPr>
        <p:spPr>
          <a:xfrm>
            <a:off x="2960833" y="2244619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001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918A155-316F-47B5-B6F5-8389FA5D4DCE}"/>
              </a:ext>
            </a:extLst>
          </p:cNvPr>
          <p:cNvSpPr/>
          <p:nvPr/>
        </p:nvSpPr>
        <p:spPr>
          <a:xfrm>
            <a:off x="2960833" y="2689119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010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4EC4D0B-5EF2-47D8-AA63-4A3A5AA77B04}"/>
              </a:ext>
            </a:extLst>
          </p:cNvPr>
          <p:cNvSpPr/>
          <p:nvPr/>
        </p:nvSpPr>
        <p:spPr>
          <a:xfrm>
            <a:off x="6987119" y="1106602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0000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D2C8A60-69E0-4B7F-95FE-5EACAE0E17F0}"/>
              </a:ext>
            </a:extLst>
          </p:cNvPr>
          <p:cNvSpPr/>
          <p:nvPr/>
        </p:nvSpPr>
        <p:spPr>
          <a:xfrm>
            <a:off x="6987119" y="1551102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F5557EB-3E65-4D41-87DD-FA471A535382}"/>
              </a:ext>
            </a:extLst>
          </p:cNvPr>
          <p:cNvSpPr/>
          <p:nvPr/>
        </p:nvSpPr>
        <p:spPr>
          <a:xfrm>
            <a:off x="6987119" y="3014133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1110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6C06BC0-1E30-4EDD-8865-F5E66E693CA4}"/>
              </a:ext>
            </a:extLst>
          </p:cNvPr>
          <p:cNvSpPr/>
          <p:nvPr/>
        </p:nvSpPr>
        <p:spPr>
          <a:xfrm>
            <a:off x="6987119" y="3458633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CAD5A63-3E17-4CC9-9DF5-55FFDCE209F7}"/>
              </a:ext>
            </a:extLst>
          </p:cNvPr>
          <p:cNvSpPr/>
          <p:nvPr/>
        </p:nvSpPr>
        <p:spPr>
          <a:xfrm>
            <a:off x="5010533" y="2006966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0101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782B871-6093-45DD-82D8-733AD46892F1}"/>
              </a:ext>
            </a:extLst>
          </p:cNvPr>
          <p:cNvSpPr/>
          <p:nvPr/>
        </p:nvSpPr>
        <p:spPr>
          <a:xfrm>
            <a:off x="5010533" y="2451466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1101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616661E-5226-4DFC-A604-BA10F9F90393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 flipV="1">
            <a:off x="4040333" y="1328852"/>
            <a:ext cx="2946786" cy="6935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1106264-1A12-4B36-AE48-36B772ED9DF0}"/>
              </a:ext>
            </a:extLst>
          </p:cNvPr>
          <p:cNvCxnSpPr>
            <a:cxnSpLocks/>
            <a:stCxn id="36" idx="3"/>
            <a:endCxn id="42" idx="1"/>
          </p:cNvCxnSpPr>
          <p:nvPr/>
        </p:nvCxnSpPr>
        <p:spPr>
          <a:xfrm flipV="1">
            <a:off x="4040333" y="2229216"/>
            <a:ext cx="970200" cy="2376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FDDAFA9-854F-4E04-B1D0-52EAE8D7F95F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4040333" y="2911369"/>
            <a:ext cx="2946786" cy="3250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D157B49A-A9C3-49BB-99BD-F014AD34EC5A}"/>
              </a:ext>
            </a:extLst>
          </p:cNvPr>
          <p:cNvSpPr txBox="1"/>
          <p:nvPr/>
        </p:nvSpPr>
        <p:spPr>
          <a:xfrm>
            <a:off x="2960833" y="4140521"/>
            <a:ext cx="1079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 = 5</a:t>
            </a:r>
          </a:p>
          <a:p>
            <a:r>
              <a:rPr lang="en-US" altLang="zh-CN" dirty="0"/>
              <a:t>b = 2</a:t>
            </a:r>
          </a:p>
          <a:p>
            <a:r>
              <a:rPr lang="en-US" altLang="zh-CN" dirty="0"/>
              <a:t>θ = 0.85</a:t>
            </a:r>
          </a:p>
          <a:p>
            <a:r>
              <a:rPr lang="en-US" altLang="zh-CN" dirty="0" err="1"/>
              <a:t>nbθ</a:t>
            </a:r>
            <a:r>
              <a:rPr lang="en-US" altLang="zh-CN" dirty="0"/>
              <a:t> = 8</a:t>
            </a:r>
          </a:p>
          <a:p>
            <a:r>
              <a:rPr lang="en-US" altLang="zh-CN" dirty="0"/>
              <a:t>m = 4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8C9D716-BE48-4BC0-9A73-6C8F6A92125F}"/>
              </a:ext>
            </a:extLst>
          </p:cNvPr>
          <p:cNvSpPr/>
          <p:nvPr/>
        </p:nvSpPr>
        <p:spPr>
          <a:xfrm>
            <a:off x="2960833" y="3127031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011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C422A2B-4349-4199-805E-2F74C9DE6276}"/>
              </a:ext>
            </a:extLst>
          </p:cNvPr>
          <p:cNvSpPr/>
          <p:nvPr/>
        </p:nvSpPr>
        <p:spPr>
          <a:xfrm>
            <a:off x="5010533" y="3335624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0011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AFEE2E0-B7B8-434C-A047-2C4A0C6C1F47}"/>
              </a:ext>
            </a:extLst>
          </p:cNvPr>
          <p:cNvSpPr/>
          <p:nvPr/>
        </p:nvSpPr>
        <p:spPr>
          <a:xfrm>
            <a:off x="5010533" y="3780124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1111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EBD3F9F-EABD-4967-BFD9-BB70771D8D9A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4040333" y="3349281"/>
            <a:ext cx="970200" cy="2085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BE49AFD-596A-4BFD-BB40-AE4E73546D47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>
            <a:off x="4040333" y="3780124"/>
            <a:ext cx="2946786" cy="15999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箭头: 右 56">
            <a:extLst>
              <a:ext uri="{FF2B5EF4-FFF2-40B4-BE49-F238E27FC236}">
                <a16:creationId xmlns:a16="http://schemas.microsoft.com/office/drawing/2014/main" id="{1F938D85-2DD8-4C9B-891E-E2DE647B2258}"/>
              </a:ext>
            </a:extLst>
          </p:cNvPr>
          <p:cNvSpPr/>
          <p:nvPr/>
        </p:nvSpPr>
        <p:spPr>
          <a:xfrm>
            <a:off x="487029" y="2984663"/>
            <a:ext cx="1953491" cy="213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0E7E067-52BF-4CE6-A406-153FE6D92D0C}"/>
              </a:ext>
            </a:extLst>
          </p:cNvPr>
          <p:cNvSpPr txBox="1"/>
          <p:nvPr/>
        </p:nvSpPr>
        <p:spPr>
          <a:xfrm>
            <a:off x="929798" y="2540575"/>
            <a:ext cx="822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最终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FB2EBFC-6B4B-41C6-A746-70AC68ED6B10}"/>
              </a:ext>
            </a:extLst>
          </p:cNvPr>
          <p:cNvSpPr/>
          <p:nvPr/>
        </p:nvSpPr>
        <p:spPr>
          <a:xfrm>
            <a:off x="2960833" y="3557874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100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1423B4C-D554-4F7C-9C8B-8D27973F7615}"/>
              </a:ext>
            </a:extLst>
          </p:cNvPr>
          <p:cNvSpPr/>
          <p:nvPr/>
        </p:nvSpPr>
        <p:spPr>
          <a:xfrm>
            <a:off x="6987119" y="4713278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0100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0ABC3F6-495F-43ED-8173-74DF0DD1A6B9}"/>
              </a:ext>
            </a:extLst>
          </p:cNvPr>
          <p:cNvSpPr/>
          <p:nvPr/>
        </p:nvSpPr>
        <p:spPr>
          <a:xfrm>
            <a:off x="6987119" y="5157778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1100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8A9D1C6-6972-41EB-8E26-8CE27B90432C}"/>
              </a:ext>
            </a:extLst>
          </p:cNvPr>
          <p:cNvSpPr txBox="1"/>
          <p:nvPr/>
        </p:nvSpPr>
        <p:spPr>
          <a:xfrm>
            <a:off x="8069119" y="1130388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16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4587A27-B256-4661-814A-2EFE5717C604}"/>
              </a:ext>
            </a:extLst>
          </p:cNvPr>
          <p:cNvSpPr txBox="1"/>
          <p:nvPr/>
        </p:nvSpPr>
        <p:spPr>
          <a:xfrm>
            <a:off x="6017100" y="2056602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21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43A6031-A83B-4A87-91DA-AF20AFA3B6FA}"/>
              </a:ext>
            </a:extLst>
          </p:cNvPr>
          <p:cNvSpPr txBox="1"/>
          <p:nvPr/>
        </p:nvSpPr>
        <p:spPr>
          <a:xfrm>
            <a:off x="6090033" y="2513138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61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D551202-1A4A-488B-91D3-E057FB0E9B0E}"/>
              </a:ext>
            </a:extLst>
          </p:cNvPr>
          <p:cNvSpPr txBox="1"/>
          <p:nvPr/>
        </p:nvSpPr>
        <p:spPr>
          <a:xfrm>
            <a:off x="8066619" y="3057501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30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6346AC9-EE9F-4723-B5D0-510BEA1290C8}"/>
              </a:ext>
            </a:extLst>
          </p:cNvPr>
          <p:cNvSpPr txBox="1"/>
          <p:nvPr/>
        </p:nvSpPr>
        <p:spPr>
          <a:xfrm>
            <a:off x="6090033" y="3373208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ED97F22-E92C-4980-ACE7-C4A3AC639356}"/>
              </a:ext>
            </a:extLst>
          </p:cNvPr>
          <p:cNvSpPr txBox="1"/>
          <p:nvPr/>
        </p:nvSpPr>
        <p:spPr>
          <a:xfrm>
            <a:off x="6090033" y="3855292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47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882D9DB2-4A0B-44FE-AD23-4570E8EB3844}"/>
              </a:ext>
            </a:extLst>
          </p:cNvPr>
          <p:cNvSpPr txBox="1"/>
          <p:nvPr/>
        </p:nvSpPr>
        <p:spPr>
          <a:xfrm>
            <a:off x="8008489" y="4733928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20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E8CC512-DCA0-4305-BD7A-8B31952667FC}"/>
              </a:ext>
            </a:extLst>
          </p:cNvPr>
          <p:cNvSpPr txBox="1"/>
          <p:nvPr/>
        </p:nvSpPr>
        <p:spPr>
          <a:xfrm>
            <a:off x="8008489" y="5232946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44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45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组合 97">
            <a:extLst>
              <a:ext uri="{FF2B5EF4-FFF2-40B4-BE49-F238E27FC236}">
                <a16:creationId xmlns:a16="http://schemas.microsoft.com/office/drawing/2014/main" id="{A607ADCE-74BA-41A0-BAEB-6C6FECB0356D}"/>
              </a:ext>
            </a:extLst>
          </p:cNvPr>
          <p:cNvGrpSpPr/>
          <p:nvPr/>
        </p:nvGrpSpPr>
        <p:grpSpPr>
          <a:xfrm>
            <a:off x="2075352" y="3844798"/>
            <a:ext cx="1692565" cy="322939"/>
            <a:chOff x="4591006" y="706116"/>
            <a:chExt cx="2022285" cy="456288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659A35D4-661B-4945-BACD-CDBD2AE03117}"/>
                </a:ext>
              </a:extLst>
            </p:cNvPr>
            <p:cNvSpPr/>
            <p:nvPr/>
          </p:nvSpPr>
          <p:spPr>
            <a:xfrm flipH="1">
              <a:off x="598593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231D67DC-109A-4541-B9CF-9B99D0C12916}"/>
                </a:ext>
              </a:extLst>
            </p:cNvPr>
            <p:cNvSpPr/>
            <p:nvPr/>
          </p:nvSpPr>
          <p:spPr>
            <a:xfrm flipH="1">
              <a:off x="535690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8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57E6E335-8606-411D-AE3B-34E8A64CF0DD}"/>
                </a:ext>
              </a:extLst>
            </p:cNvPr>
            <p:cNvSpPr/>
            <p:nvPr/>
          </p:nvSpPr>
          <p:spPr>
            <a:xfrm flipH="1">
              <a:off x="4745810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6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F0520797-DC97-401F-8B2C-11C754DE9AAC}"/>
                </a:ext>
              </a:extLst>
            </p:cNvPr>
            <p:cNvSpPr/>
            <p:nvPr/>
          </p:nvSpPr>
          <p:spPr>
            <a:xfrm flipH="1">
              <a:off x="5813191" y="706116"/>
              <a:ext cx="172742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9498F9F-1CCC-4D94-97F7-BC2216E2429B}"/>
                </a:ext>
              </a:extLst>
            </p:cNvPr>
            <p:cNvSpPr/>
            <p:nvPr/>
          </p:nvSpPr>
          <p:spPr>
            <a:xfrm flipH="1">
              <a:off x="5185832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84F9A808-C039-48AD-AEB1-FD164F98ED9B}"/>
                </a:ext>
              </a:extLst>
            </p:cNvPr>
            <p:cNvSpPr/>
            <p:nvPr/>
          </p:nvSpPr>
          <p:spPr>
            <a:xfrm flipH="1">
              <a:off x="4591006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997F29D7-A9A1-4503-9E2D-4C9C89564017}"/>
                </a:ext>
              </a:extLst>
            </p:cNvPr>
            <p:cNvSpPr/>
            <p:nvPr/>
          </p:nvSpPr>
          <p:spPr>
            <a:xfrm flipH="1">
              <a:off x="6442221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E1462D28-4DED-46BD-BA00-3E2EAFC35D04}"/>
              </a:ext>
            </a:extLst>
          </p:cNvPr>
          <p:cNvGrpSpPr/>
          <p:nvPr/>
        </p:nvGrpSpPr>
        <p:grpSpPr>
          <a:xfrm>
            <a:off x="8298728" y="3844797"/>
            <a:ext cx="1692565" cy="322939"/>
            <a:chOff x="4591006" y="706116"/>
            <a:chExt cx="2022285" cy="456288"/>
          </a:xfrm>
        </p:grpSpPr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51CBD2B3-82B7-478D-AC6B-77E7B97FFEEF}"/>
                </a:ext>
              </a:extLst>
            </p:cNvPr>
            <p:cNvSpPr/>
            <p:nvPr/>
          </p:nvSpPr>
          <p:spPr>
            <a:xfrm flipH="1">
              <a:off x="598593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37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B37D4249-639D-4345-9656-8321E9E710C8}"/>
                </a:ext>
              </a:extLst>
            </p:cNvPr>
            <p:cNvSpPr/>
            <p:nvPr/>
          </p:nvSpPr>
          <p:spPr>
            <a:xfrm flipH="1">
              <a:off x="535690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33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3CC2818F-F9BA-4117-A8B0-58CDE88C0FDC}"/>
                </a:ext>
              </a:extLst>
            </p:cNvPr>
            <p:cNvSpPr/>
            <p:nvPr/>
          </p:nvSpPr>
          <p:spPr>
            <a:xfrm flipH="1">
              <a:off x="4745810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28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6A7DA6A8-ED8F-48A6-9A42-9B37F4702AC8}"/>
                </a:ext>
              </a:extLst>
            </p:cNvPr>
            <p:cNvSpPr/>
            <p:nvPr/>
          </p:nvSpPr>
          <p:spPr>
            <a:xfrm flipH="1">
              <a:off x="5813191" y="706116"/>
              <a:ext cx="172742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AEDC3115-94F6-48B2-90B2-9461DE778CD1}"/>
                </a:ext>
              </a:extLst>
            </p:cNvPr>
            <p:cNvSpPr/>
            <p:nvPr/>
          </p:nvSpPr>
          <p:spPr>
            <a:xfrm flipH="1">
              <a:off x="5185832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FA629FF4-D930-47F5-8DBA-4FA7E1168FF9}"/>
                </a:ext>
              </a:extLst>
            </p:cNvPr>
            <p:cNvSpPr/>
            <p:nvPr/>
          </p:nvSpPr>
          <p:spPr>
            <a:xfrm flipH="1">
              <a:off x="4591006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8D03BBC2-770C-4726-B433-539EE7A9550B}"/>
                </a:ext>
              </a:extLst>
            </p:cNvPr>
            <p:cNvSpPr/>
            <p:nvPr/>
          </p:nvSpPr>
          <p:spPr>
            <a:xfrm flipH="1">
              <a:off x="6442221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8691F62F-1904-4658-8A95-0D0157A3B899}"/>
              </a:ext>
            </a:extLst>
          </p:cNvPr>
          <p:cNvGrpSpPr/>
          <p:nvPr/>
        </p:nvGrpSpPr>
        <p:grpSpPr>
          <a:xfrm>
            <a:off x="6224269" y="3844798"/>
            <a:ext cx="1692565" cy="322939"/>
            <a:chOff x="4591006" y="706116"/>
            <a:chExt cx="2022285" cy="456288"/>
          </a:xfrm>
        </p:grpSpPr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0385990E-8AE6-4137-A637-CFFB7F7913E4}"/>
                </a:ext>
              </a:extLst>
            </p:cNvPr>
            <p:cNvSpPr/>
            <p:nvPr/>
          </p:nvSpPr>
          <p:spPr>
            <a:xfrm flipH="1">
              <a:off x="598593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4CD835D4-D304-4C45-9872-F0BDC29F78A5}"/>
                </a:ext>
              </a:extLst>
            </p:cNvPr>
            <p:cNvSpPr/>
            <p:nvPr/>
          </p:nvSpPr>
          <p:spPr>
            <a:xfrm flipH="1">
              <a:off x="535690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25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F27A2640-846F-45B3-8B6E-95D9D6161502}"/>
                </a:ext>
              </a:extLst>
            </p:cNvPr>
            <p:cNvSpPr/>
            <p:nvPr/>
          </p:nvSpPr>
          <p:spPr>
            <a:xfrm flipH="1">
              <a:off x="4745810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20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84EBCC72-1D2C-440C-B6D4-E29FC9AFC7EB}"/>
                </a:ext>
              </a:extLst>
            </p:cNvPr>
            <p:cNvSpPr/>
            <p:nvPr/>
          </p:nvSpPr>
          <p:spPr>
            <a:xfrm flipH="1">
              <a:off x="5813191" y="706116"/>
              <a:ext cx="172742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692119B3-C220-47A7-A3C3-18E06CD7AB67}"/>
                </a:ext>
              </a:extLst>
            </p:cNvPr>
            <p:cNvSpPr/>
            <p:nvPr/>
          </p:nvSpPr>
          <p:spPr>
            <a:xfrm flipH="1">
              <a:off x="5185832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E5C5C686-3142-4826-9331-ED6F52AB44F9}"/>
                </a:ext>
              </a:extLst>
            </p:cNvPr>
            <p:cNvSpPr/>
            <p:nvPr/>
          </p:nvSpPr>
          <p:spPr>
            <a:xfrm flipH="1">
              <a:off x="4591006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735D81C6-5128-4A61-BFE8-B9EEB541B106}"/>
                </a:ext>
              </a:extLst>
            </p:cNvPr>
            <p:cNvSpPr/>
            <p:nvPr/>
          </p:nvSpPr>
          <p:spPr>
            <a:xfrm flipH="1">
              <a:off x="6442221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59DF8600-4F7A-41C3-B374-A2093799B991}"/>
              </a:ext>
            </a:extLst>
          </p:cNvPr>
          <p:cNvGrpSpPr/>
          <p:nvPr/>
        </p:nvGrpSpPr>
        <p:grpSpPr>
          <a:xfrm>
            <a:off x="4149811" y="3844798"/>
            <a:ext cx="1692565" cy="322939"/>
            <a:chOff x="4591006" y="706116"/>
            <a:chExt cx="2022285" cy="456288"/>
          </a:xfrm>
        </p:grpSpPr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5C9C34FB-5277-4199-87E0-41C30D6D66D8}"/>
                </a:ext>
              </a:extLst>
            </p:cNvPr>
            <p:cNvSpPr/>
            <p:nvPr/>
          </p:nvSpPr>
          <p:spPr>
            <a:xfrm flipH="1">
              <a:off x="598593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17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ACFBEAA9-078F-4CCD-B7FC-93C9519AB329}"/>
                </a:ext>
              </a:extLst>
            </p:cNvPr>
            <p:cNvSpPr/>
            <p:nvPr/>
          </p:nvSpPr>
          <p:spPr>
            <a:xfrm flipH="1">
              <a:off x="535690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13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FBDDE635-0FBE-4DA7-96CF-22965F15A413}"/>
                </a:ext>
              </a:extLst>
            </p:cNvPr>
            <p:cNvSpPr/>
            <p:nvPr/>
          </p:nvSpPr>
          <p:spPr>
            <a:xfrm flipH="1">
              <a:off x="4745810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10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8C039242-3C8E-4E14-BF91-7B5717F33412}"/>
                </a:ext>
              </a:extLst>
            </p:cNvPr>
            <p:cNvSpPr/>
            <p:nvPr/>
          </p:nvSpPr>
          <p:spPr>
            <a:xfrm flipH="1">
              <a:off x="5813191" y="706116"/>
              <a:ext cx="172742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BB034715-C727-408E-B933-36BB7880ABFA}"/>
                </a:ext>
              </a:extLst>
            </p:cNvPr>
            <p:cNvSpPr/>
            <p:nvPr/>
          </p:nvSpPr>
          <p:spPr>
            <a:xfrm flipH="1">
              <a:off x="5185832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2CF9BBDC-A561-4C46-9B17-F3948E38FDBD}"/>
                </a:ext>
              </a:extLst>
            </p:cNvPr>
            <p:cNvSpPr/>
            <p:nvPr/>
          </p:nvSpPr>
          <p:spPr>
            <a:xfrm flipH="1">
              <a:off x="4591006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A4D48D75-AECD-454D-A15B-EE1359139246}"/>
                </a:ext>
              </a:extLst>
            </p:cNvPr>
            <p:cNvSpPr/>
            <p:nvPr/>
          </p:nvSpPr>
          <p:spPr>
            <a:xfrm flipH="1">
              <a:off x="6442221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A69AC166-DA9B-4EBA-BE2C-DCE1E32B6786}"/>
              </a:ext>
            </a:extLst>
          </p:cNvPr>
          <p:cNvGrpSpPr/>
          <p:nvPr/>
        </p:nvGrpSpPr>
        <p:grpSpPr>
          <a:xfrm>
            <a:off x="5118380" y="945989"/>
            <a:ext cx="1692565" cy="322939"/>
            <a:chOff x="4591006" y="706116"/>
            <a:chExt cx="2022285" cy="456288"/>
          </a:xfrm>
        </p:grpSpPr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8393BC3D-E6A7-4AC2-A073-6960BDF16FD5}"/>
                </a:ext>
              </a:extLst>
            </p:cNvPr>
            <p:cNvSpPr/>
            <p:nvPr/>
          </p:nvSpPr>
          <p:spPr>
            <a:xfrm flipH="1">
              <a:off x="598593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3A449DD4-763B-49C1-86DC-5D353415F4B5}"/>
                </a:ext>
              </a:extLst>
            </p:cNvPr>
            <p:cNvSpPr/>
            <p:nvPr/>
          </p:nvSpPr>
          <p:spPr>
            <a:xfrm flipH="1">
              <a:off x="535690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5DCF3FA5-7782-4CD6-BC45-F4F490B1D1FE}"/>
                </a:ext>
              </a:extLst>
            </p:cNvPr>
            <p:cNvSpPr/>
            <p:nvPr/>
          </p:nvSpPr>
          <p:spPr>
            <a:xfrm flipH="1">
              <a:off x="4745810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20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B66A44CC-E238-4CBB-944A-AD6D98984653}"/>
                </a:ext>
              </a:extLst>
            </p:cNvPr>
            <p:cNvSpPr/>
            <p:nvPr/>
          </p:nvSpPr>
          <p:spPr>
            <a:xfrm flipH="1">
              <a:off x="5813191" y="706116"/>
              <a:ext cx="172742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CC8B697F-E13A-46D5-8FF0-A6A6F8781460}"/>
                </a:ext>
              </a:extLst>
            </p:cNvPr>
            <p:cNvSpPr/>
            <p:nvPr/>
          </p:nvSpPr>
          <p:spPr>
            <a:xfrm flipH="1">
              <a:off x="5185832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B8E7145E-5717-4329-BA26-10A81478FAFA}"/>
                </a:ext>
              </a:extLst>
            </p:cNvPr>
            <p:cNvSpPr/>
            <p:nvPr/>
          </p:nvSpPr>
          <p:spPr>
            <a:xfrm flipH="1">
              <a:off x="4591006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8321A280-CCD5-4E65-B253-A97E50036D78}"/>
                </a:ext>
              </a:extLst>
            </p:cNvPr>
            <p:cNvSpPr/>
            <p:nvPr/>
          </p:nvSpPr>
          <p:spPr>
            <a:xfrm flipH="1">
              <a:off x="6442221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E8A46D8A-58F8-45A9-AC4C-EBD9206B625C}"/>
              </a:ext>
            </a:extLst>
          </p:cNvPr>
          <p:cNvGrpSpPr/>
          <p:nvPr/>
        </p:nvGrpSpPr>
        <p:grpSpPr>
          <a:xfrm>
            <a:off x="7816115" y="2072454"/>
            <a:ext cx="1692565" cy="322939"/>
            <a:chOff x="4591006" y="706116"/>
            <a:chExt cx="2022285" cy="45628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07068313-4E85-454E-B2F7-C9CB135F5674}"/>
                </a:ext>
              </a:extLst>
            </p:cNvPr>
            <p:cNvSpPr/>
            <p:nvPr/>
          </p:nvSpPr>
          <p:spPr>
            <a:xfrm flipH="1">
              <a:off x="598593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A4A2C2CD-B8BF-4104-9F09-DDA31B8AF4FB}"/>
                </a:ext>
              </a:extLst>
            </p:cNvPr>
            <p:cNvSpPr/>
            <p:nvPr/>
          </p:nvSpPr>
          <p:spPr>
            <a:xfrm flipH="1">
              <a:off x="535690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CF45CCC1-3774-486F-A801-7E6831DE3A77}"/>
                </a:ext>
              </a:extLst>
            </p:cNvPr>
            <p:cNvSpPr/>
            <p:nvPr/>
          </p:nvSpPr>
          <p:spPr>
            <a:xfrm flipH="1">
              <a:off x="4745810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28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BA9AFB4E-8706-461B-B359-623FFC4CBD95}"/>
                </a:ext>
              </a:extLst>
            </p:cNvPr>
            <p:cNvSpPr/>
            <p:nvPr/>
          </p:nvSpPr>
          <p:spPr>
            <a:xfrm flipH="1">
              <a:off x="5813191" y="706116"/>
              <a:ext cx="172742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D4CA9719-ED35-4AB2-B825-22FB99C40680}"/>
                </a:ext>
              </a:extLst>
            </p:cNvPr>
            <p:cNvSpPr/>
            <p:nvPr/>
          </p:nvSpPr>
          <p:spPr>
            <a:xfrm flipH="1">
              <a:off x="5185832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BBC3A6E6-030D-4E62-94CC-49701B3DA20A}"/>
                </a:ext>
              </a:extLst>
            </p:cNvPr>
            <p:cNvSpPr/>
            <p:nvPr/>
          </p:nvSpPr>
          <p:spPr>
            <a:xfrm flipH="1">
              <a:off x="4591006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79A82C26-FA90-4E54-9D14-CFDFD7F7F2D8}"/>
                </a:ext>
              </a:extLst>
            </p:cNvPr>
            <p:cNvSpPr/>
            <p:nvPr/>
          </p:nvSpPr>
          <p:spPr>
            <a:xfrm flipH="1">
              <a:off x="6442221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72EADE5C-4968-4CA3-AC20-908D772ADCB3}"/>
              </a:ext>
            </a:extLst>
          </p:cNvPr>
          <p:cNvGrpSpPr/>
          <p:nvPr/>
        </p:nvGrpSpPr>
        <p:grpSpPr>
          <a:xfrm>
            <a:off x="3381782" y="2072455"/>
            <a:ext cx="1692565" cy="322939"/>
            <a:chOff x="4591006" y="706116"/>
            <a:chExt cx="2022285" cy="456288"/>
          </a:xfrm>
        </p:grpSpPr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7ABDE61B-1C9B-43CF-B6EE-3BD73EEB6EEE}"/>
                </a:ext>
              </a:extLst>
            </p:cNvPr>
            <p:cNvSpPr/>
            <p:nvPr/>
          </p:nvSpPr>
          <p:spPr>
            <a:xfrm flipH="1">
              <a:off x="598593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865793CC-2DC9-4D6D-831B-08E62BB23167}"/>
                </a:ext>
              </a:extLst>
            </p:cNvPr>
            <p:cNvSpPr/>
            <p:nvPr/>
          </p:nvSpPr>
          <p:spPr>
            <a:xfrm flipH="1">
              <a:off x="535690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5C774111-48D3-40DB-8924-1321B20BDAA5}"/>
                </a:ext>
              </a:extLst>
            </p:cNvPr>
            <p:cNvSpPr/>
            <p:nvPr/>
          </p:nvSpPr>
          <p:spPr>
            <a:xfrm flipH="1">
              <a:off x="4745810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10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DB6D2F42-8678-41F5-874F-D2D500FFFE53}"/>
                </a:ext>
              </a:extLst>
            </p:cNvPr>
            <p:cNvSpPr/>
            <p:nvPr/>
          </p:nvSpPr>
          <p:spPr>
            <a:xfrm flipH="1">
              <a:off x="5813191" y="706116"/>
              <a:ext cx="172742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C5E0DC94-9560-42AB-93BA-2EDAF6F3DDB9}"/>
                </a:ext>
              </a:extLst>
            </p:cNvPr>
            <p:cNvSpPr/>
            <p:nvPr/>
          </p:nvSpPr>
          <p:spPr>
            <a:xfrm flipH="1">
              <a:off x="5185832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788EE1B2-559A-448A-A6D3-042FCAE712C1}"/>
                </a:ext>
              </a:extLst>
            </p:cNvPr>
            <p:cNvSpPr/>
            <p:nvPr/>
          </p:nvSpPr>
          <p:spPr>
            <a:xfrm flipH="1">
              <a:off x="4591006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02341469-E8AE-4B67-A14D-7A74FA3027C5}"/>
                </a:ext>
              </a:extLst>
            </p:cNvPr>
            <p:cNvSpPr/>
            <p:nvPr/>
          </p:nvSpPr>
          <p:spPr>
            <a:xfrm flipH="1">
              <a:off x="6442221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2B0B9E5A-5BC9-4B11-8BA3-82EA7CE0CBE5}"/>
              </a:ext>
            </a:extLst>
          </p:cNvPr>
          <p:cNvCxnSpPr>
            <a:cxnSpLocks/>
            <a:stCxn id="105" idx="1"/>
            <a:endCxn id="144" idx="3"/>
          </p:cNvCxnSpPr>
          <p:nvPr/>
        </p:nvCxnSpPr>
        <p:spPr>
          <a:xfrm>
            <a:off x="3767917" y="4006268"/>
            <a:ext cx="3818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C30C1C3-2829-41BD-B28B-E123CF1C5F1E}"/>
              </a:ext>
            </a:extLst>
          </p:cNvPr>
          <p:cNvCxnSpPr>
            <a:cxnSpLocks/>
            <a:stCxn id="145" idx="1"/>
            <a:endCxn id="136" idx="3"/>
          </p:cNvCxnSpPr>
          <p:nvPr/>
        </p:nvCxnSpPr>
        <p:spPr>
          <a:xfrm>
            <a:off x="5842376" y="4006268"/>
            <a:ext cx="3818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FDD7516D-EF71-4559-A20F-4B1CD6B493FE}"/>
              </a:ext>
            </a:extLst>
          </p:cNvPr>
          <p:cNvCxnSpPr>
            <a:cxnSpLocks/>
            <a:stCxn id="137" idx="1"/>
            <a:endCxn id="128" idx="3"/>
          </p:cNvCxnSpPr>
          <p:nvPr/>
        </p:nvCxnSpPr>
        <p:spPr>
          <a:xfrm flipV="1">
            <a:off x="7916834" y="4006267"/>
            <a:ext cx="38189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65D9FAD3-BDEC-4D44-98ED-58DDBDA56FE0}"/>
              </a:ext>
            </a:extLst>
          </p:cNvPr>
          <p:cNvCxnSpPr>
            <a:cxnSpLocks/>
            <a:stCxn id="169" idx="2"/>
            <a:endCxn id="100" idx="0"/>
          </p:cNvCxnSpPr>
          <p:nvPr/>
        </p:nvCxnSpPr>
        <p:spPr>
          <a:xfrm flipH="1">
            <a:off x="2907321" y="2395394"/>
            <a:ext cx="546050" cy="14494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5B2A9E87-20E9-4D71-BEE3-DDD80D81643B}"/>
              </a:ext>
            </a:extLst>
          </p:cNvPr>
          <p:cNvCxnSpPr>
            <a:cxnSpLocks/>
            <a:stCxn id="168" idx="2"/>
            <a:endCxn id="140" idx="0"/>
          </p:cNvCxnSpPr>
          <p:nvPr/>
        </p:nvCxnSpPr>
        <p:spPr>
          <a:xfrm>
            <a:off x="3951215" y="2395394"/>
            <a:ext cx="1030565" cy="14494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4FC25E8A-C686-410C-AAFB-34E8CAA4B5C0}"/>
              </a:ext>
            </a:extLst>
          </p:cNvPr>
          <p:cNvCxnSpPr>
            <a:cxnSpLocks/>
            <a:stCxn id="161" idx="2"/>
            <a:endCxn id="132" idx="0"/>
          </p:cNvCxnSpPr>
          <p:nvPr/>
        </p:nvCxnSpPr>
        <p:spPr>
          <a:xfrm flipH="1">
            <a:off x="7056238" y="2395393"/>
            <a:ext cx="831466" cy="14494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3AB38E64-8C3F-4CC4-BB4B-12027624EB7E}"/>
              </a:ext>
            </a:extLst>
          </p:cNvPr>
          <p:cNvCxnSpPr>
            <a:cxnSpLocks/>
            <a:stCxn id="160" idx="2"/>
            <a:endCxn id="124" idx="0"/>
          </p:cNvCxnSpPr>
          <p:nvPr/>
        </p:nvCxnSpPr>
        <p:spPr>
          <a:xfrm>
            <a:off x="8385548" y="2395393"/>
            <a:ext cx="745149" cy="14494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F1A71090-FA0D-4328-8FEC-DCED76BCFD6A}"/>
              </a:ext>
            </a:extLst>
          </p:cNvPr>
          <p:cNvCxnSpPr>
            <a:cxnSpLocks/>
            <a:stCxn id="153" idx="2"/>
            <a:endCxn id="165" idx="0"/>
          </p:cNvCxnSpPr>
          <p:nvPr/>
        </p:nvCxnSpPr>
        <p:spPr>
          <a:xfrm flipH="1">
            <a:off x="4213751" y="1268928"/>
            <a:ext cx="976218" cy="8035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45E4FB8C-63CF-4819-BB92-94E829B460E9}"/>
              </a:ext>
            </a:extLst>
          </p:cNvPr>
          <p:cNvCxnSpPr>
            <a:cxnSpLocks/>
            <a:stCxn id="152" idx="2"/>
            <a:endCxn id="157" idx="0"/>
          </p:cNvCxnSpPr>
          <p:nvPr/>
        </p:nvCxnSpPr>
        <p:spPr>
          <a:xfrm>
            <a:off x="5687813" y="1268928"/>
            <a:ext cx="2960271" cy="803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42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组合 97">
            <a:extLst>
              <a:ext uri="{FF2B5EF4-FFF2-40B4-BE49-F238E27FC236}">
                <a16:creationId xmlns:a16="http://schemas.microsoft.com/office/drawing/2014/main" id="{A607ADCE-74BA-41A0-BAEB-6C6FECB0356D}"/>
              </a:ext>
            </a:extLst>
          </p:cNvPr>
          <p:cNvGrpSpPr/>
          <p:nvPr/>
        </p:nvGrpSpPr>
        <p:grpSpPr>
          <a:xfrm>
            <a:off x="43352" y="3844798"/>
            <a:ext cx="1692565" cy="322939"/>
            <a:chOff x="4591006" y="706116"/>
            <a:chExt cx="2022285" cy="456288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659A35D4-661B-4945-BACD-CDBD2AE03117}"/>
                </a:ext>
              </a:extLst>
            </p:cNvPr>
            <p:cNvSpPr/>
            <p:nvPr/>
          </p:nvSpPr>
          <p:spPr>
            <a:xfrm flipH="1">
              <a:off x="598593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231D67DC-109A-4541-B9CF-9B99D0C12916}"/>
                </a:ext>
              </a:extLst>
            </p:cNvPr>
            <p:cNvSpPr/>
            <p:nvPr/>
          </p:nvSpPr>
          <p:spPr>
            <a:xfrm flipH="1">
              <a:off x="535690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10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57E6E335-8606-411D-AE3B-34E8A64CF0DD}"/>
                </a:ext>
              </a:extLst>
            </p:cNvPr>
            <p:cNvSpPr/>
            <p:nvPr/>
          </p:nvSpPr>
          <p:spPr>
            <a:xfrm flipH="1">
              <a:off x="4745810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8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F0520797-DC97-401F-8B2C-11C754DE9AAC}"/>
                </a:ext>
              </a:extLst>
            </p:cNvPr>
            <p:cNvSpPr/>
            <p:nvPr/>
          </p:nvSpPr>
          <p:spPr>
            <a:xfrm flipH="1">
              <a:off x="5813191" y="706116"/>
              <a:ext cx="172742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9498F9F-1CCC-4D94-97F7-BC2216E2429B}"/>
                </a:ext>
              </a:extLst>
            </p:cNvPr>
            <p:cNvSpPr/>
            <p:nvPr/>
          </p:nvSpPr>
          <p:spPr>
            <a:xfrm flipH="1">
              <a:off x="5185832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84F9A808-C039-48AD-AEB1-FD164F98ED9B}"/>
                </a:ext>
              </a:extLst>
            </p:cNvPr>
            <p:cNvSpPr/>
            <p:nvPr/>
          </p:nvSpPr>
          <p:spPr>
            <a:xfrm flipH="1">
              <a:off x="4591006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997F29D7-A9A1-4503-9E2D-4C9C89564017}"/>
                </a:ext>
              </a:extLst>
            </p:cNvPr>
            <p:cNvSpPr/>
            <p:nvPr/>
          </p:nvSpPr>
          <p:spPr>
            <a:xfrm flipH="1">
              <a:off x="6442221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E355C8EA-DC25-4006-9A56-4F480ABB7486}"/>
              </a:ext>
            </a:extLst>
          </p:cNvPr>
          <p:cNvGrpSpPr/>
          <p:nvPr/>
        </p:nvGrpSpPr>
        <p:grpSpPr>
          <a:xfrm>
            <a:off x="10416016" y="3844796"/>
            <a:ext cx="1692565" cy="322939"/>
            <a:chOff x="4591006" y="706116"/>
            <a:chExt cx="2022285" cy="456288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F37B5464-C546-4B05-B3CB-5CC0D690551E}"/>
                </a:ext>
              </a:extLst>
            </p:cNvPr>
            <p:cNvSpPr/>
            <p:nvPr/>
          </p:nvSpPr>
          <p:spPr>
            <a:xfrm flipH="1">
              <a:off x="598593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AFCF5586-16F3-4691-B09F-A07F57F0E6B8}"/>
                </a:ext>
              </a:extLst>
            </p:cNvPr>
            <p:cNvSpPr/>
            <p:nvPr/>
          </p:nvSpPr>
          <p:spPr>
            <a:xfrm flipH="1">
              <a:off x="535690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51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53702290-9530-44BD-B5EF-916C3209FCED}"/>
                </a:ext>
              </a:extLst>
            </p:cNvPr>
            <p:cNvSpPr/>
            <p:nvPr/>
          </p:nvSpPr>
          <p:spPr>
            <a:xfrm flipH="1">
              <a:off x="4745810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46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DB4DE1D7-646E-4F23-95E2-4694F3098128}"/>
                </a:ext>
              </a:extLst>
            </p:cNvPr>
            <p:cNvSpPr/>
            <p:nvPr/>
          </p:nvSpPr>
          <p:spPr>
            <a:xfrm flipH="1">
              <a:off x="5813191" y="706116"/>
              <a:ext cx="172742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4A515926-BD30-4402-A9E0-BB290FD2888A}"/>
                </a:ext>
              </a:extLst>
            </p:cNvPr>
            <p:cNvSpPr/>
            <p:nvPr/>
          </p:nvSpPr>
          <p:spPr>
            <a:xfrm flipH="1">
              <a:off x="5185832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D7025C2E-F9C3-4117-8883-91629DB4C9FA}"/>
                </a:ext>
              </a:extLst>
            </p:cNvPr>
            <p:cNvSpPr/>
            <p:nvPr/>
          </p:nvSpPr>
          <p:spPr>
            <a:xfrm flipH="1">
              <a:off x="4591006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9328AAA7-4B1A-48EF-98E5-8C3FD96C852E}"/>
                </a:ext>
              </a:extLst>
            </p:cNvPr>
            <p:cNvSpPr/>
            <p:nvPr/>
          </p:nvSpPr>
          <p:spPr>
            <a:xfrm flipH="1">
              <a:off x="6442221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11A2650A-9673-47CB-B16F-14BAED5A1894}"/>
              </a:ext>
            </a:extLst>
          </p:cNvPr>
          <p:cNvGrpSpPr/>
          <p:nvPr/>
        </p:nvGrpSpPr>
        <p:grpSpPr>
          <a:xfrm>
            <a:off x="8340339" y="3844796"/>
            <a:ext cx="1692565" cy="322939"/>
            <a:chOff x="4591006" y="706116"/>
            <a:chExt cx="2022285" cy="456288"/>
          </a:xfrm>
        </p:grpSpPr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83D495E1-DA5B-46EE-B8B2-D6AB9092B1A4}"/>
                </a:ext>
              </a:extLst>
            </p:cNvPr>
            <p:cNvSpPr/>
            <p:nvPr/>
          </p:nvSpPr>
          <p:spPr>
            <a:xfrm flipH="1">
              <a:off x="598593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3227B1CF-D11B-4CC9-8858-6D2A4054F9A5}"/>
                </a:ext>
              </a:extLst>
            </p:cNvPr>
            <p:cNvSpPr/>
            <p:nvPr/>
          </p:nvSpPr>
          <p:spPr>
            <a:xfrm flipH="1">
              <a:off x="535690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44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85D7FD5A-F95D-435B-99AA-200968B215BD}"/>
                </a:ext>
              </a:extLst>
            </p:cNvPr>
            <p:cNvSpPr/>
            <p:nvPr/>
          </p:nvSpPr>
          <p:spPr>
            <a:xfrm flipH="1">
              <a:off x="4745810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36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46A78DBF-6586-4754-A904-58FE6A0255D9}"/>
                </a:ext>
              </a:extLst>
            </p:cNvPr>
            <p:cNvSpPr/>
            <p:nvPr/>
          </p:nvSpPr>
          <p:spPr>
            <a:xfrm flipH="1">
              <a:off x="5813191" y="706116"/>
              <a:ext cx="172742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5FD117CB-7BB1-411F-8C76-FA0691E66835}"/>
                </a:ext>
              </a:extLst>
            </p:cNvPr>
            <p:cNvSpPr/>
            <p:nvPr/>
          </p:nvSpPr>
          <p:spPr>
            <a:xfrm flipH="1">
              <a:off x="5185832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8EE2486F-D059-4203-BD8A-B6C6A7DEC504}"/>
                </a:ext>
              </a:extLst>
            </p:cNvPr>
            <p:cNvSpPr/>
            <p:nvPr/>
          </p:nvSpPr>
          <p:spPr>
            <a:xfrm flipH="1">
              <a:off x="4591006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56E62F88-D549-4D9B-B3E9-3A0117465650}"/>
                </a:ext>
              </a:extLst>
            </p:cNvPr>
            <p:cNvSpPr/>
            <p:nvPr/>
          </p:nvSpPr>
          <p:spPr>
            <a:xfrm flipH="1">
              <a:off x="6442221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E1462D28-4DED-46BD-BA00-3E2EAFC35D04}"/>
              </a:ext>
            </a:extLst>
          </p:cNvPr>
          <p:cNvGrpSpPr/>
          <p:nvPr/>
        </p:nvGrpSpPr>
        <p:grpSpPr>
          <a:xfrm>
            <a:off x="6266728" y="3844797"/>
            <a:ext cx="1692565" cy="322939"/>
            <a:chOff x="4591006" y="706116"/>
            <a:chExt cx="2022285" cy="456288"/>
          </a:xfrm>
        </p:grpSpPr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51CBD2B3-82B7-478D-AC6B-77E7B97FFEEF}"/>
                </a:ext>
              </a:extLst>
            </p:cNvPr>
            <p:cNvSpPr/>
            <p:nvPr/>
          </p:nvSpPr>
          <p:spPr>
            <a:xfrm flipH="1">
              <a:off x="598593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33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B37D4249-639D-4345-9656-8321E9E710C8}"/>
                </a:ext>
              </a:extLst>
            </p:cNvPr>
            <p:cNvSpPr/>
            <p:nvPr/>
          </p:nvSpPr>
          <p:spPr>
            <a:xfrm flipH="1">
              <a:off x="535690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30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3CC2818F-F9BA-4117-A8B0-58CDE88C0FDC}"/>
                </a:ext>
              </a:extLst>
            </p:cNvPr>
            <p:cNvSpPr/>
            <p:nvPr/>
          </p:nvSpPr>
          <p:spPr>
            <a:xfrm flipH="1">
              <a:off x="4745810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25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6A7DA6A8-ED8F-48A6-9A42-9B37F4702AC8}"/>
                </a:ext>
              </a:extLst>
            </p:cNvPr>
            <p:cNvSpPr/>
            <p:nvPr/>
          </p:nvSpPr>
          <p:spPr>
            <a:xfrm flipH="1">
              <a:off x="5813191" y="706116"/>
              <a:ext cx="172742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AEDC3115-94F6-48B2-90B2-9461DE778CD1}"/>
                </a:ext>
              </a:extLst>
            </p:cNvPr>
            <p:cNvSpPr/>
            <p:nvPr/>
          </p:nvSpPr>
          <p:spPr>
            <a:xfrm flipH="1">
              <a:off x="5185832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FA629FF4-D930-47F5-8DBA-4FA7E1168FF9}"/>
                </a:ext>
              </a:extLst>
            </p:cNvPr>
            <p:cNvSpPr/>
            <p:nvPr/>
          </p:nvSpPr>
          <p:spPr>
            <a:xfrm flipH="1">
              <a:off x="4591006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8D03BBC2-770C-4726-B433-539EE7A9550B}"/>
                </a:ext>
              </a:extLst>
            </p:cNvPr>
            <p:cNvSpPr/>
            <p:nvPr/>
          </p:nvSpPr>
          <p:spPr>
            <a:xfrm flipH="1">
              <a:off x="6442221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8691F62F-1904-4658-8A95-0D0157A3B899}"/>
              </a:ext>
            </a:extLst>
          </p:cNvPr>
          <p:cNvGrpSpPr/>
          <p:nvPr/>
        </p:nvGrpSpPr>
        <p:grpSpPr>
          <a:xfrm>
            <a:off x="4192269" y="3844798"/>
            <a:ext cx="1692565" cy="322939"/>
            <a:chOff x="4591006" y="706116"/>
            <a:chExt cx="2022285" cy="456288"/>
          </a:xfrm>
        </p:grpSpPr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0385990E-8AE6-4137-A637-CFFB7F7913E4}"/>
                </a:ext>
              </a:extLst>
            </p:cNvPr>
            <p:cNvSpPr/>
            <p:nvPr/>
          </p:nvSpPr>
          <p:spPr>
            <a:xfrm flipH="1">
              <a:off x="598593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4CD835D4-D304-4C45-9872-F0BDC29F78A5}"/>
                </a:ext>
              </a:extLst>
            </p:cNvPr>
            <p:cNvSpPr/>
            <p:nvPr/>
          </p:nvSpPr>
          <p:spPr>
            <a:xfrm flipH="1">
              <a:off x="535690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22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F27A2640-846F-45B3-8B6E-95D9D6161502}"/>
                </a:ext>
              </a:extLst>
            </p:cNvPr>
            <p:cNvSpPr/>
            <p:nvPr/>
          </p:nvSpPr>
          <p:spPr>
            <a:xfrm flipH="1">
              <a:off x="4745810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18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84EBCC72-1D2C-440C-B6D4-E29FC9AFC7EB}"/>
                </a:ext>
              </a:extLst>
            </p:cNvPr>
            <p:cNvSpPr/>
            <p:nvPr/>
          </p:nvSpPr>
          <p:spPr>
            <a:xfrm flipH="1">
              <a:off x="5813191" y="706116"/>
              <a:ext cx="172742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692119B3-C220-47A7-A3C3-18E06CD7AB67}"/>
                </a:ext>
              </a:extLst>
            </p:cNvPr>
            <p:cNvSpPr/>
            <p:nvPr/>
          </p:nvSpPr>
          <p:spPr>
            <a:xfrm flipH="1">
              <a:off x="5185832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E5C5C686-3142-4826-9331-ED6F52AB44F9}"/>
                </a:ext>
              </a:extLst>
            </p:cNvPr>
            <p:cNvSpPr/>
            <p:nvPr/>
          </p:nvSpPr>
          <p:spPr>
            <a:xfrm flipH="1">
              <a:off x="4591006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735D81C6-5128-4A61-BFE8-B9EEB541B106}"/>
                </a:ext>
              </a:extLst>
            </p:cNvPr>
            <p:cNvSpPr/>
            <p:nvPr/>
          </p:nvSpPr>
          <p:spPr>
            <a:xfrm flipH="1">
              <a:off x="6442221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59DF8600-4F7A-41C3-B374-A2093799B991}"/>
              </a:ext>
            </a:extLst>
          </p:cNvPr>
          <p:cNvGrpSpPr/>
          <p:nvPr/>
        </p:nvGrpSpPr>
        <p:grpSpPr>
          <a:xfrm>
            <a:off x="2117811" y="3844798"/>
            <a:ext cx="1692565" cy="322939"/>
            <a:chOff x="4591006" y="706116"/>
            <a:chExt cx="2022285" cy="456288"/>
          </a:xfrm>
        </p:grpSpPr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5C9C34FB-5277-4199-87E0-41C30D6D66D8}"/>
                </a:ext>
              </a:extLst>
            </p:cNvPr>
            <p:cNvSpPr/>
            <p:nvPr/>
          </p:nvSpPr>
          <p:spPr>
            <a:xfrm flipH="1">
              <a:off x="598593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ACFBEAA9-078F-4CCD-B7FC-93C9519AB329}"/>
                </a:ext>
              </a:extLst>
            </p:cNvPr>
            <p:cNvSpPr/>
            <p:nvPr/>
          </p:nvSpPr>
          <p:spPr>
            <a:xfrm flipH="1">
              <a:off x="535690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15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FBDDE635-0FBE-4DA7-96CF-22965F15A413}"/>
                </a:ext>
              </a:extLst>
            </p:cNvPr>
            <p:cNvSpPr/>
            <p:nvPr/>
          </p:nvSpPr>
          <p:spPr>
            <a:xfrm flipH="1">
              <a:off x="4745810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12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8C039242-3C8E-4E14-BF91-7B5717F33412}"/>
                </a:ext>
              </a:extLst>
            </p:cNvPr>
            <p:cNvSpPr/>
            <p:nvPr/>
          </p:nvSpPr>
          <p:spPr>
            <a:xfrm flipH="1">
              <a:off x="5813191" y="706116"/>
              <a:ext cx="172742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BB034715-C727-408E-B933-36BB7880ABFA}"/>
                </a:ext>
              </a:extLst>
            </p:cNvPr>
            <p:cNvSpPr/>
            <p:nvPr/>
          </p:nvSpPr>
          <p:spPr>
            <a:xfrm flipH="1">
              <a:off x="5185832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2CF9BBDC-A561-4C46-9B17-F3948E38FDBD}"/>
                </a:ext>
              </a:extLst>
            </p:cNvPr>
            <p:cNvSpPr/>
            <p:nvPr/>
          </p:nvSpPr>
          <p:spPr>
            <a:xfrm flipH="1">
              <a:off x="4591006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A4D48D75-AECD-454D-A15B-EE1359139246}"/>
                </a:ext>
              </a:extLst>
            </p:cNvPr>
            <p:cNvSpPr/>
            <p:nvPr/>
          </p:nvSpPr>
          <p:spPr>
            <a:xfrm flipH="1">
              <a:off x="6442221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A69AC166-DA9B-4EBA-BE2C-DCE1E32B6786}"/>
              </a:ext>
            </a:extLst>
          </p:cNvPr>
          <p:cNvGrpSpPr/>
          <p:nvPr/>
        </p:nvGrpSpPr>
        <p:grpSpPr>
          <a:xfrm>
            <a:off x="5118380" y="945989"/>
            <a:ext cx="1692565" cy="322939"/>
            <a:chOff x="4591006" y="706116"/>
            <a:chExt cx="2022285" cy="456288"/>
          </a:xfrm>
        </p:grpSpPr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8393BC3D-E6A7-4AC2-A073-6960BDF16FD5}"/>
                </a:ext>
              </a:extLst>
            </p:cNvPr>
            <p:cNvSpPr/>
            <p:nvPr/>
          </p:nvSpPr>
          <p:spPr>
            <a:xfrm flipH="1">
              <a:off x="598593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3A449DD4-763B-49C1-86DC-5D353415F4B5}"/>
                </a:ext>
              </a:extLst>
            </p:cNvPr>
            <p:cNvSpPr/>
            <p:nvPr/>
          </p:nvSpPr>
          <p:spPr>
            <a:xfrm flipH="1">
              <a:off x="535690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5DCF3FA5-7782-4CD6-BC45-F4F490B1D1FE}"/>
                </a:ext>
              </a:extLst>
            </p:cNvPr>
            <p:cNvSpPr/>
            <p:nvPr/>
          </p:nvSpPr>
          <p:spPr>
            <a:xfrm flipH="1">
              <a:off x="4745810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36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B66A44CC-E238-4CBB-944A-AD6D98984653}"/>
                </a:ext>
              </a:extLst>
            </p:cNvPr>
            <p:cNvSpPr/>
            <p:nvPr/>
          </p:nvSpPr>
          <p:spPr>
            <a:xfrm flipH="1">
              <a:off x="5813191" y="706116"/>
              <a:ext cx="172742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CC8B697F-E13A-46D5-8FF0-A6A6F8781460}"/>
                </a:ext>
              </a:extLst>
            </p:cNvPr>
            <p:cNvSpPr/>
            <p:nvPr/>
          </p:nvSpPr>
          <p:spPr>
            <a:xfrm flipH="1">
              <a:off x="5185832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B8E7145E-5717-4329-BA26-10A81478FAFA}"/>
                </a:ext>
              </a:extLst>
            </p:cNvPr>
            <p:cNvSpPr/>
            <p:nvPr/>
          </p:nvSpPr>
          <p:spPr>
            <a:xfrm flipH="1">
              <a:off x="4591006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8321A280-CCD5-4E65-B253-A97E50036D78}"/>
                </a:ext>
              </a:extLst>
            </p:cNvPr>
            <p:cNvSpPr/>
            <p:nvPr/>
          </p:nvSpPr>
          <p:spPr>
            <a:xfrm flipH="1">
              <a:off x="6442221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E8A46D8A-58F8-45A9-AC4C-EBD9206B625C}"/>
              </a:ext>
            </a:extLst>
          </p:cNvPr>
          <p:cNvGrpSpPr/>
          <p:nvPr/>
        </p:nvGrpSpPr>
        <p:grpSpPr>
          <a:xfrm>
            <a:off x="7816115" y="2027781"/>
            <a:ext cx="1692565" cy="322939"/>
            <a:chOff x="4591006" y="706116"/>
            <a:chExt cx="2022285" cy="45628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07068313-4E85-454E-B2F7-C9CB135F5674}"/>
                </a:ext>
              </a:extLst>
            </p:cNvPr>
            <p:cNvSpPr/>
            <p:nvPr/>
          </p:nvSpPr>
          <p:spPr>
            <a:xfrm flipH="1">
              <a:off x="598593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A4A2C2CD-B8BF-4104-9F09-DDA31B8AF4FB}"/>
                </a:ext>
              </a:extLst>
            </p:cNvPr>
            <p:cNvSpPr/>
            <p:nvPr/>
          </p:nvSpPr>
          <p:spPr>
            <a:xfrm flipH="1">
              <a:off x="535690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CF45CCC1-3774-486F-A801-7E6831DE3A77}"/>
                </a:ext>
              </a:extLst>
            </p:cNvPr>
            <p:cNvSpPr/>
            <p:nvPr/>
          </p:nvSpPr>
          <p:spPr>
            <a:xfrm flipH="1">
              <a:off x="4745810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46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BA9AFB4E-8706-461B-B359-623FFC4CBD95}"/>
                </a:ext>
              </a:extLst>
            </p:cNvPr>
            <p:cNvSpPr/>
            <p:nvPr/>
          </p:nvSpPr>
          <p:spPr>
            <a:xfrm flipH="1">
              <a:off x="5813191" y="706116"/>
              <a:ext cx="172742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D4CA9719-ED35-4AB2-B825-22FB99C40680}"/>
                </a:ext>
              </a:extLst>
            </p:cNvPr>
            <p:cNvSpPr/>
            <p:nvPr/>
          </p:nvSpPr>
          <p:spPr>
            <a:xfrm flipH="1">
              <a:off x="5185832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BBC3A6E6-030D-4E62-94CC-49701B3DA20A}"/>
                </a:ext>
              </a:extLst>
            </p:cNvPr>
            <p:cNvSpPr/>
            <p:nvPr/>
          </p:nvSpPr>
          <p:spPr>
            <a:xfrm flipH="1">
              <a:off x="4591006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79A82C26-FA90-4E54-9D14-CFDFD7F7F2D8}"/>
                </a:ext>
              </a:extLst>
            </p:cNvPr>
            <p:cNvSpPr/>
            <p:nvPr/>
          </p:nvSpPr>
          <p:spPr>
            <a:xfrm flipH="1">
              <a:off x="6442221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72EADE5C-4968-4CA3-AC20-908D772ADCB3}"/>
              </a:ext>
            </a:extLst>
          </p:cNvPr>
          <p:cNvGrpSpPr/>
          <p:nvPr/>
        </p:nvGrpSpPr>
        <p:grpSpPr>
          <a:xfrm>
            <a:off x="3381782" y="2072455"/>
            <a:ext cx="1692565" cy="322939"/>
            <a:chOff x="4591006" y="706116"/>
            <a:chExt cx="2022285" cy="456288"/>
          </a:xfrm>
        </p:grpSpPr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7ABDE61B-1C9B-43CF-B6EE-3BD73EEB6EEE}"/>
                </a:ext>
              </a:extLst>
            </p:cNvPr>
            <p:cNvSpPr/>
            <p:nvPr/>
          </p:nvSpPr>
          <p:spPr>
            <a:xfrm flipH="1">
              <a:off x="598593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25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865793CC-2DC9-4D6D-831B-08E62BB23167}"/>
                </a:ext>
              </a:extLst>
            </p:cNvPr>
            <p:cNvSpPr/>
            <p:nvPr/>
          </p:nvSpPr>
          <p:spPr>
            <a:xfrm flipH="1">
              <a:off x="535690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18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5C774111-48D3-40DB-8924-1321B20BDAA5}"/>
                </a:ext>
              </a:extLst>
            </p:cNvPr>
            <p:cNvSpPr/>
            <p:nvPr/>
          </p:nvSpPr>
          <p:spPr>
            <a:xfrm flipH="1">
              <a:off x="4745810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12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DB6D2F42-8678-41F5-874F-D2D500FFFE53}"/>
                </a:ext>
              </a:extLst>
            </p:cNvPr>
            <p:cNvSpPr/>
            <p:nvPr/>
          </p:nvSpPr>
          <p:spPr>
            <a:xfrm flipH="1">
              <a:off x="5813191" y="706116"/>
              <a:ext cx="172742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C5E0DC94-9560-42AB-93BA-2EDAF6F3DDB9}"/>
                </a:ext>
              </a:extLst>
            </p:cNvPr>
            <p:cNvSpPr/>
            <p:nvPr/>
          </p:nvSpPr>
          <p:spPr>
            <a:xfrm flipH="1">
              <a:off x="5185832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788EE1B2-559A-448A-A6D3-042FCAE712C1}"/>
                </a:ext>
              </a:extLst>
            </p:cNvPr>
            <p:cNvSpPr/>
            <p:nvPr/>
          </p:nvSpPr>
          <p:spPr>
            <a:xfrm flipH="1">
              <a:off x="4591006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02341469-E8AE-4B67-A14D-7A74FA3027C5}"/>
                </a:ext>
              </a:extLst>
            </p:cNvPr>
            <p:cNvSpPr/>
            <p:nvPr/>
          </p:nvSpPr>
          <p:spPr>
            <a:xfrm flipH="1">
              <a:off x="6442221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2B0B9E5A-5BC9-4B11-8BA3-82EA7CE0CBE5}"/>
              </a:ext>
            </a:extLst>
          </p:cNvPr>
          <p:cNvCxnSpPr>
            <a:cxnSpLocks/>
            <a:stCxn id="105" idx="1"/>
            <a:endCxn id="144" idx="3"/>
          </p:cNvCxnSpPr>
          <p:nvPr/>
        </p:nvCxnSpPr>
        <p:spPr>
          <a:xfrm>
            <a:off x="1735917" y="4006268"/>
            <a:ext cx="3818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C30C1C3-2829-41BD-B28B-E123CF1C5F1E}"/>
              </a:ext>
            </a:extLst>
          </p:cNvPr>
          <p:cNvCxnSpPr>
            <a:cxnSpLocks/>
            <a:stCxn id="145" idx="1"/>
            <a:endCxn id="136" idx="3"/>
          </p:cNvCxnSpPr>
          <p:nvPr/>
        </p:nvCxnSpPr>
        <p:spPr>
          <a:xfrm>
            <a:off x="3810376" y="4006268"/>
            <a:ext cx="3818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FDD7516D-EF71-4559-A20F-4B1CD6B493FE}"/>
              </a:ext>
            </a:extLst>
          </p:cNvPr>
          <p:cNvCxnSpPr>
            <a:cxnSpLocks/>
            <a:stCxn id="137" idx="1"/>
            <a:endCxn id="128" idx="3"/>
          </p:cNvCxnSpPr>
          <p:nvPr/>
        </p:nvCxnSpPr>
        <p:spPr>
          <a:xfrm flipV="1">
            <a:off x="5884834" y="4006267"/>
            <a:ext cx="38189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8173A1A6-C9AF-4063-BBFF-467453E5AA58}"/>
              </a:ext>
            </a:extLst>
          </p:cNvPr>
          <p:cNvCxnSpPr>
            <a:cxnSpLocks/>
            <a:stCxn id="129" idx="1"/>
            <a:endCxn id="120" idx="3"/>
          </p:cNvCxnSpPr>
          <p:nvPr/>
        </p:nvCxnSpPr>
        <p:spPr>
          <a:xfrm flipV="1">
            <a:off x="7959293" y="4006266"/>
            <a:ext cx="38104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107A8107-F89A-4D01-8B0B-61318B4D4D22}"/>
              </a:ext>
            </a:extLst>
          </p:cNvPr>
          <p:cNvCxnSpPr>
            <a:cxnSpLocks/>
            <a:stCxn id="121" idx="1"/>
            <a:endCxn id="112" idx="3"/>
          </p:cNvCxnSpPr>
          <p:nvPr/>
        </p:nvCxnSpPr>
        <p:spPr>
          <a:xfrm>
            <a:off x="10032904" y="4006266"/>
            <a:ext cx="383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65D9FAD3-BDEC-4D44-98ED-58DDBDA56FE0}"/>
              </a:ext>
            </a:extLst>
          </p:cNvPr>
          <p:cNvCxnSpPr>
            <a:cxnSpLocks/>
            <a:stCxn id="169" idx="2"/>
            <a:endCxn id="100" idx="0"/>
          </p:cNvCxnSpPr>
          <p:nvPr/>
        </p:nvCxnSpPr>
        <p:spPr>
          <a:xfrm flipH="1">
            <a:off x="875321" y="2395394"/>
            <a:ext cx="2578050" cy="14494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5B2A9E87-20E9-4D71-BEE3-DDD80D81643B}"/>
              </a:ext>
            </a:extLst>
          </p:cNvPr>
          <p:cNvCxnSpPr>
            <a:cxnSpLocks/>
            <a:stCxn id="168" idx="2"/>
            <a:endCxn id="140" idx="0"/>
          </p:cNvCxnSpPr>
          <p:nvPr/>
        </p:nvCxnSpPr>
        <p:spPr>
          <a:xfrm flipH="1">
            <a:off x="2949780" y="2395394"/>
            <a:ext cx="1001435" cy="14494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4FC25E8A-C686-410C-AAFB-34E8CAA4B5C0}"/>
              </a:ext>
            </a:extLst>
          </p:cNvPr>
          <p:cNvCxnSpPr>
            <a:cxnSpLocks/>
            <a:stCxn id="167" idx="2"/>
            <a:endCxn id="132" idx="0"/>
          </p:cNvCxnSpPr>
          <p:nvPr/>
        </p:nvCxnSpPr>
        <p:spPr>
          <a:xfrm>
            <a:off x="4476987" y="2395394"/>
            <a:ext cx="547251" cy="14494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3AB38E64-8C3F-4CC4-BB4B-12027624EB7E}"/>
              </a:ext>
            </a:extLst>
          </p:cNvPr>
          <p:cNvCxnSpPr>
            <a:cxnSpLocks/>
            <a:stCxn id="170" idx="2"/>
            <a:endCxn id="124" idx="0"/>
          </p:cNvCxnSpPr>
          <p:nvPr/>
        </p:nvCxnSpPr>
        <p:spPr>
          <a:xfrm>
            <a:off x="5002758" y="2395394"/>
            <a:ext cx="2095939" cy="14494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C86900C0-2299-47D8-85B6-7D64CC500D3E}"/>
              </a:ext>
            </a:extLst>
          </p:cNvPr>
          <p:cNvCxnSpPr>
            <a:cxnSpLocks/>
            <a:stCxn id="161" idx="2"/>
            <a:endCxn id="116" idx="0"/>
          </p:cNvCxnSpPr>
          <p:nvPr/>
        </p:nvCxnSpPr>
        <p:spPr>
          <a:xfrm>
            <a:off x="7887704" y="2350720"/>
            <a:ext cx="1284604" cy="14940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918A9C4F-81C1-4788-9BEB-49B2BA709C36}"/>
              </a:ext>
            </a:extLst>
          </p:cNvPr>
          <p:cNvCxnSpPr>
            <a:cxnSpLocks/>
            <a:stCxn id="160" idx="2"/>
            <a:endCxn id="108" idx="0"/>
          </p:cNvCxnSpPr>
          <p:nvPr/>
        </p:nvCxnSpPr>
        <p:spPr>
          <a:xfrm>
            <a:off x="8385548" y="2350720"/>
            <a:ext cx="2862437" cy="14940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F1A71090-FA0D-4328-8FEC-DCED76BCFD6A}"/>
              </a:ext>
            </a:extLst>
          </p:cNvPr>
          <p:cNvCxnSpPr>
            <a:cxnSpLocks/>
            <a:stCxn id="153" idx="2"/>
            <a:endCxn id="165" idx="0"/>
          </p:cNvCxnSpPr>
          <p:nvPr/>
        </p:nvCxnSpPr>
        <p:spPr>
          <a:xfrm flipH="1">
            <a:off x="4213751" y="1268928"/>
            <a:ext cx="976218" cy="8035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45E4FB8C-63CF-4819-BB92-94E829B460E9}"/>
              </a:ext>
            </a:extLst>
          </p:cNvPr>
          <p:cNvCxnSpPr>
            <a:cxnSpLocks/>
            <a:stCxn id="152" idx="2"/>
            <a:endCxn id="157" idx="0"/>
          </p:cNvCxnSpPr>
          <p:nvPr/>
        </p:nvCxnSpPr>
        <p:spPr>
          <a:xfrm>
            <a:off x="5687813" y="1268928"/>
            <a:ext cx="2960271" cy="7588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51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组合 97">
            <a:extLst>
              <a:ext uri="{FF2B5EF4-FFF2-40B4-BE49-F238E27FC236}">
                <a16:creationId xmlns:a16="http://schemas.microsoft.com/office/drawing/2014/main" id="{A607ADCE-74BA-41A0-BAEB-6C6FECB0356D}"/>
              </a:ext>
            </a:extLst>
          </p:cNvPr>
          <p:cNvGrpSpPr/>
          <p:nvPr/>
        </p:nvGrpSpPr>
        <p:grpSpPr>
          <a:xfrm>
            <a:off x="1249852" y="3844798"/>
            <a:ext cx="1692565" cy="322939"/>
            <a:chOff x="4591006" y="706116"/>
            <a:chExt cx="2022285" cy="456288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659A35D4-661B-4945-BACD-CDBD2AE03117}"/>
                </a:ext>
              </a:extLst>
            </p:cNvPr>
            <p:cNvSpPr/>
            <p:nvPr/>
          </p:nvSpPr>
          <p:spPr>
            <a:xfrm flipH="1">
              <a:off x="598593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231D67DC-109A-4541-B9CF-9B99D0C12916}"/>
                </a:ext>
              </a:extLst>
            </p:cNvPr>
            <p:cNvSpPr/>
            <p:nvPr/>
          </p:nvSpPr>
          <p:spPr>
            <a:xfrm flipH="1">
              <a:off x="535690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10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57E6E335-8606-411D-AE3B-34E8A64CF0DD}"/>
                </a:ext>
              </a:extLst>
            </p:cNvPr>
            <p:cNvSpPr/>
            <p:nvPr/>
          </p:nvSpPr>
          <p:spPr>
            <a:xfrm flipH="1">
              <a:off x="4745810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8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F0520797-DC97-401F-8B2C-11C754DE9AAC}"/>
                </a:ext>
              </a:extLst>
            </p:cNvPr>
            <p:cNvSpPr/>
            <p:nvPr/>
          </p:nvSpPr>
          <p:spPr>
            <a:xfrm flipH="1">
              <a:off x="5813191" y="706116"/>
              <a:ext cx="172742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9498F9F-1CCC-4D94-97F7-BC2216E2429B}"/>
                </a:ext>
              </a:extLst>
            </p:cNvPr>
            <p:cNvSpPr/>
            <p:nvPr/>
          </p:nvSpPr>
          <p:spPr>
            <a:xfrm flipH="1">
              <a:off x="5185832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84F9A808-C039-48AD-AEB1-FD164F98ED9B}"/>
                </a:ext>
              </a:extLst>
            </p:cNvPr>
            <p:cNvSpPr/>
            <p:nvPr/>
          </p:nvSpPr>
          <p:spPr>
            <a:xfrm flipH="1">
              <a:off x="4591006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997F29D7-A9A1-4503-9E2D-4C9C89564017}"/>
                </a:ext>
              </a:extLst>
            </p:cNvPr>
            <p:cNvSpPr/>
            <p:nvPr/>
          </p:nvSpPr>
          <p:spPr>
            <a:xfrm flipH="1">
              <a:off x="6442221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11A2650A-9673-47CB-B16F-14BAED5A1894}"/>
              </a:ext>
            </a:extLst>
          </p:cNvPr>
          <p:cNvGrpSpPr/>
          <p:nvPr/>
        </p:nvGrpSpPr>
        <p:grpSpPr>
          <a:xfrm>
            <a:off x="9546839" y="3844796"/>
            <a:ext cx="1692565" cy="322939"/>
            <a:chOff x="4591006" y="706116"/>
            <a:chExt cx="2022285" cy="456288"/>
          </a:xfrm>
        </p:grpSpPr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83D495E1-DA5B-46EE-B8B2-D6AB9092B1A4}"/>
                </a:ext>
              </a:extLst>
            </p:cNvPr>
            <p:cNvSpPr/>
            <p:nvPr/>
          </p:nvSpPr>
          <p:spPr>
            <a:xfrm flipH="1">
              <a:off x="598593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51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3227B1CF-D11B-4CC9-8858-6D2A4054F9A5}"/>
                </a:ext>
              </a:extLst>
            </p:cNvPr>
            <p:cNvSpPr/>
            <p:nvPr/>
          </p:nvSpPr>
          <p:spPr>
            <a:xfrm flipH="1">
              <a:off x="535690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44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85D7FD5A-F95D-435B-99AA-200968B215BD}"/>
                </a:ext>
              </a:extLst>
            </p:cNvPr>
            <p:cNvSpPr/>
            <p:nvPr/>
          </p:nvSpPr>
          <p:spPr>
            <a:xfrm flipH="1">
              <a:off x="4745810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36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46A78DBF-6586-4754-A904-58FE6A0255D9}"/>
                </a:ext>
              </a:extLst>
            </p:cNvPr>
            <p:cNvSpPr/>
            <p:nvPr/>
          </p:nvSpPr>
          <p:spPr>
            <a:xfrm flipH="1">
              <a:off x="5813191" y="706116"/>
              <a:ext cx="172742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5FD117CB-7BB1-411F-8C76-FA0691E66835}"/>
                </a:ext>
              </a:extLst>
            </p:cNvPr>
            <p:cNvSpPr/>
            <p:nvPr/>
          </p:nvSpPr>
          <p:spPr>
            <a:xfrm flipH="1">
              <a:off x="5185832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8EE2486F-D059-4203-BD8A-B6C6A7DEC504}"/>
                </a:ext>
              </a:extLst>
            </p:cNvPr>
            <p:cNvSpPr/>
            <p:nvPr/>
          </p:nvSpPr>
          <p:spPr>
            <a:xfrm flipH="1">
              <a:off x="4591006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56E62F88-D549-4D9B-B3E9-3A0117465650}"/>
                </a:ext>
              </a:extLst>
            </p:cNvPr>
            <p:cNvSpPr/>
            <p:nvPr/>
          </p:nvSpPr>
          <p:spPr>
            <a:xfrm flipH="1">
              <a:off x="6442221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E1462D28-4DED-46BD-BA00-3E2EAFC35D04}"/>
              </a:ext>
            </a:extLst>
          </p:cNvPr>
          <p:cNvGrpSpPr/>
          <p:nvPr/>
        </p:nvGrpSpPr>
        <p:grpSpPr>
          <a:xfrm>
            <a:off x="7473228" y="3844797"/>
            <a:ext cx="1692565" cy="322939"/>
            <a:chOff x="4591006" y="706116"/>
            <a:chExt cx="2022285" cy="456288"/>
          </a:xfrm>
        </p:grpSpPr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51CBD2B3-82B7-478D-AC6B-77E7B97FFEEF}"/>
                </a:ext>
              </a:extLst>
            </p:cNvPr>
            <p:cNvSpPr/>
            <p:nvPr/>
          </p:nvSpPr>
          <p:spPr>
            <a:xfrm flipH="1">
              <a:off x="598593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33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B37D4249-639D-4345-9656-8321E9E710C8}"/>
                </a:ext>
              </a:extLst>
            </p:cNvPr>
            <p:cNvSpPr/>
            <p:nvPr/>
          </p:nvSpPr>
          <p:spPr>
            <a:xfrm flipH="1">
              <a:off x="535690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30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3CC2818F-F9BA-4117-A8B0-58CDE88C0FDC}"/>
                </a:ext>
              </a:extLst>
            </p:cNvPr>
            <p:cNvSpPr/>
            <p:nvPr/>
          </p:nvSpPr>
          <p:spPr>
            <a:xfrm flipH="1">
              <a:off x="4745810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25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6A7DA6A8-ED8F-48A6-9A42-9B37F4702AC8}"/>
                </a:ext>
              </a:extLst>
            </p:cNvPr>
            <p:cNvSpPr/>
            <p:nvPr/>
          </p:nvSpPr>
          <p:spPr>
            <a:xfrm flipH="1">
              <a:off x="5813191" y="706116"/>
              <a:ext cx="172742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AEDC3115-94F6-48B2-90B2-9461DE778CD1}"/>
                </a:ext>
              </a:extLst>
            </p:cNvPr>
            <p:cNvSpPr/>
            <p:nvPr/>
          </p:nvSpPr>
          <p:spPr>
            <a:xfrm flipH="1">
              <a:off x="5185832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FA629FF4-D930-47F5-8DBA-4FA7E1168FF9}"/>
                </a:ext>
              </a:extLst>
            </p:cNvPr>
            <p:cNvSpPr/>
            <p:nvPr/>
          </p:nvSpPr>
          <p:spPr>
            <a:xfrm flipH="1">
              <a:off x="4591006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8D03BBC2-770C-4726-B433-539EE7A9550B}"/>
                </a:ext>
              </a:extLst>
            </p:cNvPr>
            <p:cNvSpPr/>
            <p:nvPr/>
          </p:nvSpPr>
          <p:spPr>
            <a:xfrm flipH="1">
              <a:off x="6442221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8691F62F-1904-4658-8A95-0D0157A3B899}"/>
              </a:ext>
            </a:extLst>
          </p:cNvPr>
          <p:cNvGrpSpPr/>
          <p:nvPr/>
        </p:nvGrpSpPr>
        <p:grpSpPr>
          <a:xfrm>
            <a:off x="5398769" y="3844798"/>
            <a:ext cx="1692565" cy="322939"/>
            <a:chOff x="4591006" y="706116"/>
            <a:chExt cx="2022285" cy="456288"/>
          </a:xfrm>
        </p:grpSpPr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0385990E-8AE6-4137-A637-CFFB7F7913E4}"/>
                </a:ext>
              </a:extLst>
            </p:cNvPr>
            <p:cNvSpPr/>
            <p:nvPr/>
          </p:nvSpPr>
          <p:spPr>
            <a:xfrm flipH="1">
              <a:off x="598593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4CD835D4-D304-4C45-9872-F0BDC29F78A5}"/>
                </a:ext>
              </a:extLst>
            </p:cNvPr>
            <p:cNvSpPr/>
            <p:nvPr/>
          </p:nvSpPr>
          <p:spPr>
            <a:xfrm flipH="1">
              <a:off x="535690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22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F27A2640-846F-45B3-8B6E-95D9D6161502}"/>
                </a:ext>
              </a:extLst>
            </p:cNvPr>
            <p:cNvSpPr/>
            <p:nvPr/>
          </p:nvSpPr>
          <p:spPr>
            <a:xfrm flipH="1">
              <a:off x="4745810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18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84EBCC72-1D2C-440C-B6D4-E29FC9AFC7EB}"/>
                </a:ext>
              </a:extLst>
            </p:cNvPr>
            <p:cNvSpPr/>
            <p:nvPr/>
          </p:nvSpPr>
          <p:spPr>
            <a:xfrm flipH="1">
              <a:off x="5813191" y="706116"/>
              <a:ext cx="172742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692119B3-C220-47A7-A3C3-18E06CD7AB67}"/>
                </a:ext>
              </a:extLst>
            </p:cNvPr>
            <p:cNvSpPr/>
            <p:nvPr/>
          </p:nvSpPr>
          <p:spPr>
            <a:xfrm flipH="1">
              <a:off x="5185832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E5C5C686-3142-4826-9331-ED6F52AB44F9}"/>
                </a:ext>
              </a:extLst>
            </p:cNvPr>
            <p:cNvSpPr/>
            <p:nvPr/>
          </p:nvSpPr>
          <p:spPr>
            <a:xfrm flipH="1">
              <a:off x="4591006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735D81C6-5128-4A61-BFE8-B9EEB541B106}"/>
                </a:ext>
              </a:extLst>
            </p:cNvPr>
            <p:cNvSpPr/>
            <p:nvPr/>
          </p:nvSpPr>
          <p:spPr>
            <a:xfrm flipH="1">
              <a:off x="6442221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59DF8600-4F7A-41C3-B374-A2093799B991}"/>
              </a:ext>
            </a:extLst>
          </p:cNvPr>
          <p:cNvGrpSpPr/>
          <p:nvPr/>
        </p:nvGrpSpPr>
        <p:grpSpPr>
          <a:xfrm>
            <a:off x="3324311" y="3844798"/>
            <a:ext cx="1692565" cy="322939"/>
            <a:chOff x="4591006" y="706116"/>
            <a:chExt cx="2022285" cy="456288"/>
          </a:xfrm>
        </p:grpSpPr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5C9C34FB-5277-4199-87E0-41C30D6D66D8}"/>
                </a:ext>
              </a:extLst>
            </p:cNvPr>
            <p:cNvSpPr/>
            <p:nvPr/>
          </p:nvSpPr>
          <p:spPr>
            <a:xfrm flipH="1">
              <a:off x="598593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ACFBEAA9-078F-4CCD-B7FC-93C9519AB329}"/>
                </a:ext>
              </a:extLst>
            </p:cNvPr>
            <p:cNvSpPr/>
            <p:nvPr/>
          </p:nvSpPr>
          <p:spPr>
            <a:xfrm flipH="1">
              <a:off x="535690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15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FBDDE635-0FBE-4DA7-96CF-22965F15A413}"/>
                </a:ext>
              </a:extLst>
            </p:cNvPr>
            <p:cNvSpPr/>
            <p:nvPr/>
          </p:nvSpPr>
          <p:spPr>
            <a:xfrm flipH="1">
              <a:off x="4745810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12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8C039242-3C8E-4E14-BF91-7B5717F33412}"/>
                </a:ext>
              </a:extLst>
            </p:cNvPr>
            <p:cNvSpPr/>
            <p:nvPr/>
          </p:nvSpPr>
          <p:spPr>
            <a:xfrm flipH="1">
              <a:off x="5813191" y="706116"/>
              <a:ext cx="172742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BB034715-C727-408E-B933-36BB7880ABFA}"/>
                </a:ext>
              </a:extLst>
            </p:cNvPr>
            <p:cNvSpPr/>
            <p:nvPr/>
          </p:nvSpPr>
          <p:spPr>
            <a:xfrm flipH="1">
              <a:off x="5185832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2CF9BBDC-A561-4C46-9B17-F3948E38FDBD}"/>
                </a:ext>
              </a:extLst>
            </p:cNvPr>
            <p:cNvSpPr/>
            <p:nvPr/>
          </p:nvSpPr>
          <p:spPr>
            <a:xfrm flipH="1">
              <a:off x="4591006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A4D48D75-AECD-454D-A15B-EE1359139246}"/>
                </a:ext>
              </a:extLst>
            </p:cNvPr>
            <p:cNvSpPr/>
            <p:nvPr/>
          </p:nvSpPr>
          <p:spPr>
            <a:xfrm flipH="1">
              <a:off x="6442221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A69AC166-DA9B-4EBA-BE2C-DCE1E32B6786}"/>
              </a:ext>
            </a:extLst>
          </p:cNvPr>
          <p:cNvGrpSpPr/>
          <p:nvPr/>
        </p:nvGrpSpPr>
        <p:grpSpPr>
          <a:xfrm>
            <a:off x="5118380" y="945989"/>
            <a:ext cx="1692565" cy="322939"/>
            <a:chOff x="4591006" y="706116"/>
            <a:chExt cx="2022285" cy="456288"/>
          </a:xfrm>
        </p:grpSpPr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8393BC3D-E6A7-4AC2-A073-6960BDF16FD5}"/>
                </a:ext>
              </a:extLst>
            </p:cNvPr>
            <p:cNvSpPr/>
            <p:nvPr/>
          </p:nvSpPr>
          <p:spPr>
            <a:xfrm flipH="1">
              <a:off x="598593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3A449DD4-763B-49C1-86DC-5D353415F4B5}"/>
                </a:ext>
              </a:extLst>
            </p:cNvPr>
            <p:cNvSpPr/>
            <p:nvPr/>
          </p:nvSpPr>
          <p:spPr>
            <a:xfrm flipH="1">
              <a:off x="535690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5DCF3FA5-7782-4CD6-BC45-F4F490B1D1FE}"/>
                </a:ext>
              </a:extLst>
            </p:cNvPr>
            <p:cNvSpPr/>
            <p:nvPr/>
          </p:nvSpPr>
          <p:spPr>
            <a:xfrm flipH="1">
              <a:off x="4745810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25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B66A44CC-E238-4CBB-944A-AD6D98984653}"/>
                </a:ext>
              </a:extLst>
            </p:cNvPr>
            <p:cNvSpPr/>
            <p:nvPr/>
          </p:nvSpPr>
          <p:spPr>
            <a:xfrm flipH="1">
              <a:off x="5813191" y="706116"/>
              <a:ext cx="172742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CC8B697F-E13A-46D5-8FF0-A6A6F8781460}"/>
                </a:ext>
              </a:extLst>
            </p:cNvPr>
            <p:cNvSpPr/>
            <p:nvPr/>
          </p:nvSpPr>
          <p:spPr>
            <a:xfrm flipH="1">
              <a:off x="5185832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B8E7145E-5717-4329-BA26-10A81478FAFA}"/>
                </a:ext>
              </a:extLst>
            </p:cNvPr>
            <p:cNvSpPr/>
            <p:nvPr/>
          </p:nvSpPr>
          <p:spPr>
            <a:xfrm flipH="1">
              <a:off x="4591006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8321A280-CCD5-4E65-B253-A97E50036D78}"/>
                </a:ext>
              </a:extLst>
            </p:cNvPr>
            <p:cNvSpPr/>
            <p:nvPr/>
          </p:nvSpPr>
          <p:spPr>
            <a:xfrm flipH="1">
              <a:off x="6442221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E8A46D8A-58F8-45A9-AC4C-EBD9206B625C}"/>
              </a:ext>
            </a:extLst>
          </p:cNvPr>
          <p:cNvGrpSpPr/>
          <p:nvPr/>
        </p:nvGrpSpPr>
        <p:grpSpPr>
          <a:xfrm>
            <a:off x="7816115" y="2027781"/>
            <a:ext cx="1692565" cy="322939"/>
            <a:chOff x="4591006" y="706116"/>
            <a:chExt cx="2022285" cy="45628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07068313-4E85-454E-B2F7-C9CB135F5674}"/>
                </a:ext>
              </a:extLst>
            </p:cNvPr>
            <p:cNvSpPr/>
            <p:nvPr/>
          </p:nvSpPr>
          <p:spPr>
            <a:xfrm flipH="1">
              <a:off x="598593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A4A2C2CD-B8BF-4104-9F09-DDA31B8AF4FB}"/>
                </a:ext>
              </a:extLst>
            </p:cNvPr>
            <p:cNvSpPr/>
            <p:nvPr/>
          </p:nvSpPr>
          <p:spPr>
            <a:xfrm flipH="1">
              <a:off x="535690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CF45CCC1-3774-486F-A801-7E6831DE3A77}"/>
                </a:ext>
              </a:extLst>
            </p:cNvPr>
            <p:cNvSpPr/>
            <p:nvPr/>
          </p:nvSpPr>
          <p:spPr>
            <a:xfrm flipH="1">
              <a:off x="4745810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36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BA9AFB4E-8706-461B-B359-623FFC4CBD95}"/>
                </a:ext>
              </a:extLst>
            </p:cNvPr>
            <p:cNvSpPr/>
            <p:nvPr/>
          </p:nvSpPr>
          <p:spPr>
            <a:xfrm flipH="1">
              <a:off x="5813191" y="706116"/>
              <a:ext cx="172742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D4CA9719-ED35-4AB2-B825-22FB99C40680}"/>
                </a:ext>
              </a:extLst>
            </p:cNvPr>
            <p:cNvSpPr/>
            <p:nvPr/>
          </p:nvSpPr>
          <p:spPr>
            <a:xfrm flipH="1">
              <a:off x="5185832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BBC3A6E6-030D-4E62-94CC-49701B3DA20A}"/>
                </a:ext>
              </a:extLst>
            </p:cNvPr>
            <p:cNvSpPr/>
            <p:nvPr/>
          </p:nvSpPr>
          <p:spPr>
            <a:xfrm flipH="1">
              <a:off x="4591006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79A82C26-FA90-4E54-9D14-CFDFD7F7F2D8}"/>
                </a:ext>
              </a:extLst>
            </p:cNvPr>
            <p:cNvSpPr/>
            <p:nvPr/>
          </p:nvSpPr>
          <p:spPr>
            <a:xfrm flipH="1">
              <a:off x="6442221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72EADE5C-4968-4CA3-AC20-908D772ADCB3}"/>
              </a:ext>
            </a:extLst>
          </p:cNvPr>
          <p:cNvGrpSpPr/>
          <p:nvPr/>
        </p:nvGrpSpPr>
        <p:grpSpPr>
          <a:xfrm>
            <a:off x="3381782" y="2072455"/>
            <a:ext cx="1692565" cy="322939"/>
            <a:chOff x="4591006" y="706116"/>
            <a:chExt cx="2022285" cy="456288"/>
          </a:xfrm>
        </p:grpSpPr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7ABDE61B-1C9B-43CF-B6EE-3BD73EEB6EEE}"/>
                </a:ext>
              </a:extLst>
            </p:cNvPr>
            <p:cNvSpPr/>
            <p:nvPr/>
          </p:nvSpPr>
          <p:spPr>
            <a:xfrm flipH="1">
              <a:off x="598593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865793CC-2DC9-4D6D-831B-08E62BB23167}"/>
                </a:ext>
              </a:extLst>
            </p:cNvPr>
            <p:cNvSpPr/>
            <p:nvPr/>
          </p:nvSpPr>
          <p:spPr>
            <a:xfrm flipH="1">
              <a:off x="5356903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18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5C774111-48D3-40DB-8924-1321B20BDAA5}"/>
                </a:ext>
              </a:extLst>
            </p:cNvPr>
            <p:cNvSpPr/>
            <p:nvPr/>
          </p:nvSpPr>
          <p:spPr>
            <a:xfrm flipH="1">
              <a:off x="4745810" y="706116"/>
              <a:ext cx="456288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12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DB6D2F42-8678-41F5-874F-D2D500FFFE53}"/>
                </a:ext>
              </a:extLst>
            </p:cNvPr>
            <p:cNvSpPr/>
            <p:nvPr/>
          </p:nvSpPr>
          <p:spPr>
            <a:xfrm flipH="1">
              <a:off x="5813191" y="706116"/>
              <a:ext cx="172742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C5E0DC94-9560-42AB-93BA-2EDAF6F3DDB9}"/>
                </a:ext>
              </a:extLst>
            </p:cNvPr>
            <p:cNvSpPr/>
            <p:nvPr/>
          </p:nvSpPr>
          <p:spPr>
            <a:xfrm flipH="1">
              <a:off x="5185832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788EE1B2-559A-448A-A6D3-042FCAE712C1}"/>
                </a:ext>
              </a:extLst>
            </p:cNvPr>
            <p:cNvSpPr/>
            <p:nvPr/>
          </p:nvSpPr>
          <p:spPr>
            <a:xfrm flipH="1">
              <a:off x="4591006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02341469-E8AE-4B67-A14D-7A74FA3027C5}"/>
                </a:ext>
              </a:extLst>
            </p:cNvPr>
            <p:cNvSpPr/>
            <p:nvPr/>
          </p:nvSpPr>
          <p:spPr>
            <a:xfrm flipH="1">
              <a:off x="6442221" y="706116"/>
              <a:ext cx="171070" cy="456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2B0B9E5A-5BC9-4B11-8BA3-82EA7CE0CBE5}"/>
              </a:ext>
            </a:extLst>
          </p:cNvPr>
          <p:cNvCxnSpPr>
            <a:cxnSpLocks/>
            <a:stCxn id="105" idx="1"/>
            <a:endCxn id="144" idx="3"/>
          </p:cNvCxnSpPr>
          <p:nvPr/>
        </p:nvCxnSpPr>
        <p:spPr>
          <a:xfrm>
            <a:off x="2942417" y="4006268"/>
            <a:ext cx="3818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C30C1C3-2829-41BD-B28B-E123CF1C5F1E}"/>
              </a:ext>
            </a:extLst>
          </p:cNvPr>
          <p:cNvCxnSpPr>
            <a:cxnSpLocks/>
            <a:stCxn id="145" idx="1"/>
            <a:endCxn id="136" idx="3"/>
          </p:cNvCxnSpPr>
          <p:nvPr/>
        </p:nvCxnSpPr>
        <p:spPr>
          <a:xfrm>
            <a:off x="5016876" y="4006268"/>
            <a:ext cx="3818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FDD7516D-EF71-4559-A20F-4B1CD6B493FE}"/>
              </a:ext>
            </a:extLst>
          </p:cNvPr>
          <p:cNvCxnSpPr>
            <a:cxnSpLocks/>
            <a:stCxn id="137" idx="1"/>
            <a:endCxn id="128" idx="3"/>
          </p:cNvCxnSpPr>
          <p:nvPr/>
        </p:nvCxnSpPr>
        <p:spPr>
          <a:xfrm flipV="1">
            <a:off x="7091334" y="4006267"/>
            <a:ext cx="38189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8173A1A6-C9AF-4063-BBFF-467453E5AA58}"/>
              </a:ext>
            </a:extLst>
          </p:cNvPr>
          <p:cNvCxnSpPr>
            <a:cxnSpLocks/>
            <a:stCxn id="129" idx="1"/>
            <a:endCxn id="120" idx="3"/>
          </p:cNvCxnSpPr>
          <p:nvPr/>
        </p:nvCxnSpPr>
        <p:spPr>
          <a:xfrm flipV="1">
            <a:off x="9165793" y="4006266"/>
            <a:ext cx="38104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65D9FAD3-BDEC-4D44-98ED-58DDBDA56FE0}"/>
              </a:ext>
            </a:extLst>
          </p:cNvPr>
          <p:cNvCxnSpPr>
            <a:cxnSpLocks/>
            <a:stCxn id="169" idx="2"/>
            <a:endCxn id="100" idx="0"/>
          </p:cNvCxnSpPr>
          <p:nvPr/>
        </p:nvCxnSpPr>
        <p:spPr>
          <a:xfrm flipH="1">
            <a:off x="2081821" y="2395394"/>
            <a:ext cx="1371550" cy="14494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5B2A9E87-20E9-4D71-BEE3-DDD80D81643B}"/>
              </a:ext>
            </a:extLst>
          </p:cNvPr>
          <p:cNvCxnSpPr>
            <a:cxnSpLocks/>
            <a:stCxn id="168" idx="2"/>
            <a:endCxn id="140" idx="0"/>
          </p:cNvCxnSpPr>
          <p:nvPr/>
        </p:nvCxnSpPr>
        <p:spPr>
          <a:xfrm>
            <a:off x="3951215" y="2395394"/>
            <a:ext cx="205065" cy="14494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4FC25E8A-C686-410C-AAFB-34E8CAA4B5C0}"/>
              </a:ext>
            </a:extLst>
          </p:cNvPr>
          <p:cNvCxnSpPr>
            <a:cxnSpLocks/>
            <a:stCxn id="167" idx="2"/>
            <a:endCxn id="132" idx="0"/>
          </p:cNvCxnSpPr>
          <p:nvPr/>
        </p:nvCxnSpPr>
        <p:spPr>
          <a:xfrm>
            <a:off x="4476987" y="2395394"/>
            <a:ext cx="1753751" cy="14494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3AB38E64-8C3F-4CC4-BB4B-12027624EB7E}"/>
              </a:ext>
            </a:extLst>
          </p:cNvPr>
          <p:cNvCxnSpPr>
            <a:cxnSpLocks/>
            <a:stCxn id="161" idx="2"/>
            <a:endCxn id="124" idx="0"/>
          </p:cNvCxnSpPr>
          <p:nvPr/>
        </p:nvCxnSpPr>
        <p:spPr>
          <a:xfrm>
            <a:off x="7887704" y="2350720"/>
            <a:ext cx="417493" cy="14940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C86900C0-2299-47D8-85B6-7D64CC500D3E}"/>
              </a:ext>
            </a:extLst>
          </p:cNvPr>
          <p:cNvCxnSpPr>
            <a:cxnSpLocks/>
            <a:stCxn id="160" idx="2"/>
            <a:endCxn id="116" idx="0"/>
          </p:cNvCxnSpPr>
          <p:nvPr/>
        </p:nvCxnSpPr>
        <p:spPr>
          <a:xfrm>
            <a:off x="8385548" y="2350720"/>
            <a:ext cx="1993260" cy="14940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F1A71090-FA0D-4328-8FEC-DCED76BCFD6A}"/>
              </a:ext>
            </a:extLst>
          </p:cNvPr>
          <p:cNvCxnSpPr>
            <a:cxnSpLocks/>
            <a:stCxn id="153" idx="2"/>
            <a:endCxn id="165" idx="0"/>
          </p:cNvCxnSpPr>
          <p:nvPr/>
        </p:nvCxnSpPr>
        <p:spPr>
          <a:xfrm flipH="1">
            <a:off x="4213751" y="1268928"/>
            <a:ext cx="976218" cy="8035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45E4FB8C-63CF-4819-BB92-94E829B460E9}"/>
              </a:ext>
            </a:extLst>
          </p:cNvPr>
          <p:cNvCxnSpPr>
            <a:cxnSpLocks/>
            <a:stCxn id="152" idx="2"/>
            <a:endCxn id="157" idx="0"/>
          </p:cNvCxnSpPr>
          <p:nvPr/>
        </p:nvCxnSpPr>
        <p:spPr>
          <a:xfrm>
            <a:off x="5687813" y="1268928"/>
            <a:ext cx="2960271" cy="7588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26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6769728-737E-4CB9-84B1-874EE0BFA483}"/>
              </a:ext>
            </a:extLst>
          </p:cNvPr>
          <p:cNvSpPr/>
          <p:nvPr/>
        </p:nvSpPr>
        <p:spPr>
          <a:xfrm>
            <a:off x="522436" y="1562100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62C6F5-81B5-47C6-999F-6BC8AFF2E75F}"/>
              </a:ext>
            </a:extLst>
          </p:cNvPr>
          <p:cNvSpPr/>
          <p:nvPr/>
        </p:nvSpPr>
        <p:spPr>
          <a:xfrm>
            <a:off x="522436" y="1244600"/>
            <a:ext cx="317500" cy="317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F8AAB7-3488-40CA-A5DD-A8C87C19FDC8}"/>
              </a:ext>
            </a:extLst>
          </p:cNvPr>
          <p:cNvSpPr/>
          <p:nvPr/>
        </p:nvSpPr>
        <p:spPr>
          <a:xfrm>
            <a:off x="522436" y="2006600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C5A096-EDED-49E4-814C-FDF332157FEE}"/>
              </a:ext>
            </a:extLst>
          </p:cNvPr>
          <p:cNvSpPr/>
          <p:nvPr/>
        </p:nvSpPr>
        <p:spPr>
          <a:xfrm>
            <a:off x="522436" y="2451100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5E87C12-9DD3-4B0E-87B3-76E1986AE858}"/>
              </a:ext>
            </a:extLst>
          </p:cNvPr>
          <p:cNvSpPr/>
          <p:nvPr/>
        </p:nvSpPr>
        <p:spPr>
          <a:xfrm>
            <a:off x="522436" y="2895600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1A5EDE-D048-4780-8854-5198BB9ECB3A}"/>
              </a:ext>
            </a:extLst>
          </p:cNvPr>
          <p:cNvSpPr/>
          <p:nvPr/>
        </p:nvSpPr>
        <p:spPr>
          <a:xfrm>
            <a:off x="3879646" y="1117600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000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7C53239-54B6-46E0-96AF-2396A7BA63E9}"/>
              </a:ext>
            </a:extLst>
          </p:cNvPr>
          <p:cNvSpPr/>
          <p:nvPr/>
        </p:nvSpPr>
        <p:spPr>
          <a:xfrm>
            <a:off x="3879646" y="800100"/>
            <a:ext cx="317500" cy="317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2BC2809-5AAD-47C7-96E8-A7FDA453DC0E}"/>
              </a:ext>
            </a:extLst>
          </p:cNvPr>
          <p:cNvSpPr/>
          <p:nvPr/>
        </p:nvSpPr>
        <p:spPr>
          <a:xfrm>
            <a:off x="3879646" y="1562100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011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BBF10C8-024E-4AED-9F0A-2A1BCC9E2176}"/>
              </a:ext>
            </a:extLst>
          </p:cNvPr>
          <p:cNvSpPr/>
          <p:nvPr/>
        </p:nvSpPr>
        <p:spPr>
          <a:xfrm>
            <a:off x="3975264" y="3507406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111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267A61-A1C2-45FA-B893-D05D14898BFD}"/>
              </a:ext>
            </a:extLst>
          </p:cNvPr>
          <p:cNvSpPr/>
          <p:nvPr/>
        </p:nvSpPr>
        <p:spPr>
          <a:xfrm>
            <a:off x="3975264" y="3189906"/>
            <a:ext cx="317500" cy="317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01B263-868C-4255-99E6-7D7D98878BAB}"/>
              </a:ext>
            </a:extLst>
          </p:cNvPr>
          <p:cNvSpPr/>
          <p:nvPr/>
        </p:nvSpPr>
        <p:spPr>
          <a:xfrm>
            <a:off x="3975264" y="3951906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342FBB4-ADC2-4854-90D6-27B083259224}"/>
              </a:ext>
            </a:extLst>
          </p:cNvPr>
          <p:cNvSpPr/>
          <p:nvPr/>
        </p:nvSpPr>
        <p:spPr>
          <a:xfrm>
            <a:off x="2681436" y="2174875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100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0F1CD96-C5D6-4471-B950-44A16F115CCE}"/>
              </a:ext>
            </a:extLst>
          </p:cNvPr>
          <p:cNvSpPr/>
          <p:nvPr/>
        </p:nvSpPr>
        <p:spPr>
          <a:xfrm>
            <a:off x="2681436" y="1857375"/>
            <a:ext cx="317500" cy="317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669EC47-446E-46CB-BD00-AA909C92723C}"/>
              </a:ext>
            </a:extLst>
          </p:cNvPr>
          <p:cNvSpPr/>
          <p:nvPr/>
        </p:nvSpPr>
        <p:spPr>
          <a:xfrm>
            <a:off x="2681436" y="2619375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101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8C3C6B6-5B71-4032-B51E-34670D2E4D04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1601936" y="1339850"/>
            <a:ext cx="2277710" cy="4445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A847059-9FE8-47C6-BCCF-7A51E34823C7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 flipV="1">
            <a:off x="1601936" y="2397125"/>
            <a:ext cx="1079500" cy="2762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476AB4B-23D8-44FE-9EC9-FAF441C4D2BD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1601936" y="1339850"/>
            <a:ext cx="2277710" cy="889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C3A9C0E-375B-4D30-BC00-3084A5132A53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1601936" y="3117850"/>
            <a:ext cx="2373328" cy="6118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5C26B7BC-BF62-4BCB-8208-2AE758A45ECA}"/>
              </a:ext>
            </a:extLst>
          </p:cNvPr>
          <p:cNvSpPr/>
          <p:nvPr/>
        </p:nvSpPr>
        <p:spPr>
          <a:xfrm>
            <a:off x="6096000" y="1784350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000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90F6261-552F-43C8-A1BE-3AD75BFAD32A}"/>
              </a:ext>
            </a:extLst>
          </p:cNvPr>
          <p:cNvSpPr/>
          <p:nvPr/>
        </p:nvSpPr>
        <p:spPr>
          <a:xfrm>
            <a:off x="6096000" y="1466850"/>
            <a:ext cx="317500" cy="317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276B72B-E939-4DAF-AF89-15FAFD6278BA}"/>
              </a:ext>
            </a:extLst>
          </p:cNvPr>
          <p:cNvSpPr/>
          <p:nvPr/>
        </p:nvSpPr>
        <p:spPr>
          <a:xfrm>
            <a:off x="6096000" y="2228850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001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8F6C95F-E738-4DD0-A1D7-87289B28F7E5}"/>
              </a:ext>
            </a:extLst>
          </p:cNvPr>
          <p:cNvSpPr/>
          <p:nvPr/>
        </p:nvSpPr>
        <p:spPr>
          <a:xfrm>
            <a:off x="6096000" y="2673350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010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056C52A-59C3-4DEB-81D3-C8A846FD8682}"/>
              </a:ext>
            </a:extLst>
          </p:cNvPr>
          <p:cNvSpPr/>
          <p:nvPr/>
        </p:nvSpPr>
        <p:spPr>
          <a:xfrm>
            <a:off x="6096000" y="3117850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011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017E267-C603-4ABC-82D7-80AA1FDEB5A2}"/>
              </a:ext>
            </a:extLst>
          </p:cNvPr>
          <p:cNvSpPr/>
          <p:nvPr/>
        </p:nvSpPr>
        <p:spPr>
          <a:xfrm>
            <a:off x="8682116" y="1736725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0011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0F79552-35FE-4FAD-8D1F-1E1A1DEE63DE}"/>
              </a:ext>
            </a:extLst>
          </p:cNvPr>
          <p:cNvSpPr/>
          <p:nvPr/>
        </p:nvSpPr>
        <p:spPr>
          <a:xfrm>
            <a:off x="8682116" y="1419225"/>
            <a:ext cx="317500" cy="317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0F9C7E4-424C-420D-AE12-3428E06D40FC}"/>
              </a:ext>
            </a:extLst>
          </p:cNvPr>
          <p:cNvSpPr/>
          <p:nvPr/>
        </p:nvSpPr>
        <p:spPr>
          <a:xfrm>
            <a:off x="8682116" y="2181225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0011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B1FEF8C-5699-4AFF-A656-575E3E797F9E}"/>
              </a:ext>
            </a:extLst>
          </p:cNvPr>
          <p:cNvSpPr/>
          <p:nvPr/>
        </p:nvSpPr>
        <p:spPr>
          <a:xfrm>
            <a:off x="8682116" y="3119354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0101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B7CB8CD-CDFF-4AFE-9867-3388C4BE96C1}"/>
              </a:ext>
            </a:extLst>
          </p:cNvPr>
          <p:cNvSpPr/>
          <p:nvPr/>
        </p:nvSpPr>
        <p:spPr>
          <a:xfrm>
            <a:off x="8682116" y="2801854"/>
            <a:ext cx="317500" cy="317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4842255-2303-448D-9109-89FA1983B2D3}"/>
              </a:ext>
            </a:extLst>
          </p:cNvPr>
          <p:cNvSpPr/>
          <p:nvPr/>
        </p:nvSpPr>
        <p:spPr>
          <a:xfrm>
            <a:off x="8682116" y="3563854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0101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2B5E527-C429-4703-9082-31F36D178D4C}"/>
              </a:ext>
            </a:extLst>
          </p:cNvPr>
          <p:cNvSpPr/>
          <p:nvPr/>
        </p:nvSpPr>
        <p:spPr>
          <a:xfrm>
            <a:off x="8682116" y="406489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0000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EF41093-BBE6-44C2-B73F-CE2B7E3FDD1E}"/>
              </a:ext>
            </a:extLst>
          </p:cNvPr>
          <p:cNvSpPr/>
          <p:nvPr/>
        </p:nvSpPr>
        <p:spPr>
          <a:xfrm>
            <a:off x="8682116" y="88989"/>
            <a:ext cx="317500" cy="317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AC95563-DC2A-41EE-B9DB-9275084BE4F0}"/>
              </a:ext>
            </a:extLst>
          </p:cNvPr>
          <p:cNvSpPr/>
          <p:nvPr/>
        </p:nvSpPr>
        <p:spPr>
          <a:xfrm>
            <a:off x="8682116" y="850989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D343D34-CAAF-4F87-B1DE-A1E46E0441DB}"/>
              </a:ext>
            </a:extLst>
          </p:cNvPr>
          <p:cNvSpPr/>
          <p:nvPr/>
        </p:nvSpPr>
        <p:spPr>
          <a:xfrm>
            <a:off x="8682116" y="4512122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1000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8CAD5EC-C99B-4BE1-9F5D-675853F91EF9}"/>
              </a:ext>
            </a:extLst>
          </p:cNvPr>
          <p:cNvSpPr/>
          <p:nvPr/>
        </p:nvSpPr>
        <p:spPr>
          <a:xfrm>
            <a:off x="8682116" y="4194622"/>
            <a:ext cx="317500" cy="317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D71194C-DE44-4816-9E43-F2DFDFD10D87}"/>
              </a:ext>
            </a:extLst>
          </p:cNvPr>
          <p:cNvSpPr/>
          <p:nvPr/>
        </p:nvSpPr>
        <p:spPr>
          <a:xfrm>
            <a:off x="8682116" y="4956622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1010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68B44C6-4DEC-43E2-973D-90ABA7D0CA9F}"/>
              </a:ext>
            </a:extLst>
          </p:cNvPr>
          <p:cNvCxnSpPr>
            <a:cxnSpLocks/>
            <a:stCxn id="41" idx="3"/>
            <a:endCxn id="49" idx="1"/>
          </p:cNvCxnSpPr>
          <p:nvPr/>
        </p:nvCxnSpPr>
        <p:spPr>
          <a:xfrm>
            <a:off x="7175500" y="3340100"/>
            <a:ext cx="1506616" cy="15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F4B4A23-C00E-4709-8158-1F0A97BA5421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>
            <a:off x="7175500" y="2895600"/>
            <a:ext cx="1506616" cy="4460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719AC200-0F54-41D4-B401-C5BFDA0EAC70}"/>
              </a:ext>
            </a:extLst>
          </p:cNvPr>
          <p:cNvCxnSpPr>
            <a:cxnSpLocks/>
            <a:stCxn id="39" idx="3"/>
            <a:endCxn id="46" idx="1"/>
          </p:cNvCxnSpPr>
          <p:nvPr/>
        </p:nvCxnSpPr>
        <p:spPr>
          <a:xfrm flipV="1">
            <a:off x="7175500" y="1958975"/>
            <a:ext cx="1506616" cy="4921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97BB5533-25FB-43C4-BCFE-FFA7004B745D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 flipV="1">
            <a:off x="7175500" y="628739"/>
            <a:ext cx="1506616" cy="13778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1610A928-524D-4E68-A036-CA9EA40152C2}"/>
              </a:ext>
            </a:extLst>
          </p:cNvPr>
          <p:cNvSpPr txBox="1"/>
          <p:nvPr/>
        </p:nvSpPr>
        <p:spPr>
          <a:xfrm>
            <a:off x="4959146" y="1128295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16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D221080-37B1-45E8-B095-6C24C7C172D0}"/>
              </a:ext>
            </a:extLst>
          </p:cNvPr>
          <p:cNvSpPr txBox="1"/>
          <p:nvPr/>
        </p:nvSpPr>
        <p:spPr>
          <a:xfrm>
            <a:off x="4959146" y="1599684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7557FCF-FFF7-489A-B753-C703309C9C11}"/>
              </a:ext>
            </a:extLst>
          </p:cNvPr>
          <p:cNvSpPr txBox="1"/>
          <p:nvPr/>
        </p:nvSpPr>
        <p:spPr>
          <a:xfrm>
            <a:off x="3744822" y="2213672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12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BBA6E6C-5538-4EFC-AB17-66CFCC3A39AE}"/>
              </a:ext>
            </a:extLst>
          </p:cNvPr>
          <p:cNvSpPr txBox="1"/>
          <p:nvPr/>
        </p:nvSpPr>
        <p:spPr>
          <a:xfrm>
            <a:off x="3744822" y="2646404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5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E221F28C-BD0C-4594-9155-AD9DEA6BB7A7}"/>
              </a:ext>
            </a:extLst>
          </p:cNvPr>
          <p:cNvSpPr txBox="1"/>
          <p:nvPr/>
        </p:nvSpPr>
        <p:spPr>
          <a:xfrm>
            <a:off x="5006102" y="3529115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7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B059BA8-8382-4916-869D-56A05C4ACDBF}"/>
              </a:ext>
            </a:extLst>
          </p:cNvPr>
          <p:cNvSpPr/>
          <p:nvPr/>
        </p:nvSpPr>
        <p:spPr>
          <a:xfrm>
            <a:off x="6096000" y="3563854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100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18B10474-8485-48EC-BC53-A58D93E6AFF6}"/>
              </a:ext>
            </a:extLst>
          </p:cNvPr>
          <p:cNvSpPr/>
          <p:nvPr/>
        </p:nvSpPr>
        <p:spPr>
          <a:xfrm>
            <a:off x="6096000" y="4008354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101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372D1A7-BF22-40E1-BB7C-5EB5DD4636F7}"/>
              </a:ext>
            </a:extLst>
          </p:cNvPr>
          <p:cNvSpPr/>
          <p:nvPr/>
        </p:nvSpPr>
        <p:spPr>
          <a:xfrm>
            <a:off x="6096000" y="4452854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110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3199E09-B349-4AF0-A050-0336B8CE370D}"/>
              </a:ext>
            </a:extLst>
          </p:cNvPr>
          <p:cNvSpPr/>
          <p:nvPr/>
        </p:nvSpPr>
        <p:spPr>
          <a:xfrm>
            <a:off x="6096000" y="4897354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111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F85295F6-ABA9-4E3D-8B29-C1927A18CBDD}"/>
              </a:ext>
            </a:extLst>
          </p:cNvPr>
          <p:cNvSpPr/>
          <p:nvPr/>
        </p:nvSpPr>
        <p:spPr>
          <a:xfrm>
            <a:off x="8682116" y="5880011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1101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52882E83-0ED0-4001-A295-D45C8DA837EF}"/>
              </a:ext>
            </a:extLst>
          </p:cNvPr>
          <p:cNvSpPr/>
          <p:nvPr/>
        </p:nvSpPr>
        <p:spPr>
          <a:xfrm>
            <a:off x="8682116" y="5562511"/>
            <a:ext cx="317500" cy="317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94DDA56A-101B-4DEE-BE7E-B181BCB11935}"/>
              </a:ext>
            </a:extLst>
          </p:cNvPr>
          <p:cNvSpPr/>
          <p:nvPr/>
        </p:nvSpPr>
        <p:spPr>
          <a:xfrm>
            <a:off x="8682116" y="6324511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3761D81E-0ADD-49A5-A079-0BED00084A47}"/>
              </a:ext>
            </a:extLst>
          </p:cNvPr>
          <p:cNvCxnSpPr>
            <a:cxnSpLocks/>
            <a:stCxn id="84" idx="3"/>
            <a:endCxn id="55" idx="1"/>
          </p:cNvCxnSpPr>
          <p:nvPr/>
        </p:nvCxnSpPr>
        <p:spPr>
          <a:xfrm>
            <a:off x="7175500" y="3786104"/>
            <a:ext cx="1506616" cy="9482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8F080B5C-8EBD-41AD-A647-0E46C7A52773}"/>
              </a:ext>
            </a:extLst>
          </p:cNvPr>
          <p:cNvCxnSpPr>
            <a:cxnSpLocks/>
            <a:stCxn id="85" idx="3"/>
            <a:endCxn id="55" idx="1"/>
          </p:cNvCxnSpPr>
          <p:nvPr/>
        </p:nvCxnSpPr>
        <p:spPr>
          <a:xfrm>
            <a:off x="7175500" y="4230604"/>
            <a:ext cx="1506616" cy="5037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D82B409D-71C7-4236-BA03-D48B8592F97A}"/>
              </a:ext>
            </a:extLst>
          </p:cNvPr>
          <p:cNvCxnSpPr>
            <a:cxnSpLocks/>
            <a:stCxn id="86" idx="3"/>
            <a:endCxn id="92" idx="1"/>
          </p:cNvCxnSpPr>
          <p:nvPr/>
        </p:nvCxnSpPr>
        <p:spPr>
          <a:xfrm>
            <a:off x="7175500" y="4675104"/>
            <a:ext cx="1506616" cy="14271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615A3CDB-CD92-4F89-8847-410C6BFC3415}"/>
              </a:ext>
            </a:extLst>
          </p:cNvPr>
          <p:cNvCxnSpPr>
            <a:cxnSpLocks/>
            <a:stCxn id="87" idx="3"/>
            <a:endCxn id="92" idx="1"/>
          </p:cNvCxnSpPr>
          <p:nvPr/>
        </p:nvCxnSpPr>
        <p:spPr>
          <a:xfrm>
            <a:off x="7175500" y="5119604"/>
            <a:ext cx="1506616" cy="9826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D4B3618C-362E-48C5-83DA-F379873B4561}"/>
              </a:ext>
            </a:extLst>
          </p:cNvPr>
          <p:cNvSpPr txBox="1"/>
          <p:nvPr/>
        </p:nvSpPr>
        <p:spPr>
          <a:xfrm>
            <a:off x="9727701" y="430855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48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F8881DBD-5623-4D63-83AB-FED7C4B8BD57}"/>
              </a:ext>
            </a:extLst>
          </p:cNvPr>
          <p:cNvSpPr txBox="1"/>
          <p:nvPr/>
        </p:nvSpPr>
        <p:spPr>
          <a:xfrm>
            <a:off x="9739016" y="1762165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19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177834F4-78CD-4A24-8EB1-30320E3E3C95}"/>
              </a:ext>
            </a:extLst>
          </p:cNvPr>
          <p:cNvSpPr txBox="1"/>
          <p:nvPr/>
        </p:nvSpPr>
        <p:spPr>
          <a:xfrm>
            <a:off x="9761616" y="2209826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35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FE5E919-BB99-46F7-A0B6-89B3E899BBB5}"/>
              </a:ext>
            </a:extLst>
          </p:cNvPr>
          <p:cNvSpPr txBox="1"/>
          <p:nvPr/>
        </p:nvSpPr>
        <p:spPr>
          <a:xfrm>
            <a:off x="9745215" y="3163990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5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36FE89E-2D8D-46BB-8596-85442382EB6A}"/>
              </a:ext>
            </a:extLst>
          </p:cNvPr>
          <p:cNvSpPr txBox="1"/>
          <p:nvPr/>
        </p:nvSpPr>
        <p:spPr>
          <a:xfrm>
            <a:off x="9761616" y="3618632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53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0F55101A-4F3E-4DFD-B6E5-A9CA1313CF36}"/>
              </a:ext>
            </a:extLst>
          </p:cNvPr>
          <p:cNvSpPr txBox="1"/>
          <p:nvPr/>
        </p:nvSpPr>
        <p:spPr>
          <a:xfrm>
            <a:off x="9761616" y="4567175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24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592E19D-4D7C-454D-B6CD-AF970AABB3C2}"/>
              </a:ext>
            </a:extLst>
          </p:cNvPr>
          <p:cNvSpPr txBox="1"/>
          <p:nvPr/>
        </p:nvSpPr>
        <p:spPr>
          <a:xfrm>
            <a:off x="9761616" y="5027438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26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C8AD7902-0547-4827-9031-86A6E5DF4A3B}"/>
              </a:ext>
            </a:extLst>
          </p:cNvPr>
          <p:cNvSpPr txBox="1"/>
          <p:nvPr/>
        </p:nvSpPr>
        <p:spPr>
          <a:xfrm>
            <a:off x="9761616" y="5917506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61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299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5C26B7BC-BF62-4BCB-8208-2AE758A45ECA}"/>
              </a:ext>
            </a:extLst>
          </p:cNvPr>
          <p:cNvSpPr/>
          <p:nvPr/>
        </p:nvSpPr>
        <p:spPr>
          <a:xfrm>
            <a:off x="1233317" y="1127058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000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90F6261-552F-43C8-A1BE-3AD75BFAD32A}"/>
              </a:ext>
            </a:extLst>
          </p:cNvPr>
          <p:cNvSpPr/>
          <p:nvPr/>
        </p:nvSpPr>
        <p:spPr>
          <a:xfrm>
            <a:off x="1233317" y="809558"/>
            <a:ext cx="317500" cy="317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276B72B-E939-4DAF-AF89-15FAFD6278BA}"/>
              </a:ext>
            </a:extLst>
          </p:cNvPr>
          <p:cNvSpPr/>
          <p:nvPr/>
        </p:nvSpPr>
        <p:spPr>
          <a:xfrm>
            <a:off x="1233317" y="1571558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001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8F6C95F-E738-4DD0-A1D7-87289B28F7E5}"/>
              </a:ext>
            </a:extLst>
          </p:cNvPr>
          <p:cNvSpPr/>
          <p:nvPr/>
        </p:nvSpPr>
        <p:spPr>
          <a:xfrm>
            <a:off x="1233317" y="2016058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010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056C52A-59C3-4DEB-81D3-C8A846FD8682}"/>
              </a:ext>
            </a:extLst>
          </p:cNvPr>
          <p:cNvSpPr/>
          <p:nvPr/>
        </p:nvSpPr>
        <p:spPr>
          <a:xfrm>
            <a:off x="1233317" y="2460558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011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017E267-C603-4ABC-82D7-80AA1FDEB5A2}"/>
              </a:ext>
            </a:extLst>
          </p:cNvPr>
          <p:cNvSpPr/>
          <p:nvPr/>
        </p:nvSpPr>
        <p:spPr>
          <a:xfrm>
            <a:off x="7442276" y="1754464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0100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0F79552-35FE-4FAD-8D1F-1E1A1DEE63DE}"/>
              </a:ext>
            </a:extLst>
          </p:cNvPr>
          <p:cNvSpPr/>
          <p:nvPr/>
        </p:nvSpPr>
        <p:spPr>
          <a:xfrm>
            <a:off x="7442276" y="1436964"/>
            <a:ext cx="317500" cy="317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0F9C7E4-424C-420D-AE12-3428E06D40FC}"/>
              </a:ext>
            </a:extLst>
          </p:cNvPr>
          <p:cNvSpPr/>
          <p:nvPr/>
        </p:nvSpPr>
        <p:spPr>
          <a:xfrm>
            <a:off x="7442276" y="2198964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0101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B1FEF8C-5699-4AFF-A656-575E3E797F9E}"/>
              </a:ext>
            </a:extLst>
          </p:cNvPr>
          <p:cNvSpPr/>
          <p:nvPr/>
        </p:nvSpPr>
        <p:spPr>
          <a:xfrm>
            <a:off x="5751785" y="4386014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1110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B7CB8CD-CDFF-4AFE-9867-3388C4BE96C1}"/>
              </a:ext>
            </a:extLst>
          </p:cNvPr>
          <p:cNvSpPr/>
          <p:nvPr/>
        </p:nvSpPr>
        <p:spPr>
          <a:xfrm>
            <a:off x="5751785" y="4068514"/>
            <a:ext cx="317500" cy="317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4842255-2303-448D-9109-89FA1983B2D3}"/>
              </a:ext>
            </a:extLst>
          </p:cNvPr>
          <p:cNvSpPr/>
          <p:nvPr/>
        </p:nvSpPr>
        <p:spPr>
          <a:xfrm>
            <a:off x="5751785" y="4830514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1111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2B5E527-C429-4703-9082-31F36D178D4C}"/>
              </a:ext>
            </a:extLst>
          </p:cNvPr>
          <p:cNvSpPr/>
          <p:nvPr/>
        </p:nvSpPr>
        <p:spPr>
          <a:xfrm>
            <a:off x="5770361" y="779101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0000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EF41093-BBE6-44C2-B73F-CE2B7E3FDD1E}"/>
              </a:ext>
            </a:extLst>
          </p:cNvPr>
          <p:cNvSpPr/>
          <p:nvPr/>
        </p:nvSpPr>
        <p:spPr>
          <a:xfrm>
            <a:off x="5770361" y="461601"/>
            <a:ext cx="317500" cy="317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AC95563-DC2A-41EE-B9DB-9275084BE4F0}"/>
              </a:ext>
            </a:extLst>
          </p:cNvPr>
          <p:cNvSpPr/>
          <p:nvPr/>
        </p:nvSpPr>
        <p:spPr>
          <a:xfrm>
            <a:off x="5770361" y="1223601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0011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D343D34-CAAF-4F87-B1DE-A1E46E0441DB}"/>
              </a:ext>
            </a:extLst>
          </p:cNvPr>
          <p:cNvSpPr/>
          <p:nvPr/>
        </p:nvSpPr>
        <p:spPr>
          <a:xfrm>
            <a:off x="7442276" y="3552822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1100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8CAD5EC-C99B-4BE1-9F5D-675853F91EF9}"/>
              </a:ext>
            </a:extLst>
          </p:cNvPr>
          <p:cNvSpPr/>
          <p:nvPr/>
        </p:nvSpPr>
        <p:spPr>
          <a:xfrm>
            <a:off x="7442276" y="3235322"/>
            <a:ext cx="317500" cy="317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D71194C-DE44-4816-9E43-F2DFDFD10D87}"/>
              </a:ext>
            </a:extLst>
          </p:cNvPr>
          <p:cNvSpPr/>
          <p:nvPr/>
        </p:nvSpPr>
        <p:spPr>
          <a:xfrm>
            <a:off x="7442276" y="3997322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1101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68B44C6-4DEC-43E2-973D-90ABA7D0CA9F}"/>
              </a:ext>
            </a:extLst>
          </p:cNvPr>
          <p:cNvCxnSpPr>
            <a:cxnSpLocks/>
            <a:stCxn id="41" idx="3"/>
            <a:endCxn id="46" idx="1"/>
          </p:cNvCxnSpPr>
          <p:nvPr/>
        </p:nvCxnSpPr>
        <p:spPr>
          <a:xfrm flipV="1">
            <a:off x="2312817" y="1976714"/>
            <a:ext cx="5129459" cy="7060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F4B4A23-C00E-4709-8158-1F0A97BA5421}"/>
              </a:ext>
            </a:extLst>
          </p:cNvPr>
          <p:cNvCxnSpPr>
            <a:cxnSpLocks/>
            <a:stCxn id="40" idx="3"/>
            <a:endCxn id="46" idx="1"/>
          </p:cNvCxnSpPr>
          <p:nvPr/>
        </p:nvCxnSpPr>
        <p:spPr>
          <a:xfrm flipV="1">
            <a:off x="2312817" y="1976714"/>
            <a:ext cx="5129459" cy="2615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719AC200-0F54-41D4-B401-C5BFDA0EAC70}"/>
              </a:ext>
            </a:extLst>
          </p:cNvPr>
          <p:cNvCxnSpPr>
            <a:cxnSpLocks/>
            <a:stCxn id="39" idx="3"/>
            <a:endCxn id="52" idx="1"/>
          </p:cNvCxnSpPr>
          <p:nvPr/>
        </p:nvCxnSpPr>
        <p:spPr>
          <a:xfrm flipV="1">
            <a:off x="2312817" y="1001351"/>
            <a:ext cx="3457544" cy="7924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97BB5533-25FB-43C4-BCFE-FFA7004B745D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 flipV="1">
            <a:off x="2312817" y="1001351"/>
            <a:ext cx="3457544" cy="3479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F4125BB4-2F03-443D-A6B4-57FD3B2EF4D6}"/>
              </a:ext>
            </a:extLst>
          </p:cNvPr>
          <p:cNvSpPr/>
          <p:nvPr/>
        </p:nvSpPr>
        <p:spPr>
          <a:xfrm>
            <a:off x="1233317" y="2868298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100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20AB590-4086-42DB-8CB0-3AFE82E00EC3}"/>
              </a:ext>
            </a:extLst>
          </p:cNvPr>
          <p:cNvSpPr/>
          <p:nvPr/>
        </p:nvSpPr>
        <p:spPr>
          <a:xfrm>
            <a:off x="1233317" y="3312798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101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47F85F8-238F-46A1-8FFF-66D7D5560A75}"/>
              </a:ext>
            </a:extLst>
          </p:cNvPr>
          <p:cNvSpPr/>
          <p:nvPr/>
        </p:nvSpPr>
        <p:spPr>
          <a:xfrm>
            <a:off x="1233317" y="3757298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110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4C9A46A-1516-4061-AB3B-8958A195F4AD}"/>
              </a:ext>
            </a:extLst>
          </p:cNvPr>
          <p:cNvSpPr/>
          <p:nvPr/>
        </p:nvSpPr>
        <p:spPr>
          <a:xfrm>
            <a:off x="1233317" y="4201798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111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9E8030A-20E7-4B10-9857-3B9F72FA0887}"/>
              </a:ext>
            </a:extLst>
          </p:cNvPr>
          <p:cNvCxnSpPr>
            <a:cxnSpLocks/>
            <a:stCxn id="44" idx="3"/>
            <a:endCxn id="55" idx="1"/>
          </p:cNvCxnSpPr>
          <p:nvPr/>
        </p:nvCxnSpPr>
        <p:spPr>
          <a:xfrm flipV="1">
            <a:off x="2312817" y="3775072"/>
            <a:ext cx="5129459" cy="2044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70676E3-B9F2-42ED-B046-3F59980CBC4B}"/>
              </a:ext>
            </a:extLst>
          </p:cNvPr>
          <p:cNvCxnSpPr>
            <a:cxnSpLocks/>
            <a:stCxn id="45" idx="3"/>
            <a:endCxn id="49" idx="1"/>
          </p:cNvCxnSpPr>
          <p:nvPr/>
        </p:nvCxnSpPr>
        <p:spPr>
          <a:xfrm>
            <a:off x="2312817" y="4424048"/>
            <a:ext cx="3438968" cy="1842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C079DB87-1E8B-4428-B19B-52C03214B504}"/>
              </a:ext>
            </a:extLst>
          </p:cNvPr>
          <p:cNvSpPr txBox="1"/>
          <p:nvPr/>
        </p:nvSpPr>
        <p:spPr>
          <a:xfrm>
            <a:off x="6849861" y="1270716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6273BB4-1E49-450C-95F0-1C1D337556E9}"/>
              </a:ext>
            </a:extLst>
          </p:cNvPr>
          <p:cNvSpPr txBox="1"/>
          <p:nvPr/>
        </p:nvSpPr>
        <p:spPr>
          <a:xfrm>
            <a:off x="6859932" y="810046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16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9FE0BDF-FA6D-4965-A60D-C4569B134C9F}"/>
              </a:ext>
            </a:extLst>
          </p:cNvPr>
          <p:cNvSpPr txBox="1"/>
          <p:nvPr/>
        </p:nvSpPr>
        <p:spPr>
          <a:xfrm>
            <a:off x="8521776" y="1754464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20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9A64E26-9C63-4E9D-91E3-F403C658123D}"/>
              </a:ext>
            </a:extLst>
          </p:cNvPr>
          <p:cNvSpPr txBox="1"/>
          <p:nvPr/>
        </p:nvSpPr>
        <p:spPr>
          <a:xfrm>
            <a:off x="8521776" y="2256876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21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7BA8A4A-53EE-4C3D-B491-4B10C228FCBC}"/>
              </a:ext>
            </a:extLst>
          </p:cNvPr>
          <p:cNvSpPr/>
          <p:nvPr/>
        </p:nvSpPr>
        <p:spPr>
          <a:xfrm>
            <a:off x="5751785" y="2691691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2C5690D-8470-4D33-B3D9-678A00451D0A}"/>
              </a:ext>
            </a:extLst>
          </p:cNvPr>
          <p:cNvSpPr/>
          <p:nvPr/>
        </p:nvSpPr>
        <p:spPr>
          <a:xfrm>
            <a:off x="5751785" y="2374191"/>
            <a:ext cx="317500" cy="317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13A9668-24CF-4BD3-8AE0-2F31F165917A}"/>
              </a:ext>
            </a:extLst>
          </p:cNvPr>
          <p:cNvSpPr/>
          <p:nvPr/>
        </p:nvSpPr>
        <p:spPr>
          <a:xfrm>
            <a:off x="5751785" y="3136191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51EF9669-8067-450A-9674-408FF4BD80FF}"/>
              </a:ext>
            </a:extLst>
          </p:cNvPr>
          <p:cNvCxnSpPr>
            <a:cxnSpLocks/>
            <a:stCxn id="42" idx="3"/>
            <a:endCxn id="74" idx="1"/>
          </p:cNvCxnSpPr>
          <p:nvPr/>
        </p:nvCxnSpPr>
        <p:spPr>
          <a:xfrm flipV="1">
            <a:off x="2312817" y="2913941"/>
            <a:ext cx="3438968" cy="1766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AC6B70F-9D73-4521-AB58-72C02473366E}"/>
              </a:ext>
            </a:extLst>
          </p:cNvPr>
          <p:cNvCxnSpPr>
            <a:cxnSpLocks/>
            <a:stCxn id="43" idx="3"/>
            <a:endCxn id="74" idx="1"/>
          </p:cNvCxnSpPr>
          <p:nvPr/>
        </p:nvCxnSpPr>
        <p:spPr>
          <a:xfrm flipV="1">
            <a:off x="2312817" y="2913941"/>
            <a:ext cx="3438968" cy="6211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99BD550A-03E2-4398-A6F2-9374CCD31D61}"/>
              </a:ext>
            </a:extLst>
          </p:cNvPr>
          <p:cNvSpPr txBox="1"/>
          <p:nvPr/>
        </p:nvSpPr>
        <p:spPr>
          <a:xfrm>
            <a:off x="8521776" y="3586337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44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96EA2B05-61AA-45AB-9E89-DCCBAD848BD9}"/>
              </a:ext>
            </a:extLst>
          </p:cNvPr>
          <p:cNvSpPr txBox="1"/>
          <p:nvPr/>
        </p:nvSpPr>
        <p:spPr>
          <a:xfrm>
            <a:off x="8521776" y="4027198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61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D9E6BEF-5ECB-4F02-B262-DA43320B869E}"/>
              </a:ext>
            </a:extLst>
          </p:cNvPr>
          <p:cNvSpPr txBox="1"/>
          <p:nvPr/>
        </p:nvSpPr>
        <p:spPr>
          <a:xfrm>
            <a:off x="6834096" y="4429261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30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054A34E2-8674-4AC1-B4AF-986B586D7094}"/>
              </a:ext>
            </a:extLst>
          </p:cNvPr>
          <p:cNvSpPr txBox="1"/>
          <p:nvPr/>
        </p:nvSpPr>
        <p:spPr>
          <a:xfrm>
            <a:off x="6834096" y="4870122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47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528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150DB9D-CF5C-457C-9371-BA181D6B693B}"/>
              </a:ext>
            </a:extLst>
          </p:cNvPr>
          <p:cNvSpPr/>
          <p:nvPr/>
        </p:nvSpPr>
        <p:spPr>
          <a:xfrm>
            <a:off x="132581" y="1527656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000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ADD025-5C8E-4196-BCC0-D427EAE76187}"/>
              </a:ext>
            </a:extLst>
          </p:cNvPr>
          <p:cNvSpPr/>
          <p:nvPr/>
        </p:nvSpPr>
        <p:spPr>
          <a:xfrm>
            <a:off x="132581" y="1972156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001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DDBC12-D46D-4F7D-BC0C-6FFBBB3A0A03}"/>
              </a:ext>
            </a:extLst>
          </p:cNvPr>
          <p:cNvSpPr/>
          <p:nvPr/>
        </p:nvSpPr>
        <p:spPr>
          <a:xfrm>
            <a:off x="132581" y="2416656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010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277F25-7724-430E-AF17-ABCD869DFDB5}"/>
              </a:ext>
            </a:extLst>
          </p:cNvPr>
          <p:cNvSpPr/>
          <p:nvPr/>
        </p:nvSpPr>
        <p:spPr>
          <a:xfrm>
            <a:off x="2454564" y="1527656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0100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D69297-46A6-42EE-BEF2-0B25EF20CCF3}"/>
              </a:ext>
            </a:extLst>
          </p:cNvPr>
          <p:cNvSpPr/>
          <p:nvPr/>
        </p:nvSpPr>
        <p:spPr>
          <a:xfrm>
            <a:off x="2454564" y="1972156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310F034-0339-47E1-B780-F385761836F3}"/>
              </a:ext>
            </a:extLst>
          </p:cNvPr>
          <p:cNvSpPr/>
          <p:nvPr/>
        </p:nvSpPr>
        <p:spPr>
          <a:xfrm>
            <a:off x="2454564" y="3515952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1010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0ADFD61-E801-40D0-AE5A-B15DE950B64E}"/>
              </a:ext>
            </a:extLst>
          </p:cNvPr>
          <p:cNvSpPr/>
          <p:nvPr/>
        </p:nvSpPr>
        <p:spPr>
          <a:xfrm>
            <a:off x="2454564" y="3960452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D8B4A49-22A6-413D-9A30-115F3B384C31}"/>
              </a:ext>
            </a:extLst>
          </p:cNvPr>
          <p:cNvSpPr/>
          <p:nvPr/>
        </p:nvSpPr>
        <p:spPr>
          <a:xfrm>
            <a:off x="2454564" y="2527705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0101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28706BC-79DF-4336-9EB4-AF9E7270F1FA}"/>
              </a:ext>
            </a:extLst>
          </p:cNvPr>
          <p:cNvSpPr/>
          <p:nvPr/>
        </p:nvSpPr>
        <p:spPr>
          <a:xfrm>
            <a:off x="2454564" y="2972205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0011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F6CC8A1-653A-40FF-B128-E4D960102A48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1212081" y="1749906"/>
            <a:ext cx="124248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C9157B2-A4CE-472B-A4E3-C73BA6F90C75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1212081" y="2194406"/>
            <a:ext cx="1242483" cy="55554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26BF2A4-8E49-4FCC-9009-48A3F4AC324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1212081" y="2638906"/>
            <a:ext cx="1242483" cy="10992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52E9772-9350-478D-B2DC-D0FC4A974C5E}"/>
              </a:ext>
            </a:extLst>
          </p:cNvPr>
          <p:cNvSpPr txBox="1"/>
          <p:nvPr/>
        </p:nvSpPr>
        <p:spPr>
          <a:xfrm>
            <a:off x="171688" y="2983966"/>
            <a:ext cx="1079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 = 3</a:t>
            </a:r>
          </a:p>
          <a:p>
            <a:r>
              <a:rPr lang="en-US" altLang="zh-CN" dirty="0"/>
              <a:t>b = 2</a:t>
            </a:r>
          </a:p>
          <a:p>
            <a:r>
              <a:rPr lang="en-US" altLang="zh-CN" dirty="0"/>
              <a:t>θ = 0.85</a:t>
            </a:r>
          </a:p>
          <a:p>
            <a:r>
              <a:rPr lang="en-US" altLang="zh-CN" dirty="0" err="1"/>
              <a:t>nbθ</a:t>
            </a:r>
            <a:r>
              <a:rPr lang="en-US" altLang="zh-CN" dirty="0"/>
              <a:t> = 5</a:t>
            </a:r>
          </a:p>
          <a:p>
            <a:r>
              <a:rPr lang="en-US" altLang="zh-CN" dirty="0"/>
              <a:t>m = 2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FE7C9EF-31A4-4F7E-9630-AFF156D257DF}"/>
              </a:ext>
            </a:extLst>
          </p:cNvPr>
          <p:cNvSpPr/>
          <p:nvPr/>
        </p:nvSpPr>
        <p:spPr>
          <a:xfrm>
            <a:off x="7875487" y="1988324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000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CB6E2C8-A434-4DB0-A70B-5F0B445EA29B}"/>
              </a:ext>
            </a:extLst>
          </p:cNvPr>
          <p:cNvSpPr/>
          <p:nvPr/>
        </p:nvSpPr>
        <p:spPr>
          <a:xfrm>
            <a:off x="7875487" y="2432824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001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918A155-316F-47B5-B6F5-8389FA5D4DCE}"/>
              </a:ext>
            </a:extLst>
          </p:cNvPr>
          <p:cNvSpPr/>
          <p:nvPr/>
        </p:nvSpPr>
        <p:spPr>
          <a:xfrm>
            <a:off x="7875487" y="2877324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010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4EC4D0B-5EF2-47D8-AA63-4A3A5AA77B04}"/>
              </a:ext>
            </a:extLst>
          </p:cNvPr>
          <p:cNvSpPr/>
          <p:nvPr/>
        </p:nvSpPr>
        <p:spPr>
          <a:xfrm>
            <a:off x="10271554" y="1550575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0100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D2C8A60-69E0-4B7F-95FE-5EACAE0E17F0}"/>
              </a:ext>
            </a:extLst>
          </p:cNvPr>
          <p:cNvSpPr/>
          <p:nvPr/>
        </p:nvSpPr>
        <p:spPr>
          <a:xfrm>
            <a:off x="10271554" y="1995075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0000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F5557EB-3E65-4D41-87DD-FA471A535382}"/>
              </a:ext>
            </a:extLst>
          </p:cNvPr>
          <p:cNvSpPr/>
          <p:nvPr/>
        </p:nvSpPr>
        <p:spPr>
          <a:xfrm>
            <a:off x="10271554" y="3829824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1010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6C06BC0-1E30-4EDD-8865-F5E66E693CA4}"/>
              </a:ext>
            </a:extLst>
          </p:cNvPr>
          <p:cNvSpPr/>
          <p:nvPr/>
        </p:nvSpPr>
        <p:spPr>
          <a:xfrm>
            <a:off x="10271554" y="4274324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CAD5A63-3E17-4CC9-9DF5-55FFDCE209F7}"/>
              </a:ext>
            </a:extLst>
          </p:cNvPr>
          <p:cNvSpPr/>
          <p:nvPr/>
        </p:nvSpPr>
        <p:spPr>
          <a:xfrm>
            <a:off x="10271554" y="2675319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0101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782B871-6093-45DD-82D8-733AD46892F1}"/>
              </a:ext>
            </a:extLst>
          </p:cNvPr>
          <p:cNvSpPr/>
          <p:nvPr/>
        </p:nvSpPr>
        <p:spPr>
          <a:xfrm>
            <a:off x="10271554" y="3119819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616661E-5226-4DFC-A604-BA10F9F90393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 flipV="1">
            <a:off x="8954987" y="1772825"/>
            <a:ext cx="1316567" cy="43774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1106264-1A12-4B36-AE48-36B772ED9DF0}"/>
              </a:ext>
            </a:extLst>
          </p:cNvPr>
          <p:cNvCxnSpPr>
            <a:cxnSpLocks/>
            <a:stCxn id="36" idx="3"/>
            <a:endCxn id="42" idx="1"/>
          </p:cNvCxnSpPr>
          <p:nvPr/>
        </p:nvCxnSpPr>
        <p:spPr>
          <a:xfrm>
            <a:off x="8954987" y="2655074"/>
            <a:ext cx="1316567" cy="2424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FDDAFA9-854F-4E04-B1D0-52EAE8D7F95F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8954987" y="3099574"/>
            <a:ext cx="1316567" cy="9525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D157B49A-A9C3-49BB-99BD-F014AD34EC5A}"/>
              </a:ext>
            </a:extLst>
          </p:cNvPr>
          <p:cNvSpPr txBox="1"/>
          <p:nvPr/>
        </p:nvSpPr>
        <p:spPr>
          <a:xfrm>
            <a:off x="7875487" y="3751159"/>
            <a:ext cx="14293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 = 4</a:t>
            </a:r>
          </a:p>
          <a:p>
            <a:r>
              <a:rPr lang="en-US" altLang="zh-CN" dirty="0"/>
              <a:t>b = 2</a:t>
            </a:r>
          </a:p>
          <a:p>
            <a:r>
              <a:rPr lang="en-US" altLang="zh-CN" dirty="0"/>
              <a:t>θ = 0.85</a:t>
            </a:r>
          </a:p>
          <a:p>
            <a:r>
              <a:rPr lang="en-US" altLang="zh-CN" dirty="0" err="1"/>
              <a:t>nbθ</a:t>
            </a:r>
            <a:r>
              <a:rPr lang="en-US" altLang="zh-CN" dirty="0"/>
              <a:t> = 6.8</a:t>
            </a:r>
          </a:p>
          <a:p>
            <a:r>
              <a:rPr lang="en-US" altLang="zh-CN" dirty="0"/>
              <a:t>m = 4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8C9D716-BE48-4BC0-9A73-6C8F6A92125F}"/>
              </a:ext>
            </a:extLst>
          </p:cNvPr>
          <p:cNvSpPr/>
          <p:nvPr/>
        </p:nvSpPr>
        <p:spPr>
          <a:xfrm>
            <a:off x="7875487" y="3315236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011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C422A2B-4349-4199-805E-2F74C9DE6276}"/>
              </a:ext>
            </a:extLst>
          </p:cNvPr>
          <p:cNvSpPr/>
          <p:nvPr/>
        </p:nvSpPr>
        <p:spPr>
          <a:xfrm>
            <a:off x="10273671" y="4895112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0011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EBD3F9F-EABD-4967-BFD9-BB70771D8D9A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8954987" y="3537486"/>
            <a:ext cx="1318684" cy="15798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箭头: 右 55">
            <a:extLst>
              <a:ext uri="{FF2B5EF4-FFF2-40B4-BE49-F238E27FC236}">
                <a16:creationId xmlns:a16="http://schemas.microsoft.com/office/drawing/2014/main" id="{2513AF5E-3F36-4565-AAD4-EC4837079C2A}"/>
              </a:ext>
            </a:extLst>
          </p:cNvPr>
          <p:cNvSpPr/>
          <p:nvPr/>
        </p:nvSpPr>
        <p:spPr>
          <a:xfrm>
            <a:off x="5716382" y="3087031"/>
            <a:ext cx="1953491" cy="213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2230C50-3661-4727-8209-B2440A4C9F0E}"/>
              </a:ext>
            </a:extLst>
          </p:cNvPr>
          <p:cNvSpPr txBox="1"/>
          <p:nvPr/>
        </p:nvSpPr>
        <p:spPr>
          <a:xfrm>
            <a:off x="5574951" y="2649119"/>
            <a:ext cx="2285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插入</a:t>
            </a:r>
            <a:r>
              <a:rPr lang="en-US" altLang="zh-CN" dirty="0"/>
              <a:t>hash(48)=0000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84108FD-10DB-4C81-BDF3-1F410C120AD2}"/>
              </a:ext>
            </a:extLst>
          </p:cNvPr>
          <p:cNvSpPr txBox="1"/>
          <p:nvPr/>
        </p:nvSpPr>
        <p:spPr>
          <a:xfrm>
            <a:off x="3534064" y="1538046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24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BD1FD83-6E4B-4278-95F2-207F7E397B3C}"/>
              </a:ext>
            </a:extLst>
          </p:cNvPr>
          <p:cNvSpPr txBox="1"/>
          <p:nvPr/>
        </p:nvSpPr>
        <p:spPr>
          <a:xfrm>
            <a:off x="3494957" y="2534782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5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E92FD5B-9196-4438-8C02-3671E0D535E6}"/>
              </a:ext>
            </a:extLst>
          </p:cNvPr>
          <p:cNvSpPr txBox="1"/>
          <p:nvPr/>
        </p:nvSpPr>
        <p:spPr>
          <a:xfrm>
            <a:off x="3494957" y="3023283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19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EE3DE0A-A651-4A6F-A03C-90439DE0A8AB}"/>
              </a:ext>
            </a:extLst>
          </p:cNvPr>
          <p:cNvSpPr/>
          <p:nvPr/>
        </p:nvSpPr>
        <p:spPr>
          <a:xfrm>
            <a:off x="4163335" y="2789766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0011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E4BDFCC-D9E0-4DE8-9C0B-E9A0C7D99B92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3528736" y="2952123"/>
            <a:ext cx="634599" cy="598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55244608-03ED-4C4B-B9F6-4D15895263C0}"/>
              </a:ext>
            </a:extLst>
          </p:cNvPr>
          <p:cNvSpPr txBox="1"/>
          <p:nvPr/>
        </p:nvSpPr>
        <p:spPr>
          <a:xfrm>
            <a:off x="5227649" y="2827350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35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E5178A6-05FC-4416-8BAF-78BFB372D53C}"/>
              </a:ext>
            </a:extLst>
          </p:cNvPr>
          <p:cNvSpPr txBox="1"/>
          <p:nvPr/>
        </p:nvSpPr>
        <p:spPr>
          <a:xfrm>
            <a:off x="3504226" y="3537964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26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F806A15-C5AE-464E-B13D-83D5FAEF55A9}"/>
              </a:ext>
            </a:extLst>
          </p:cNvPr>
          <p:cNvSpPr txBox="1"/>
          <p:nvPr/>
        </p:nvSpPr>
        <p:spPr>
          <a:xfrm>
            <a:off x="11323420" y="1563443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24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58E1FC3-C527-4815-8202-A100630D51C8}"/>
              </a:ext>
            </a:extLst>
          </p:cNvPr>
          <p:cNvSpPr txBox="1"/>
          <p:nvPr/>
        </p:nvSpPr>
        <p:spPr>
          <a:xfrm>
            <a:off x="11284313" y="2684874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5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4AEF6DB-7613-44AC-927B-B1F60A898506}"/>
              </a:ext>
            </a:extLst>
          </p:cNvPr>
          <p:cNvSpPr txBox="1"/>
          <p:nvPr/>
        </p:nvSpPr>
        <p:spPr>
          <a:xfrm>
            <a:off x="11351054" y="4900819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19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495A53E-3945-4547-9DA9-F508750419AE}"/>
              </a:ext>
            </a:extLst>
          </p:cNvPr>
          <p:cNvSpPr txBox="1"/>
          <p:nvPr/>
        </p:nvSpPr>
        <p:spPr>
          <a:xfrm>
            <a:off x="11293582" y="3854314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26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F04C302-F24E-49E6-A448-EDD66F986091}"/>
              </a:ext>
            </a:extLst>
          </p:cNvPr>
          <p:cNvSpPr txBox="1"/>
          <p:nvPr/>
        </p:nvSpPr>
        <p:spPr>
          <a:xfrm>
            <a:off x="11323420" y="2051593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48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CB55E17-A8B7-43B4-B6AD-87EC46A04038}"/>
              </a:ext>
            </a:extLst>
          </p:cNvPr>
          <p:cNvSpPr txBox="1"/>
          <p:nvPr/>
        </p:nvSpPr>
        <p:spPr>
          <a:xfrm>
            <a:off x="11374691" y="5388969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35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5DDABC2A-FB78-4D6D-A882-915250C32121}"/>
              </a:ext>
            </a:extLst>
          </p:cNvPr>
          <p:cNvSpPr/>
          <p:nvPr/>
        </p:nvSpPr>
        <p:spPr>
          <a:xfrm>
            <a:off x="10277275" y="5339612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0011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703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DFE7C9EF-31A4-4F7E-9630-AFF156D257DF}"/>
              </a:ext>
            </a:extLst>
          </p:cNvPr>
          <p:cNvSpPr/>
          <p:nvPr/>
        </p:nvSpPr>
        <p:spPr>
          <a:xfrm>
            <a:off x="3921662" y="1333194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000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CB6E2C8-A434-4DB0-A70B-5F0B445EA29B}"/>
              </a:ext>
            </a:extLst>
          </p:cNvPr>
          <p:cNvSpPr/>
          <p:nvPr/>
        </p:nvSpPr>
        <p:spPr>
          <a:xfrm>
            <a:off x="3921662" y="1777694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001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918A155-316F-47B5-B6F5-8389FA5D4DCE}"/>
              </a:ext>
            </a:extLst>
          </p:cNvPr>
          <p:cNvSpPr/>
          <p:nvPr/>
        </p:nvSpPr>
        <p:spPr>
          <a:xfrm>
            <a:off x="3921662" y="2222194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010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4EC4D0B-5EF2-47D8-AA63-4A3A5AA77B04}"/>
              </a:ext>
            </a:extLst>
          </p:cNvPr>
          <p:cNvSpPr/>
          <p:nvPr/>
        </p:nvSpPr>
        <p:spPr>
          <a:xfrm>
            <a:off x="7609195" y="313461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0000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D2C8A60-69E0-4B7F-95FE-5EACAE0E17F0}"/>
              </a:ext>
            </a:extLst>
          </p:cNvPr>
          <p:cNvSpPr/>
          <p:nvPr/>
        </p:nvSpPr>
        <p:spPr>
          <a:xfrm>
            <a:off x="7609195" y="757961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0100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F5557EB-3E65-4D41-87DD-FA471A535382}"/>
              </a:ext>
            </a:extLst>
          </p:cNvPr>
          <p:cNvSpPr/>
          <p:nvPr/>
        </p:nvSpPr>
        <p:spPr>
          <a:xfrm>
            <a:off x="7609197" y="2415883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1010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6C06BC0-1E30-4EDD-8865-F5E66E693CA4}"/>
              </a:ext>
            </a:extLst>
          </p:cNvPr>
          <p:cNvSpPr/>
          <p:nvPr/>
        </p:nvSpPr>
        <p:spPr>
          <a:xfrm>
            <a:off x="7609197" y="2860383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CAD5A63-3E17-4CC9-9DF5-55FFDCE209F7}"/>
              </a:ext>
            </a:extLst>
          </p:cNvPr>
          <p:cNvSpPr/>
          <p:nvPr/>
        </p:nvSpPr>
        <p:spPr>
          <a:xfrm>
            <a:off x="7601378" y="1407521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0101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782B871-6093-45DD-82D8-733AD46892F1}"/>
              </a:ext>
            </a:extLst>
          </p:cNvPr>
          <p:cNvSpPr/>
          <p:nvPr/>
        </p:nvSpPr>
        <p:spPr>
          <a:xfrm>
            <a:off x="7601378" y="1852021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0101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616661E-5226-4DFC-A604-BA10F9F90393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 flipV="1">
            <a:off x="5001162" y="535711"/>
            <a:ext cx="2608033" cy="10197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1106264-1A12-4B36-AE48-36B772ED9DF0}"/>
              </a:ext>
            </a:extLst>
          </p:cNvPr>
          <p:cNvCxnSpPr>
            <a:cxnSpLocks/>
            <a:stCxn id="36" idx="3"/>
            <a:endCxn id="42" idx="1"/>
          </p:cNvCxnSpPr>
          <p:nvPr/>
        </p:nvCxnSpPr>
        <p:spPr>
          <a:xfrm flipV="1">
            <a:off x="5001162" y="1629771"/>
            <a:ext cx="2600216" cy="3701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FDDAFA9-854F-4E04-B1D0-52EAE8D7F95F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5001162" y="2444444"/>
            <a:ext cx="2608035" cy="1936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D157B49A-A9C3-49BB-99BD-F014AD34EC5A}"/>
              </a:ext>
            </a:extLst>
          </p:cNvPr>
          <p:cNvSpPr txBox="1"/>
          <p:nvPr/>
        </p:nvSpPr>
        <p:spPr>
          <a:xfrm>
            <a:off x="2921128" y="2875740"/>
            <a:ext cx="1079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 = 5</a:t>
            </a:r>
          </a:p>
          <a:p>
            <a:r>
              <a:rPr lang="en-US" altLang="zh-CN" dirty="0"/>
              <a:t>b = 2</a:t>
            </a:r>
          </a:p>
          <a:p>
            <a:r>
              <a:rPr lang="en-US" altLang="zh-CN" dirty="0"/>
              <a:t>θ = 0.85</a:t>
            </a:r>
          </a:p>
          <a:p>
            <a:r>
              <a:rPr lang="en-US" altLang="zh-CN" dirty="0" err="1"/>
              <a:t>nbθ</a:t>
            </a:r>
            <a:r>
              <a:rPr lang="en-US" altLang="zh-CN" dirty="0"/>
              <a:t> = 8</a:t>
            </a:r>
          </a:p>
          <a:p>
            <a:r>
              <a:rPr lang="en-US" altLang="zh-CN" dirty="0"/>
              <a:t>m = 4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8C9D716-BE48-4BC0-9A73-6C8F6A92125F}"/>
              </a:ext>
            </a:extLst>
          </p:cNvPr>
          <p:cNvSpPr/>
          <p:nvPr/>
        </p:nvSpPr>
        <p:spPr>
          <a:xfrm>
            <a:off x="3921662" y="2660106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011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C422A2B-4349-4199-805E-2F74C9DE6276}"/>
              </a:ext>
            </a:extLst>
          </p:cNvPr>
          <p:cNvSpPr/>
          <p:nvPr/>
        </p:nvSpPr>
        <p:spPr>
          <a:xfrm>
            <a:off x="7614630" y="3455842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0011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AFEE2E0-B7B8-434C-A047-2C4A0C6C1F47}"/>
              </a:ext>
            </a:extLst>
          </p:cNvPr>
          <p:cNvSpPr/>
          <p:nvPr/>
        </p:nvSpPr>
        <p:spPr>
          <a:xfrm>
            <a:off x="7614630" y="3900342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0011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EBD3F9F-EABD-4967-BFD9-BB70771D8D9A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5001162" y="2882356"/>
            <a:ext cx="2613468" cy="7957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BE49AFD-596A-4BFD-BB40-AE4E73546D47}"/>
              </a:ext>
            </a:extLst>
          </p:cNvPr>
          <p:cNvCxnSpPr>
            <a:cxnSpLocks/>
            <a:stCxn id="60" idx="3"/>
            <a:endCxn id="61" idx="1"/>
          </p:cNvCxnSpPr>
          <p:nvPr/>
        </p:nvCxnSpPr>
        <p:spPr>
          <a:xfrm>
            <a:off x="5001162" y="3313199"/>
            <a:ext cx="753732" cy="4487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箭头: 右 56">
            <a:extLst>
              <a:ext uri="{FF2B5EF4-FFF2-40B4-BE49-F238E27FC236}">
                <a16:creationId xmlns:a16="http://schemas.microsoft.com/office/drawing/2014/main" id="{1F938D85-2DD8-4C9B-891E-E2DE647B2258}"/>
              </a:ext>
            </a:extLst>
          </p:cNvPr>
          <p:cNvSpPr/>
          <p:nvPr/>
        </p:nvSpPr>
        <p:spPr>
          <a:xfrm>
            <a:off x="1790758" y="2634468"/>
            <a:ext cx="1953491" cy="213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0E7E067-52BF-4CE6-A406-153FE6D92D0C}"/>
              </a:ext>
            </a:extLst>
          </p:cNvPr>
          <p:cNvSpPr txBox="1"/>
          <p:nvPr/>
        </p:nvSpPr>
        <p:spPr>
          <a:xfrm>
            <a:off x="1649327" y="2196556"/>
            <a:ext cx="2285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插入</a:t>
            </a:r>
            <a:r>
              <a:rPr lang="en-US" altLang="zh-CN" dirty="0"/>
              <a:t>hash(53)=0101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FB2EBFC-6B4B-41C6-A746-70AC68ED6B10}"/>
              </a:ext>
            </a:extLst>
          </p:cNvPr>
          <p:cNvSpPr/>
          <p:nvPr/>
        </p:nvSpPr>
        <p:spPr>
          <a:xfrm>
            <a:off x="3921662" y="3090949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100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1423B4C-D554-4F7C-9C8B-8D27973F7615}"/>
              </a:ext>
            </a:extLst>
          </p:cNvPr>
          <p:cNvSpPr/>
          <p:nvPr/>
        </p:nvSpPr>
        <p:spPr>
          <a:xfrm>
            <a:off x="5754894" y="3539652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0ABC3F6-495F-43ED-8173-74DF0DD1A6B9}"/>
              </a:ext>
            </a:extLst>
          </p:cNvPr>
          <p:cNvSpPr/>
          <p:nvPr/>
        </p:nvSpPr>
        <p:spPr>
          <a:xfrm>
            <a:off x="5754894" y="3984152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B4FFB24-9DAC-4BCA-B0A6-3A7A8F9782E0}"/>
              </a:ext>
            </a:extLst>
          </p:cNvPr>
          <p:cNvSpPr txBox="1"/>
          <p:nvPr/>
        </p:nvSpPr>
        <p:spPr>
          <a:xfrm>
            <a:off x="8727802" y="313461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24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4B72AF2-2B51-48B6-A73F-4FD65370F16A}"/>
              </a:ext>
            </a:extLst>
          </p:cNvPr>
          <p:cNvSpPr txBox="1"/>
          <p:nvPr/>
        </p:nvSpPr>
        <p:spPr>
          <a:xfrm>
            <a:off x="8656102" y="1397448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5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3C4128C-ABF1-41E5-A725-8F7DEB4E36F2}"/>
              </a:ext>
            </a:extLst>
          </p:cNvPr>
          <p:cNvSpPr txBox="1"/>
          <p:nvPr/>
        </p:nvSpPr>
        <p:spPr>
          <a:xfrm>
            <a:off x="8688697" y="2424563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26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6876A11-5FF4-4974-ADDF-AAFC64731322}"/>
              </a:ext>
            </a:extLst>
          </p:cNvPr>
          <p:cNvSpPr txBox="1"/>
          <p:nvPr/>
        </p:nvSpPr>
        <p:spPr>
          <a:xfrm>
            <a:off x="8656102" y="1896081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53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6E45A03-8150-4B8D-9AA0-A38813FDF391}"/>
              </a:ext>
            </a:extLst>
          </p:cNvPr>
          <p:cNvSpPr txBox="1"/>
          <p:nvPr/>
        </p:nvSpPr>
        <p:spPr>
          <a:xfrm>
            <a:off x="8727802" y="801611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48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F7CA242-4D25-49BF-A54F-E1854A1D6743}"/>
              </a:ext>
            </a:extLst>
          </p:cNvPr>
          <p:cNvSpPr txBox="1"/>
          <p:nvPr/>
        </p:nvSpPr>
        <p:spPr>
          <a:xfrm>
            <a:off x="8671341" y="3466077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19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DEC195D-5B90-46CF-9199-32F5FF98F92A}"/>
              </a:ext>
            </a:extLst>
          </p:cNvPr>
          <p:cNvSpPr txBox="1"/>
          <p:nvPr/>
        </p:nvSpPr>
        <p:spPr>
          <a:xfrm>
            <a:off x="8669354" y="3946534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35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822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id="{61773449-3C86-46F3-B3F9-937B36AAE049}"/>
              </a:ext>
            </a:extLst>
          </p:cNvPr>
          <p:cNvSpPr/>
          <p:nvPr/>
        </p:nvSpPr>
        <p:spPr>
          <a:xfrm>
            <a:off x="2608027" y="2166405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000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F02A678-BC40-4653-84F7-CE28512A7797}"/>
              </a:ext>
            </a:extLst>
          </p:cNvPr>
          <p:cNvSpPr/>
          <p:nvPr/>
        </p:nvSpPr>
        <p:spPr>
          <a:xfrm>
            <a:off x="2608027" y="2610905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001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6E3B83F-2F4D-46B2-AEC8-8D6C5E50B5E1}"/>
              </a:ext>
            </a:extLst>
          </p:cNvPr>
          <p:cNvSpPr/>
          <p:nvPr/>
        </p:nvSpPr>
        <p:spPr>
          <a:xfrm>
            <a:off x="2608027" y="3055405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010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0CC2C1C-CEE3-4825-90DA-175A01E51173}"/>
              </a:ext>
            </a:extLst>
          </p:cNvPr>
          <p:cNvSpPr/>
          <p:nvPr/>
        </p:nvSpPr>
        <p:spPr>
          <a:xfrm>
            <a:off x="6629645" y="1060940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0000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1367CBC-60F2-4D04-A329-CE810A7376E7}"/>
              </a:ext>
            </a:extLst>
          </p:cNvPr>
          <p:cNvSpPr/>
          <p:nvPr/>
        </p:nvSpPr>
        <p:spPr>
          <a:xfrm>
            <a:off x="6629645" y="1505440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0100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46647B2-5437-4728-A7CB-FF3B8FAA66EF}"/>
              </a:ext>
            </a:extLst>
          </p:cNvPr>
          <p:cNvSpPr/>
          <p:nvPr/>
        </p:nvSpPr>
        <p:spPr>
          <a:xfrm>
            <a:off x="6629645" y="3127617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1010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E83B356-D29E-42E8-B738-B67485141227}"/>
              </a:ext>
            </a:extLst>
          </p:cNvPr>
          <p:cNvSpPr/>
          <p:nvPr/>
        </p:nvSpPr>
        <p:spPr>
          <a:xfrm>
            <a:off x="6629645" y="3572117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39FEBA8-9978-40E8-9D0E-EA4414D377DA}"/>
              </a:ext>
            </a:extLst>
          </p:cNvPr>
          <p:cNvSpPr/>
          <p:nvPr/>
        </p:nvSpPr>
        <p:spPr>
          <a:xfrm>
            <a:off x="6629645" y="2096645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0101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35CF2AD-DDB4-45DD-BC44-2C6414D0A633}"/>
              </a:ext>
            </a:extLst>
          </p:cNvPr>
          <p:cNvSpPr/>
          <p:nvPr/>
        </p:nvSpPr>
        <p:spPr>
          <a:xfrm>
            <a:off x="6629645" y="2541145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0101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C570245E-9353-4905-8CD2-8E7C6016C6E5}"/>
              </a:ext>
            </a:extLst>
          </p:cNvPr>
          <p:cNvCxnSpPr>
            <a:cxnSpLocks/>
            <a:stCxn id="49" idx="3"/>
            <a:endCxn id="56" idx="1"/>
          </p:cNvCxnSpPr>
          <p:nvPr/>
        </p:nvCxnSpPr>
        <p:spPr>
          <a:xfrm flipV="1">
            <a:off x="3687527" y="1283190"/>
            <a:ext cx="2942118" cy="11054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820E63D5-C50E-489D-A5F0-4E7FD02806F5}"/>
              </a:ext>
            </a:extLst>
          </p:cNvPr>
          <p:cNvCxnSpPr>
            <a:cxnSpLocks/>
            <a:stCxn id="51" idx="3"/>
            <a:endCxn id="65" idx="1"/>
          </p:cNvCxnSpPr>
          <p:nvPr/>
        </p:nvCxnSpPr>
        <p:spPr>
          <a:xfrm flipV="1">
            <a:off x="3687527" y="2318895"/>
            <a:ext cx="2942118" cy="5142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A560D2F3-AED7-44F7-9807-8EE0D82A2AC6}"/>
              </a:ext>
            </a:extLst>
          </p:cNvPr>
          <p:cNvCxnSpPr>
            <a:cxnSpLocks/>
            <a:stCxn id="55" idx="3"/>
            <a:endCxn id="63" idx="1"/>
          </p:cNvCxnSpPr>
          <p:nvPr/>
        </p:nvCxnSpPr>
        <p:spPr>
          <a:xfrm>
            <a:off x="3687527" y="3277655"/>
            <a:ext cx="2942118" cy="722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A205943C-1A6B-4427-9E08-58AFB07F6B42}"/>
              </a:ext>
            </a:extLst>
          </p:cNvPr>
          <p:cNvSpPr txBox="1"/>
          <p:nvPr/>
        </p:nvSpPr>
        <p:spPr>
          <a:xfrm>
            <a:off x="1607493" y="2804821"/>
            <a:ext cx="1079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 = 5</a:t>
            </a:r>
          </a:p>
          <a:p>
            <a:r>
              <a:rPr lang="en-US" altLang="zh-CN" dirty="0"/>
              <a:t>b = 2</a:t>
            </a:r>
          </a:p>
          <a:p>
            <a:r>
              <a:rPr lang="en-US" altLang="zh-CN" dirty="0"/>
              <a:t>θ = 0.85</a:t>
            </a:r>
          </a:p>
          <a:p>
            <a:r>
              <a:rPr lang="en-US" altLang="zh-CN" dirty="0" err="1"/>
              <a:t>nbθ</a:t>
            </a:r>
            <a:r>
              <a:rPr lang="en-US" altLang="zh-CN" dirty="0"/>
              <a:t> = 8</a:t>
            </a:r>
          </a:p>
          <a:p>
            <a:r>
              <a:rPr lang="en-US" altLang="zh-CN" dirty="0"/>
              <a:t>m = 4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1253B3B-E8EF-4FAB-864A-C781E0342E14}"/>
              </a:ext>
            </a:extLst>
          </p:cNvPr>
          <p:cNvSpPr/>
          <p:nvPr/>
        </p:nvSpPr>
        <p:spPr>
          <a:xfrm>
            <a:off x="2608027" y="3493317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011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AABFB68-ECEA-48B9-93EF-D9D501F808DF}"/>
              </a:ext>
            </a:extLst>
          </p:cNvPr>
          <p:cNvSpPr/>
          <p:nvPr/>
        </p:nvSpPr>
        <p:spPr>
          <a:xfrm>
            <a:off x="6659709" y="4157949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0011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B32571FC-4E55-4CBA-8D08-A231204E027F}"/>
              </a:ext>
            </a:extLst>
          </p:cNvPr>
          <p:cNvSpPr/>
          <p:nvPr/>
        </p:nvSpPr>
        <p:spPr>
          <a:xfrm>
            <a:off x="6659709" y="4602449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0011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503135C5-BF0A-42CA-9BA4-F9A5F9443CC0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3687527" y="3715567"/>
            <a:ext cx="2972182" cy="6646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E1CEE5FA-4E53-4A74-96C4-B8C0DEDF6FE1}"/>
              </a:ext>
            </a:extLst>
          </p:cNvPr>
          <p:cNvCxnSpPr>
            <a:cxnSpLocks/>
            <a:stCxn id="78" idx="3"/>
            <a:endCxn id="80" idx="1"/>
          </p:cNvCxnSpPr>
          <p:nvPr/>
        </p:nvCxnSpPr>
        <p:spPr>
          <a:xfrm>
            <a:off x="3687527" y="4146410"/>
            <a:ext cx="1626262" cy="10715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箭头: 右 75">
            <a:extLst>
              <a:ext uri="{FF2B5EF4-FFF2-40B4-BE49-F238E27FC236}">
                <a16:creationId xmlns:a16="http://schemas.microsoft.com/office/drawing/2014/main" id="{29085B8F-1521-4001-B21B-944EC0B36680}"/>
              </a:ext>
            </a:extLst>
          </p:cNvPr>
          <p:cNvSpPr/>
          <p:nvPr/>
        </p:nvSpPr>
        <p:spPr>
          <a:xfrm>
            <a:off x="477123" y="2563549"/>
            <a:ext cx="1953491" cy="213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9C582724-51C6-4649-B0EE-3EDEE2FD8181}"/>
              </a:ext>
            </a:extLst>
          </p:cNvPr>
          <p:cNvSpPr txBox="1"/>
          <p:nvPr/>
        </p:nvSpPr>
        <p:spPr>
          <a:xfrm>
            <a:off x="929354" y="2127934"/>
            <a:ext cx="767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最终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D1D7DDB2-D8B7-42D0-8A6B-07FC082CC5D2}"/>
              </a:ext>
            </a:extLst>
          </p:cNvPr>
          <p:cNvSpPr/>
          <p:nvPr/>
        </p:nvSpPr>
        <p:spPr>
          <a:xfrm>
            <a:off x="2608027" y="3924160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100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3FE23FDE-7C07-4A27-A42F-ED2A0435FBD1}"/>
              </a:ext>
            </a:extLst>
          </p:cNvPr>
          <p:cNvSpPr/>
          <p:nvPr/>
        </p:nvSpPr>
        <p:spPr>
          <a:xfrm>
            <a:off x="5313789" y="4551168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687EA3D-29A1-4E4A-95E9-922128E514FB}"/>
              </a:ext>
            </a:extLst>
          </p:cNvPr>
          <p:cNvSpPr/>
          <p:nvPr/>
        </p:nvSpPr>
        <p:spPr>
          <a:xfrm>
            <a:off x="5313789" y="4995668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DAF3685-3092-4243-AC8B-E4E75E5794F4}"/>
              </a:ext>
            </a:extLst>
          </p:cNvPr>
          <p:cNvSpPr txBox="1"/>
          <p:nvPr/>
        </p:nvSpPr>
        <p:spPr>
          <a:xfrm>
            <a:off x="7748252" y="1060940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24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6A9E81D6-95BE-49C6-9FBE-1538929101C5}"/>
              </a:ext>
            </a:extLst>
          </p:cNvPr>
          <p:cNvSpPr txBox="1"/>
          <p:nvPr/>
        </p:nvSpPr>
        <p:spPr>
          <a:xfrm>
            <a:off x="7684369" y="2086572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5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F093914-2DFC-403D-80B7-50A464BFBF2B}"/>
              </a:ext>
            </a:extLst>
          </p:cNvPr>
          <p:cNvSpPr txBox="1"/>
          <p:nvPr/>
        </p:nvSpPr>
        <p:spPr>
          <a:xfrm>
            <a:off x="7709145" y="3136297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26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B576029F-F2F0-43EE-8D4D-0A5C69966919}"/>
              </a:ext>
            </a:extLst>
          </p:cNvPr>
          <p:cNvSpPr txBox="1"/>
          <p:nvPr/>
        </p:nvSpPr>
        <p:spPr>
          <a:xfrm>
            <a:off x="7684369" y="2585205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53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A8CD8FD-D549-476B-8605-38C737F85887}"/>
              </a:ext>
            </a:extLst>
          </p:cNvPr>
          <p:cNvSpPr txBox="1"/>
          <p:nvPr/>
        </p:nvSpPr>
        <p:spPr>
          <a:xfrm>
            <a:off x="7748252" y="1549090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48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397F68B8-479B-431C-B645-0752B566B70F}"/>
              </a:ext>
            </a:extLst>
          </p:cNvPr>
          <p:cNvSpPr txBox="1"/>
          <p:nvPr/>
        </p:nvSpPr>
        <p:spPr>
          <a:xfrm>
            <a:off x="7684369" y="4181836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19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69EB558C-288F-4546-816B-CDF2188808D5}"/>
              </a:ext>
            </a:extLst>
          </p:cNvPr>
          <p:cNvSpPr txBox="1"/>
          <p:nvPr/>
        </p:nvSpPr>
        <p:spPr>
          <a:xfrm>
            <a:off x="7671782" y="4609151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35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D03FD65-37BA-4033-83C8-B6C5FBED4C17}"/>
              </a:ext>
            </a:extLst>
          </p:cNvPr>
          <p:cNvSpPr/>
          <p:nvPr/>
        </p:nvSpPr>
        <p:spPr>
          <a:xfrm>
            <a:off x="8492263" y="2362955"/>
            <a:ext cx="1079500" cy="444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1101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BB576F97-7758-408E-887D-250A63498115}"/>
              </a:ext>
            </a:extLst>
          </p:cNvPr>
          <p:cNvSpPr txBox="1"/>
          <p:nvPr/>
        </p:nvSpPr>
        <p:spPr>
          <a:xfrm>
            <a:off x="9567639" y="2400539"/>
            <a:ext cx="44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61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70E2AD7A-DCBB-4C86-88A0-382799E8782E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7739209" y="2541145"/>
            <a:ext cx="753054" cy="440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052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435</Words>
  <Application>Microsoft Office PowerPoint</Application>
  <PresentationFormat>宽屏</PresentationFormat>
  <Paragraphs>330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冯 开来</dc:creator>
  <cp:lastModifiedBy>冯 开来</cp:lastModifiedBy>
  <cp:revision>1</cp:revision>
  <dcterms:created xsi:type="dcterms:W3CDTF">2022-04-28T06:58:14Z</dcterms:created>
  <dcterms:modified xsi:type="dcterms:W3CDTF">2022-04-28T10:32:01Z</dcterms:modified>
</cp:coreProperties>
</file>