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B281D-0085-4000-AB2E-E6CB9BC942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52E3E7C-39E6-415D-AE62-AED1FB05D012}">
      <dgm:prSet phldrT="[Texto]" custT="1"/>
      <dgm:spPr/>
      <dgm:t>
        <a:bodyPr/>
        <a:lstStyle/>
        <a:p>
          <a:r>
            <a:rPr lang="pt-BR" sz="1000" dirty="0"/>
            <a:t>Importar biblioteca e dataset</a:t>
          </a:r>
        </a:p>
      </dgm:t>
    </dgm:pt>
    <dgm:pt modelId="{2DC98A2D-F2AB-4955-922D-AFFB81857B60}" type="parTrans" cxnId="{EBE58BBC-F0EF-45AC-9536-DD324B033527}">
      <dgm:prSet/>
      <dgm:spPr/>
      <dgm:t>
        <a:bodyPr/>
        <a:lstStyle/>
        <a:p>
          <a:endParaRPr lang="pt-BR" sz="2400"/>
        </a:p>
      </dgm:t>
    </dgm:pt>
    <dgm:pt modelId="{98F8CA80-3756-4374-8AF9-FE3C2706AB9B}" type="sibTrans" cxnId="{EBE58BBC-F0EF-45AC-9536-DD324B033527}">
      <dgm:prSet/>
      <dgm:spPr/>
      <dgm:t>
        <a:bodyPr/>
        <a:lstStyle/>
        <a:p>
          <a:endParaRPr lang="pt-BR" sz="2400"/>
        </a:p>
      </dgm:t>
    </dgm:pt>
    <dgm:pt modelId="{CF935C74-AC91-43A4-9753-1E9CD68CCE90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000" dirty="0"/>
            <a:t>Análise Exploratória</a:t>
          </a:r>
        </a:p>
      </dgm:t>
    </dgm:pt>
    <dgm:pt modelId="{E4E342C3-BB9C-495A-B92B-83A794446C82}" type="parTrans" cxnId="{86DD03E5-53A0-410F-A2DC-76D47C3A69DA}">
      <dgm:prSet/>
      <dgm:spPr/>
      <dgm:t>
        <a:bodyPr/>
        <a:lstStyle/>
        <a:p>
          <a:endParaRPr lang="pt-BR" sz="2400"/>
        </a:p>
      </dgm:t>
    </dgm:pt>
    <dgm:pt modelId="{457EBEB2-1D63-42BD-9058-020C67391F6C}" type="sibTrans" cxnId="{86DD03E5-53A0-410F-A2DC-76D47C3A69DA}">
      <dgm:prSet/>
      <dgm:spPr/>
      <dgm:t>
        <a:bodyPr/>
        <a:lstStyle/>
        <a:p>
          <a:endParaRPr lang="pt-BR" sz="2400"/>
        </a:p>
      </dgm:t>
    </dgm:pt>
    <dgm:pt modelId="{805C7104-B44A-40D2-BD36-1EE6A975634B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000" dirty="0"/>
            <a:t>Separação dos dados</a:t>
          </a:r>
        </a:p>
      </dgm:t>
    </dgm:pt>
    <dgm:pt modelId="{7517110C-35F5-40E1-A74E-88A45B77DF47}" type="parTrans" cxnId="{5A45855D-A83C-4F8E-9D6C-3EC85027DA9D}">
      <dgm:prSet/>
      <dgm:spPr/>
      <dgm:t>
        <a:bodyPr/>
        <a:lstStyle/>
        <a:p>
          <a:endParaRPr lang="pt-BR" sz="2400"/>
        </a:p>
      </dgm:t>
    </dgm:pt>
    <dgm:pt modelId="{AE7463B1-0139-48B3-9BD2-39017B367D37}" type="sibTrans" cxnId="{5A45855D-A83C-4F8E-9D6C-3EC85027DA9D}">
      <dgm:prSet/>
      <dgm:spPr/>
      <dgm:t>
        <a:bodyPr/>
        <a:lstStyle/>
        <a:p>
          <a:endParaRPr lang="pt-BR" sz="2400"/>
        </a:p>
      </dgm:t>
    </dgm:pt>
    <dgm:pt modelId="{D891F77E-EC3A-4D2B-898E-AF5A994172C7}">
      <dgm:prSet phldrT="[Texto]" custT="1"/>
      <dgm:spPr/>
      <dgm:t>
        <a:bodyPr/>
        <a:lstStyle/>
        <a:p>
          <a:r>
            <a:rPr lang="pt-BR" sz="1000" dirty="0"/>
            <a:t>Transformação dos dados</a:t>
          </a:r>
        </a:p>
      </dgm:t>
    </dgm:pt>
    <dgm:pt modelId="{5E984FB8-232A-4CA4-AD46-D8698509D2E5}" type="parTrans" cxnId="{0C6E4B2B-F962-417E-A96E-8E9DAFADD2E0}">
      <dgm:prSet/>
      <dgm:spPr/>
      <dgm:t>
        <a:bodyPr/>
        <a:lstStyle/>
        <a:p>
          <a:endParaRPr lang="pt-BR" sz="2400"/>
        </a:p>
      </dgm:t>
    </dgm:pt>
    <dgm:pt modelId="{4141F92A-E8E1-45B2-B143-E0C10F444C17}" type="sibTrans" cxnId="{0C6E4B2B-F962-417E-A96E-8E9DAFADD2E0}">
      <dgm:prSet/>
      <dgm:spPr/>
      <dgm:t>
        <a:bodyPr/>
        <a:lstStyle/>
        <a:p>
          <a:endParaRPr lang="pt-BR" sz="2400"/>
        </a:p>
      </dgm:t>
    </dgm:pt>
    <dgm:pt modelId="{9FC094C2-A519-4CE5-814C-31369A3078E5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000" dirty="0"/>
            <a:t>Baseline</a:t>
          </a:r>
        </a:p>
      </dgm:t>
    </dgm:pt>
    <dgm:pt modelId="{F0492C38-7323-41DD-A2A0-A12CA727434C}" type="parTrans" cxnId="{CE9E6506-5304-4A48-9628-BA4BE6B1D1BC}">
      <dgm:prSet/>
      <dgm:spPr/>
      <dgm:t>
        <a:bodyPr/>
        <a:lstStyle/>
        <a:p>
          <a:endParaRPr lang="pt-BR" sz="2400"/>
        </a:p>
      </dgm:t>
    </dgm:pt>
    <dgm:pt modelId="{FEF2D301-3FF1-4836-ADBF-D7DE0415FC8D}" type="sibTrans" cxnId="{CE9E6506-5304-4A48-9628-BA4BE6B1D1BC}">
      <dgm:prSet/>
      <dgm:spPr/>
      <dgm:t>
        <a:bodyPr/>
        <a:lstStyle/>
        <a:p>
          <a:endParaRPr lang="pt-BR" sz="2400"/>
        </a:p>
      </dgm:t>
    </dgm:pt>
    <dgm:pt modelId="{F3A868E8-FF9E-4A00-9FB9-9BF9238F091D}">
      <dgm:prSet phldrT="[Texto]" custT="1"/>
      <dgm:spPr/>
      <dgm:t>
        <a:bodyPr/>
        <a:lstStyle/>
        <a:p>
          <a:r>
            <a:rPr lang="pt-BR" sz="1000" dirty="0"/>
            <a:t>Primeiros modelos / seleção</a:t>
          </a:r>
        </a:p>
      </dgm:t>
    </dgm:pt>
    <dgm:pt modelId="{96E65654-366F-41AE-BA1A-BEF2ABAABEFF}" type="parTrans" cxnId="{3202F4D6-055D-48CB-B0E4-F1111D1C984B}">
      <dgm:prSet/>
      <dgm:spPr/>
      <dgm:t>
        <a:bodyPr/>
        <a:lstStyle/>
        <a:p>
          <a:endParaRPr lang="pt-BR" sz="2400"/>
        </a:p>
      </dgm:t>
    </dgm:pt>
    <dgm:pt modelId="{01CB0861-AB70-4777-8F9C-00BBD7B96301}" type="sibTrans" cxnId="{3202F4D6-055D-48CB-B0E4-F1111D1C984B}">
      <dgm:prSet/>
      <dgm:spPr/>
      <dgm:t>
        <a:bodyPr/>
        <a:lstStyle/>
        <a:p>
          <a:endParaRPr lang="pt-BR" sz="2400"/>
        </a:p>
      </dgm:t>
    </dgm:pt>
    <dgm:pt modelId="{045871CF-79AF-4AE1-A07F-7E4064133AF3}">
      <dgm:prSet phldrT="[Texto]" custT="1"/>
      <dgm:spPr/>
      <dgm:t>
        <a:bodyPr/>
        <a:lstStyle/>
        <a:p>
          <a:r>
            <a:rPr lang="pt-BR" sz="1000" dirty="0"/>
            <a:t>1º </a:t>
          </a:r>
          <a:r>
            <a:rPr lang="pt-BR" sz="1000" dirty="0" err="1"/>
            <a:t>tunning</a:t>
          </a:r>
          <a:endParaRPr lang="pt-BR" sz="1000" dirty="0"/>
        </a:p>
      </dgm:t>
    </dgm:pt>
    <dgm:pt modelId="{E4B5D37A-B4E9-4308-BCC6-6A4B3BC01321}" type="parTrans" cxnId="{0A510618-770E-4594-87A4-D168FCD4A780}">
      <dgm:prSet/>
      <dgm:spPr/>
      <dgm:t>
        <a:bodyPr/>
        <a:lstStyle/>
        <a:p>
          <a:endParaRPr lang="pt-BR" sz="2400"/>
        </a:p>
      </dgm:t>
    </dgm:pt>
    <dgm:pt modelId="{2B28C0CA-66D9-4965-8F97-5DCBF100F58B}" type="sibTrans" cxnId="{0A510618-770E-4594-87A4-D168FCD4A780}">
      <dgm:prSet/>
      <dgm:spPr/>
      <dgm:t>
        <a:bodyPr/>
        <a:lstStyle/>
        <a:p>
          <a:endParaRPr lang="pt-BR" sz="2400"/>
        </a:p>
      </dgm:t>
    </dgm:pt>
    <dgm:pt modelId="{FDB971F7-E7C7-4675-9DE8-DD36FEC03BD1}">
      <dgm:prSet phldrT="[Texto]" custT="1"/>
      <dgm:spPr/>
      <dgm:t>
        <a:bodyPr/>
        <a:lstStyle/>
        <a:p>
          <a:r>
            <a:rPr lang="pt-BR" sz="1000" dirty="0"/>
            <a:t>2º </a:t>
          </a:r>
          <a:r>
            <a:rPr lang="pt-BR" sz="1000" dirty="0" err="1"/>
            <a:t>tunning</a:t>
          </a:r>
          <a:endParaRPr lang="pt-BR" sz="1000" dirty="0"/>
        </a:p>
      </dgm:t>
    </dgm:pt>
    <dgm:pt modelId="{F39BDD62-F2AA-4F94-8C68-E5F156608A05}" type="parTrans" cxnId="{477A43F0-B446-4DEC-9783-F6589C1B9E6F}">
      <dgm:prSet/>
      <dgm:spPr/>
      <dgm:t>
        <a:bodyPr/>
        <a:lstStyle/>
        <a:p>
          <a:endParaRPr lang="pt-BR" sz="2400"/>
        </a:p>
      </dgm:t>
    </dgm:pt>
    <dgm:pt modelId="{6AFA7232-2F47-41A4-8476-073383318E05}" type="sibTrans" cxnId="{477A43F0-B446-4DEC-9783-F6589C1B9E6F}">
      <dgm:prSet/>
      <dgm:spPr/>
      <dgm:t>
        <a:bodyPr/>
        <a:lstStyle/>
        <a:p>
          <a:endParaRPr lang="pt-BR" sz="2400"/>
        </a:p>
      </dgm:t>
    </dgm:pt>
    <dgm:pt modelId="{2204D986-153B-4F57-AF4D-F55B507538B7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000" dirty="0"/>
            <a:t>Treinamento do modelo final</a:t>
          </a:r>
        </a:p>
      </dgm:t>
    </dgm:pt>
    <dgm:pt modelId="{0E040B91-8E68-4D7E-B852-FFC5D9C2FA6D}" type="parTrans" cxnId="{C5FEFF76-0B13-458D-B214-DFC570A8147E}">
      <dgm:prSet/>
      <dgm:spPr/>
      <dgm:t>
        <a:bodyPr/>
        <a:lstStyle/>
        <a:p>
          <a:endParaRPr lang="pt-BR" sz="2400"/>
        </a:p>
      </dgm:t>
    </dgm:pt>
    <dgm:pt modelId="{E652D5FF-DE46-484C-B1F7-2566C25DDAAD}" type="sibTrans" cxnId="{C5FEFF76-0B13-458D-B214-DFC570A8147E}">
      <dgm:prSet/>
      <dgm:spPr/>
      <dgm:t>
        <a:bodyPr/>
        <a:lstStyle/>
        <a:p>
          <a:endParaRPr lang="pt-BR" sz="2400"/>
        </a:p>
      </dgm:t>
    </dgm:pt>
    <dgm:pt modelId="{6B4D0E0C-FD84-459D-BFCC-63FFFA8EAE17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sz="1000" dirty="0"/>
            <a:t>Previsão no dataset de teste</a:t>
          </a:r>
        </a:p>
      </dgm:t>
    </dgm:pt>
    <dgm:pt modelId="{0CEFDC2A-38AA-48E6-9954-5E6C243F38A7}" type="parTrans" cxnId="{71149F56-D7FE-4070-980C-56CF3C2EB4C8}">
      <dgm:prSet/>
      <dgm:spPr/>
      <dgm:t>
        <a:bodyPr/>
        <a:lstStyle/>
        <a:p>
          <a:endParaRPr lang="pt-BR" sz="2400"/>
        </a:p>
      </dgm:t>
    </dgm:pt>
    <dgm:pt modelId="{92D633A1-692B-4606-BA14-EC363D9809AE}" type="sibTrans" cxnId="{71149F56-D7FE-4070-980C-56CF3C2EB4C8}">
      <dgm:prSet/>
      <dgm:spPr/>
      <dgm:t>
        <a:bodyPr/>
        <a:lstStyle/>
        <a:p>
          <a:endParaRPr lang="pt-BR" sz="2400"/>
        </a:p>
      </dgm:t>
    </dgm:pt>
    <dgm:pt modelId="{EF6E3874-415C-45FD-8DE2-F47FEFAB5694}">
      <dgm:prSet phldrT="[Texto]" custT="1"/>
      <dgm:spPr/>
      <dgm:t>
        <a:bodyPr/>
        <a:lstStyle/>
        <a:p>
          <a:r>
            <a:rPr lang="pt-BR" sz="1000" dirty="0"/>
            <a:t>Conclusão</a:t>
          </a:r>
        </a:p>
      </dgm:t>
    </dgm:pt>
    <dgm:pt modelId="{0D3E277B-ED3A-4592-9780-847E7E027949}" type="parTrans" cxnId="{70916130-1C4B-4E2D-B415-9BB9DB8A45C0}">
      <dgm:prSet/>
      <dgm:spPr/>
      <dgm:t>
        <a:bodyPr/>
        <a:lstStyle/>
        <a:p>
          <a:endParaRPr lang="pt-BR" sz="2400"/>
        </a:p>
      </dgm:t>
    </dgm:pt>
    <dgm:pt modelId="{BF4FBB0E-D1EB-486A-804B-70DEDA87562B}" type="sibTrans" cxnId="{70916130-1C4B-4E2D-B415-9BB9DB8A45C0}">
      <dgm:prSet/>
      <dgm:spPr/>
      <dgm:t>
        <a:bodyPr/>
        <a:lstStyle/>
        <a:p>
          <a:endParaRPr lang="pt-BR" sz="2400"/>
        </a:p>
      </dgm:t>
    </dgm:pt>
    <dgm:pt modelId="{3FBED457-9EA5-4606-939A-B3F74F5F2B4D}" type="pres">
      <dgm:prSet presAssocID="{7CAB281D-0085-4000-AB2E-E6CB9BC942B7}" presName="Name0" presStyleCnt="0">
        <dgm:presLayoutVars>
          <dgm:dir/>
          <dgm:animLvl val="lvl"/>
          <dgm:resizeHandles val="exact"/>
        </dgm:presLayoutVars>
      </dgm:prSet>
      <dgm:spPr/>
    </dgm:pt>
    <dgm:pt modelId="{14143385-79B3-42EC-9271-BCC9DE0BA9FB}" type="pres">
      <dgm:prSet presAssocID="{252E3E7C-39E6-415D-AE62-AED1FB05D012}" presName="parTxOnly" presStyleLbl="node1" presStyleIdx="0" presStyleCnt="11">
        <dgm:presLayoutVars>
          <dgm:chMax val="0"/>
          <dgm:chPref val="0"/>
          <dgm:bulletEnabled val="1"/>
        </dgm:presLayoutVars>
      </dgm:prSet>
      <dgm:spPr/>
    </dgm:pt>
    <dgm:pt modelId="{AF9F15FD-BDAF-4E76-9C06-1F35689A5419}" type="pres">
      <dgm:prSet presAssocID="{98F8CA80-3756-4374-8AF9-FE3C2706AB9B}" presName="parTxOnlySpace" presStyleCnt="0"/>
      <dgm:spPr/>
    </dgm:pt>
    <dgm:pt modelId="{B45A1C7D-6C8F-4322-83A4-3C27B60C1230}" type="pres">
      <dgm:prSet presAssocID="{CF935C74-AC91-43A4-9753-1E9CD68CCE90}" presName="parTxOnly" presStyleLbl="node1" presStyleIdx="1" presStyleCnt="11">
        <dgm:presLayoutVars>
          <dgm:chMax val="0"/>
          <dgm:chPref val="0"/>
          <dgm:bulletEnabled val="1"/>
        </dgm:presLayoutVars>
      </dgm:prSet>
      <dgm:spPr/>
    </dgm:pt>
    <dgm:pt modelId="{7FA4FF59-434F-481A-91F6-D027D1097DB3}" type="pres">
      <dgm:prSet presAssocID="{457EBEB2-1D63-42BD-9058-020C67391F6C}" presName="parTxOnlySpace" presStyleCnt="0"/>
      <dgm:spPr/>
    </dgm:pt>
    <dgm:pt modelId="{425C5C21-DC7E-481C-B3B7-5B386D859425}" type="pres">
      <dgm:prSet presAssocID="{805C7104-B44A-40D2-BD36-1EE6A975634B}" presName="parTxOnly" presStyleLbl="node1" presStyleIdx="2" presStyleCnt="11">
        <dgm:presLayoutVars>
          <dgm:chMax val="0"/>
          <dgm:chPref val="0"/>
          <dgm:bulletEnabled val="1"/>
        </dgm:presLayoutVars>
      </dgm:prSet>
      <dgm:spPr/>
    </dgm:pt>
    <dgm:pt modelId="{AF682CD0-D000-451D-A76B-B6B2E9FF254A}" type="pres">
      <dgm:prSet presAssocID="{AE7463B1-0139-48B3-9BD2-39017B367D37}" presName="parTxOnlySpace" presStyleCnt="0"/>
      <dgm:spPr/>
    </dgm:pt>
    <dgm:pt modelId="{17CA623D-E74F-43A0-8D90-04B74565E567}" type="pres">
      <dgm:prSet presAssocID="{D891F77E-EC3A-4D2B-898E-AF5A994172C7}" presName="parTxOnly" presStyleLbl="node1" presStyleIdx="3" presStyleCnt="11">
        <dgm:presLayoutVars>
          <dgm:chMax val="0"/>
          <dgm:chPref val="0"/>
          <dgm:bulletEnabled val="1"/>
        </dgm:presLayoutVars>
      </dgm:prSet>
      <dgm:spPr/>
    </dgm:pt>
    <dgm:pt modelId="{620902EE-37C4-4C29-A505-05FCD2A3AAE3}" type="pres">
      <dgm:prSet presAssocID="{4141F92A-E8E1-45B2-B143-E0C10F444C17}" presName="parTxOnlySpace" presStyleCnt="0"/>
      <dgm:spPr/>
    </dgm:pt>
    <dgm:pt modelId="{D4DD2B73-5FBC-41FE-823A-991F1F4E8B55}" type="pres">
      <dgm:prSet presAssocID="{9FC094C2-A519-4CE5-814C-31369A3078E5}" presName="parTxOnly" presStyleLbl="node1" presStyleIdx="4" presStyleCnt="11">
        <dgm:presLayoutVars>
          <dgm:chMax val="0"/>
          <dgm:chPref val="0"/>
          <dgm:bulletEnabled val="1"/>
        </dgm:presLayoutVars>
      </dgm:prSet>
      <dgm:spPr/>
    </dgm:pt>
    <dgm:pt modelId="{95D17B8F-5E40-4898-ACC9-AEDD1E7B8DAA}" type="pres">
      <dgm:prSet presAssocID="{FEF2D301-3FF1-4836-ADBF-D7DE0415FC8D}" presName="parTxOnlySpace" presStyleCnt="0"/>
      <dgm:spPr/>
    </dgm:pt>
    <dgm:pt modelId="{8B7FCB36-6933-4BDA-AE6A-183C5665C2CB}" type="pres">
      <dgm:prSet presAssocID="{F3A868E8-FF9E-4A00-9FB9-9BF9238F091D}" presName="parTxOnly" presStyleLbl="node1" presStyleIdx="5" presStyleCnt="11">
        <dgm:presLayoutVars>
          <dgm:chMax val="0"/>
          <dgm:chPref val="0"/>
          <dgm:bulletEnabled val="1"/>
        </dgm:presLayoutVars>
      </dgm:prSet>
      <dgm:spPr/>
    </dgm:pt>
    <dgm:pt modelId="{3CE63119-125D-4B2F-913B-0F0C2EE75958}" type="pres">
      <dgm:prSet presAssocID="{01CB0861-AB70-4777-8F9C-00BBD7B96301}" presName="parTxOnlySpace" presStyleCnt="0"/>
      <dgm:spPr/>
    </dgm:pt>
    <dgm:pt modelId="{6702A12C-9DAF-41C9-8BBD-432FCBEF88A6}" type="pres">
      <dgm:prSet presAssocID="{045871CF-79AF-4AE1-A07F-7E4064133AF3}" presName="parTxOnly" presStyleLbl="node1" presStyleIdx="6" presStyleCnt="11">
        <dgm:presLayoutVars>
          <dgm:chMax val="0"/>
          <dgm:chPref val="0"/>
          <dgm:bulletEnabled val="1"/>
        </dgm:presLayoutVars>
      </dgm:prSet>
      <dgm:spPr/>
    </dgm:pt>
    <dgm:pt modelId="{4F230750-24A0-4F35-8699-8A0526F67CE6}" type="pres">
      <dgm:prSet presAssocID="{2B28C0CA-66D9-4965-8F97-5DCBF100F58B}" presName="parTxOnlySpace" presStyleCnt="0"/>
      <dgm:spPr/>
    </dgm:pt>
    <dgm:pt modelId="{0135863A-5E5F-4D78-BFA3-A7C063906AE9}" type="pres">
      <dgm:prSet presAssocID="{FDB971F7-E7C7-4675-9DE8-DD36FEC03BD1}" presName="parTxOnly" presStyleLbl="node1" presStyleIdx="7" presStyleCnt="11">
        <dgm:presLayoutVars>
          <dgm:chMax val="0"/>
          <dgm:chPref val="0"/>
          <dgm:bulletEnabled val="1"/>
        </dgm:presLayoutVars>
      </dgm:prSet>
      <dgm:spPr/>
    </dgm:pt>
    <dgm:pt modelId="{E11E08AD-1347-4B0D-8991-80E45009F0F9}" type="pres">
      <dgm:prSet presAssocID="{6AFA7232-2F47-41A4-8476-073383318E05}" presName="parTxOnlySpace" presStyleCnt="0"/>
      <dgm:spPr/>
    </dgm:pt>
    <dgm:pt modelId="{42EC94B3-ADA0-43B0-B923-881465EF583C}" type="pres">
      <dgm:prSet presAssocID="{2204D986-153B-4F57-AF4D-F55B507538B7}" presName="parTxOnly" presStyleLbl="node1" presStyleIdx="8" presStyleCnt="11">
        <dgm:presLayoutVars>
          <dgm:chMax val="0"/>
          <dgm:chPref val="0"/>
          <dgm:bulletEnabled val="1"/>
        </dgm:presLayoutVars>
      </dgm:prSet>
      <dgm:spPr/>
    </dgm:pt>
    <dgm:pt modelId="{666AFC75-D1F7-4DF4-A1A1-564EA72CC2AE}" type="pres">
      <dgm:prSet presAssocID="{E652D5FF-DE46-484C-B1F7-2566C25DDAAD}" presName="parTxOnlySpace" presStyleCnt="0"/>
      <dgm:spPr/>
    </dgm:pt>
    <dgm:pt modelId="{FB5CE379-412F-4102-9E3B-CCF10CAF4282}" type="pres">
      <dgm:prSet presAssocID="{6B4D0E0C-FD84-459D-BFCC-63FFFA8EAE17}" presName="parTxOnly" presStyleLbl="node1" presStyleIdx="9" presStyleCnt="11">
        <dgm:presLayoutVars>
          <dgm:chMax val="0"/>
          <dgm:chPref val="0"/>
          <dgm:bulletEnabled val="1"/>
        </dgm:presLayoutVars>
      </dgm:prSet>
      <dgm:spPr/>
    </dgm:pt>
    <dgm:pt modelId="{E49F4522-6CF3-41E8-BDE0-BDCF43E05C4C}" type="pres">
      <dgm:prSet presAssocID="{92D633A1-692B-4606-BA14-EC363D9809AE}" presName="parTxOnlySpace" presStyleCnt="0"/>
      <dgm:spPr/>
    </dgm:pt>
    <dgm:pt modelId="{A20A59CB-028B-43E2-BA23-712D4685F8A2}" type="pres">
      <dgm:prSet presAssocID="{EF6E3874-415C-45FD-8DE2-F47FEFAB5694}" presName="parTxOnly" presStyleLbl="node1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A27B5F03-D45B-48B8-AFAD-36790B614EB9}" type="presOf" srcId="{6B4D0E0C-FD84-459D-BFCC-63FFFA8EAE17}" destId="{FB5CE379-412F-4102-9E3B-CCF10CAF4282}" srcOrd="0" destOrd="0" presId="urn:microsoft.com/office/officeart/2005/8/layout/chevron1"/>
    <dgm:cxn modelId="{CE9E6506-5304-4A48-9628-BA4BE6B1D1BC}" srcId="{7CAB281D-0085-4000-AB2E-E6CB9BC942B7}" destId="{9FC094C2-A519-4CE5-814C-31369A3078E5}" srcOrd="4" destOrd="0" parTransId="{F0492C38-7323-41DD-A2A0-A12CA727434C}" sibTransId="{FEF2D301-3FF1-4836-ADBF-D7DE0415FC8D}"/>
    <dgm:cxn modelId="{C0174F0E-581B-4CAF-BD0C-A9FBECC6E36E}" type="presOf" srcId="{EF6E3874-415C-45FD-8DE2-F47FEFAB5694}" destId="{A20A59CB-028B-43E2-BA23-712D4685F8A2}" srcOrd="0" destOrd="0" presId="urn:microsoft.com/office/officeart/2005/8/layout/chevron1"/>
    <dgm:cxn modelId="{0A510618-770E-4594-87A4-D168FCD4A780}" srcId="{7CAB281D-0085-4000-AB2E-E6CB9BC942B7}" destId="{045871CF-79AF-4AE1-A07F-7E4064133AF3}" srcOrd="6" destOrd="0" parTransId="{E4B5D37A-B4E9-4308-BCC6-6A4B3BC01321}" sibTransId="{2B28C0CA-66D9-4965-8F97-5DCBF100F58B}"/>
    <dgm:cxn modelId="{0C6E4B2B-F962-417E-A96E-8E9DAFADD2E0}" srcId="{7CAB281D-0085-4000-AB2E-E6CB9BC942B7}" destId="{D891F77E-EC3A-4D2B-898E-AF5A994172C7}" srcOrd="3" destOrd="0" parTransId="{5E984FB8-232A-4CA4-AD46-D8698509D2E5}" sibTransId="{4141F92A-E8E1-45B2-B143-E0C10F444C17}"/>
    <dgm:cxn modelId="{70916130-1C4B-4E2D-B415-9BB9DB8A45C0}" srcId="{7CAB281D-0085-4000-AB2E-E6CB9BC942B7}" destId="{EF6E3874-415C-45FD-8DE2-F47FEFAB5694}" srcOrd="10" destOrd="0" parTransId="{0D3E277B-ED3A-4592-9780-847E7E027949}" sibTransId="{BF4FBB0E-D1EB-486A-804B-70DEDA87562B}"/>
    <dgm:cxn modelId="{1344025B-5743-436B-87B8-4F73F78C70D3}" type="presOf" srcId="{CF935C74-AC91-43A4-9753-1E9CD68CCE90}" destId="{B45A1C7D-6C8F-4322-83A4-3C27B60C1230}" srcOrd="0" destOrd="0" presId="urn:microsoft.com/office/officeart/2005/8/layout/chevron1"/>
    <dgm:cxn modelId="{5A45855D-A83C-4F8E-9D6C-3EC85027DA9D}" srcId="{7CAB281D-0085-4000-AB2E-E6CB9BC942B7}" destId="{805C7104-B44A-40D2-BD36-1EE6A975634B}" srcOrd="2" destOrd="0" parTransId="{7517110C-35F5-40E1-A74E-88A45B77DF47}" sibTransId="{AE7463B1-0139-48B3-9BD2-39017B367D37}"/>
    <dgm:cxn modelId="{C8B62C63-40A2-427E-AFB6-6DB788161245}" type="presOf" srcId="{FDB971F7-E7C7-4675-9DE8-DD36FEC03BD1}" destId="{0135863A-5E5F-4D78-BFA3-A7C063906AE9}" srcOrd="0" destOrd="0" presId="urn:microsoft.com/office/officeart/2005/8/layout/chevron1"/>
    <dgm:cxn modelId="{1447754B-C579-4B7E-840B-BF07DC6CAC90}" type="presOf" srcId="{D891F77E-EC3A-4D2B-898E-AF5A994172C7}" destId="{17CA623D-E74F-43A0-8D90-04B74565E567}" srcOrd="0" destOrd="0" presId="urn:microsoft.com/office/officeart/2005/8/layout/chevron1"/>
    <dgm:cxn modelId="{71149F56-D7FE-4070-980C-56CF3C2EB4C8}" srcId="{7CAB281D-0085-4000-AB2E-E6CB9BC942B7}" destId="{6B4D0E0C-FD84-459D-BFCC-63FFFA8EAE17}" srcOrd="9" destOrd="0" parTransId="{0CEFDC2A-38AA-48E6-9954-5E6C243F38A7}" sibTransId="{92D633A1-692B-4606-BA14-EC363D9809AE}"/>
    <dgm:cxn modelId="{C5FEFF76-0B13-458D-B214-DFC570A8147E}" srcId="{7CAB281D-0085-4000-AB2E-E6CB9BC942B7}" destId="{2204D986-153B-4F57-AF4D-F55B507538B7}" srcOrd="8" destOrd="0" parTransId="{0E040B91-8E68-4D7E-B852-FFC5D9C2FA6D}" sibTransId="{E652D5FF-DE46-484C-B1F7-2566C25DDAAD}"/>
    <dgm:cxn modelId="{8AFFA682-53E6-42A6-8934-77D34D261D9A}" type="presOf" srcId="{805C7104-B44A-40D2-BD36-1EE6A975634B}" destId="{425C5C21-DC7E-481C-B3B7-5B386D859425}" srcOrd="0" destOrd="0" presId="urn:microsoft.com/office/officeart/2005/8/layout/chevron1"/>
    <dgm:cxn modelId="{8F095088-4D98-4632-AA41-74173D4AF634}" type="presOf" srcId="{7CAB281D-0085-4000-AB2E-E6CB9BC942B7}" destId="{3FBED457-9EA5-4606-939A-B3F74F5F2B4D}" srcOrd="0" destOrd="0" presId="urn:microsoft.com/office/officeart/2005/8/layout/chevron1"/>
    <dgm:cxn modelId="{6D25A99D-8853-49B6-9C3F-46FDEA5E1CE3}" type="presOf" srcId="{252E3E7C-39E6-415D-AE62-AED1FB05D012}" destId="{14143385-79B3-42EC-9271-BCC9DE0BA9FB}" srcOrd="0" destOrd="0" presId="urn:microsoft.com/office/officeart/2005/8/layout/chevron1"/>
    <dgm:cxn modelId="{169F5DB1-6622-42BA-A52B-6A6CA5280B17}" type="presOf" srcId="{045871CF-79AF-4AE1-A07F-7E4064133AF3}" destId="{6702A12C-9DAF-41C9-8BBD-432FCBEF88A6}" srcOrd="0" destOrd="0" presId="urn:microsoft.com/office/officeart/2005/8/layout/chevron1"/>
    <dgm:cxn modelId="{EBE58BBC-F0EF-45AC-9536-DD324B033527}" srcId="{7CAB281D-0085-4000-AB2E-E6CB9BC942B7}" destId="{252E3E7C-39E6-415D-AE62-AED1FB05D012}" srcOrd="0" destOrd="0" parTransId="{2DC98A2D-F2AB-4955-922D-AFFB81857B60}" sibTransId="{98F8CA80-3756-4374-8AF9-FE3C2706AB9B}"/>
    <dgm:cxn modelId="{CD0D2FC8-3DAA-4CEE-99B5-5930C7909D4F}" type="presOf" srcId="{9FC094C2-A519-4CE5-814C-31369A3078E5}" destId="{D4DD2B73-5FBC-41FE-823A-991F1F4E8B55}" srcOrd="0" destOrd="0" presId="urn:microsoft.com/office/officeart/2005/8/layout/chevron1"/>
    <dgm:cxn modelId="{3202F4D6-055D-48CB-B0E4-F1111D1C984B}" srcId="{7CAB281D-0085-4000-AB2E-E6CB9BC942B7}" destId="{F3A868E8-FF9E-4A00-9FB9-9BF9238F091D}" srcOrd="5" destOrd="0" parTransId="{96E65654-366F-41AE-BA1A-BEF2ABAABEFF}" sibTransId="{01CB0861-AB70-4777-8F9C-00BBD7B96301}"/>
    <dgm:cxn modelId="{86DD03E5-53A0-410F-A2DC-76D47C3A69DA}" srcId="{7CAB281D-0085-4000-AB2E-E6CB9BC942B7}" destId="{CF935C74-AC91-43A4-9753-1E9CD68CCE90}" srcOrd="1" destOrd="0" parTransId="{E4E342C3-BB9C-495A-B92B-83A794446C82}" sibTransId="{457EBEB2-1D63-42BD-9058-020C67391F6C}"/>
    <dgm:cxn modelId="{477A43F0-B446-4DEC-9783-F6589C1B9E6F}" srcId="{7CAB281D-0085-4000-AB2E-E6CB9BC942B7}" destId="{FDB971F7-E7C7-4675-9DE8-DD36FEC03BD1}" srcOrd="7" destOrd="0" parTransId="{F39BDD62-F2AA-4F94-8C68-E5F156608A05}" sibTransId="{6AFA7232-2F47-41A4-8476-073383318E05}"/>
    <dgm:cxn modelId="{FE3A70F3-A268-420E-81F9-A87683AFE571}" type="presOf" srcId="{2204D986-153B-4F57-AF4D-F55B507538B7}" destId="{42EC94B3-ADA0-43B0-B923-881465EF583C}" srcOrd="0" destOrd="0" presId="urn:microsoft.com/office/officeart/2005/8/layout/chevron1"/>
    <dgm:cxn modelId="{23974EFD-E3C3-4E9A-B56C-C98C05331FFC}" type="presOf" srcId="{F3A868E8-FF9E-4A00-9FB9-9BF9238F091D}" destId="{8B7FCB36-6933-4BDA-AE6A-183C5665C2CB}" srcOrd="0" destOrd="0" presId="urn:microsoft.com/office/officeart/2005/8/layout/chevron1"/>
    <dgm:cxn modelId="{421A3C3B-DEFD-4AB6-AF2E-A09EC27B59F6}" type="presParOf" srcId="{3FBED457-9EA5-4606-939A-B3F74F5F2B4D}" destId="{14143385-79B3-42EC-9271-BCC9DE0BA9FB}" srcOrd="0" destOrd="0" presId="urn:microsoft.com/office/officeart/2005/8/layout/chevron1"/>
    <dgm:cxn modelId="{FAB9C439-2C45-4057-8C97-F64688467BBF}" type="presParOf" srcId="{3FBED457-9EA5-4606-939A-B3F74F5F2B4D}" destId="{AF9F15FD-BDAF-4E76-9C06-1F35689A5419}" srcOrd="1" destOrd="0" presId="urn:microsoft.com/office/officeart/2005/8/layout/chevron1"/>
    <dgm:cxn modelId="{2C8B96AD-3A11-4CD9-86A5-4190E5C70630}" type="presParOf" srcId="{3FBED457-9EA5-4606-939A-B3F74F5F2B4D}" destId="{B45A1C7D-6C8F-4322-83A4-3C27B60C1230}" srcOrd="2" destOrd="0" presId="urn:microsoft.com/office/officeart/2005/8/layout/chevron1"/>
    <dgm:cxn modelId="{A33B155A-2D58-46E2-AC33-A8558A0446C0}" type="presParOf" srcId="{3FBED457-9EA5-4606-939A-B3F74F5F2B4D}" destId="{7FA4FF59-434F-481A-91F6-D027D1097DB3}" srcOrd="3" destOrd="0" presId="urn:microsoft.com/office/officeart/2005/8/layout/chevron1"/>
    <dgm:cxn modelId="{8B5F6E36-BC2E-4291-94A6-F8EC3563F301}" type="presParOf" srcId="{3FBED457-9EA5-4606-939A-B3F74F5F2B4D}" destId="{425C5C21-DC7E-481C-B3B7-5B386D859425}" srcOrd="4" destOrd="0" presId="urn:microsoft.com/office/officeart/2005/8/layout/chevron1"/>
    <dgm:cxn modelId="{DEF53FD1-2E44-4466-98F3-D0BA119FBF98}" type="presParOf" srcId="{3FBED457-9EA5-4606-939A-B3F74F5F2B4D}" destId="{AF682CD0-D000-451D-A76B-B6B2E9FF254A}" srcOrd="5" destOrd="0" presId="urn:microsoft.com/office/officeart/2005/8/layout/chevron1"/>
    <dgm:cxn modelId="{076794FA-E3B2-40E4-93F2-ED6D09C7981B}" type="presParOf" srcId="{3FBED457-9EA5-4606-939A-B3F74F5F2B4D}" destId="{17CA623D-E74F-43A0-8D90-04B74565E567}" srcOrd="6" destOrd="0" presId="urn:microsoft.com/office/officeart/2005/8/layout/chevron1"/>
    <dgm:cxn modelId="{3E22072B-EAA2-4A81-9D1D-B1DD990CEF45}" type="presParOf" srcId="{3FBED457-9EA5-4606-939A-B3F74F5F2B4D}" destId="{620902EE-37C4-4C29-A505-05FCD2A3AAE3}" srcOrd="7" destOrd="0" presId="urn:microsoft.com/office/officeart/2005/8/layout/chevron1"/>
    <dgm:cxn modelId="{2C4CD985-1D46-4090-8BC1-35C7824943F4}" type="presParOf" srcId="{3FBED457-9EA5-4606-939A-B3F74F5F2B4D}" destId="{D4DD2B73-5FBC-41FE-823A-991F1F4E8B55}" srcOrd="8" destOrd="0" presId="urn:microsoft.com/office/officeart/2005/8/layout/chevron1"/>
    <dgm:cxn modelId="{B6C89ED6-149B-4C49-A2AE-6F60D368185E}" type="presParOf" srcId="{3FBED457-9EA5-4606-939A-B3F74F5F2B4D}" destId="{95D17B8F-5E40-4898-ACC9-AEDD1E7B8DAA}" srcOrd="9" destOrd="0" presId="urn:microsoft.com/office/officeart/2005/8/layout/chevron1"/>
    <dgm:cxn modelId="{3883FDB5-0DEE-4AD1-B942-8C5563E730B5}" type="presParOf" srcId="{3FBED457-9EA5-4606-939A-B3F74F5F2B4D}" destId="{8B7FCB36-6933-4BDA-AE6A-183C5665C2CB}" srcOrd="10" destOrd="0" presId="urn:microsoft.com/office/officeart/2005/8/layout/chevron1"/>
    <dgm:cxn modelId="{852D461E-5BD6-48CE-A58F-6DC126283D52}" type="presParOf" srcId="{3FBED457-9EA5-4606-939A-B3F74F5F2B4D}" destId="{3CE63119-125D-4B2F-913B-0F0C2EE75958}" srcOrd="11" destOrd="0" presId="urn:microsoft.com/office/officeart/2005/8/layout/chevron1"/>
    <dgm:cxn modelId="{28FEEB70-CA80-468D-8646-F117E885A2AC}" type="presParOf" srcId="{3FBED457-9EA5-4606-939A-B3F74F5F2B4D}" destId="{6702A12C-9DAF-41C9-8BBD-432FCBEF88A6}" srcOrd="12" destOrd="0" presId="urn:microsoft.com/office/officeart/2005/8/layout/chevron1"/>
    <dgm:cxn modelId="{71CF3F76-21E4-4961-B051-E9FF14BC40CE}" type="presParOf" srcId="{3FBED457-9EA5-4606-939A-B3F74F5F2B4D}" destId="{4F230750-24A0-4F35-8699-8A0526F67CE6}" srcOrd="13" destOrd="0" presId="urn:microsoft.com/office/officeart/2005/8/layout/chevron1"/>
    <dgm:cxn modelId="{7BDDB729-B648-4364-9B5E-F69600EBA61E}" type="presParOf" srcId="{3FBED457-9EA5-4606-939A-B3F74F5F2B4D}" destId="{0135863A-5E5F-4D78-BFA3-A7C063906AE9}" srcOrd="14" destOrd="0" presId="urn:microsoft.com/office/officeart/2005/8/layout/chevron1"/>
    <dgm:cxn modelId="{8CD38D4A-EA11-4CCC-A00A-3861A7F3BE16}" type="presParOf" srcId="{3FBED457-9EA5-4606-939A-B3F74F5F2B4D}" destId="{E11E08AD-1347-4B0D-8991-80E45009F0F9}" srcOrd="15" destOrd="0" presId="urn:microsoft.com/office/officeart/2005/8/layout/chevron1"/>
    <dgm:cxn modelId="{D54D6087-F133-4A56-83B9-9257821AD56B}" type="presParOf" srcId="{3FBED457-9EA5-4606-939A-B3F74F5F2B4D}" destId="{42EC94B3-ADA0-43B0-B923-881465EF583C}" srcOrd="16" destOrd="0" presId="urn:microsoft.com/office/officeart/2005/8/layout/chevron1"/>
    <dgm:cxn modelId="{75363A07-1ECE-4A35-834E-4924CDC080C0}" type="presParOf" srcId="{3FBED457-9EA5-4606-939A-B3F74F5F2B4D}" destId="{666AFC75-D1F7-4DF4-A1A1-564EA72CC2AE}" srcOrd="17" destOrd="0" presId="urn:microsoft.com/office/officeart/2005/8/layout/chevron1"/>
    <dgm:cxn modelId="{749F982E-CF22-4B16-915C-64F96A48188A}" type="presParOf" srcId="{3FBED457-9EA5-4606-939A-B3F74F5F2B4D}" destId="{FB5CE379-412F-4102-9E3B-CCF10CAF4282}" srcOrd="18" destOrd="0" presId="urn:microsoft.com/office/officeart/2005/8/layout/chevron1"/>
    <dgm:cxn modelId="{3B903475-EE56-4C63-9B0D-2023169CEA52}" type="presParOf" srcId="{3FBED457-9EA5-4606-939A-B3F74F5F2B4D}" destId="{E49F4522-6CF3-41E8-BDE0-BDCF43E05C4C}" srcOrd="19" destOrd="0" presId="urn:microsoft.com/office/officeart/2005/8/layout/chevron1"/>
    <dgm:cxn modelId="{E9C2079C-C7AD-4D0D-BA06-1F04DB61C44F}" type="presParOf" srcId="{3FBED457-9EA5-4606-939A-B3F74F5F2B4D}" destId="{A20A59CB-028B-43E2-BA23-712D4685F8A2}" srcOrd="2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43385-79B3-42EC-9271-BCC9DE0BA9FB}">
      <dsp:nvSpPr>
        <dsp:cNvPr id="0" name=""/>
        <dsp:cNvSpPr/>
      </dsp:nvSpPr>
      <dsp:spPr>
        <a:xfrm>
          <a:off x="1488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Importar biblioteca e dataset</a:t>
          </a:r>
        </a:p>
      </dsp:txBody>
      <dsp:txXfrm>
        <a:off x="245268" y="2465553"/>
        <a:ext cx="731342" cy="487560"/>
      </dsp:txXfrm>
    </dsp:sp>
    <dsp:sp modelId="{B45A1C7D-6C8F-4322-83A4-3C27B60C1230}">
      <dsp:nvSpPr>
        <dsp:cNvPr id="0" name=""/>
        <dsp:cNvSpPr/>
      </dsp:nvSpPr>
      <dsp:spPr>
        <a:xfrm>
          <a:off x="1098500" y="2465553"/>
          <a:ext cx="1218902" cy="487560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Análise Exploratória</a:t>
          </a:r>
        </a:p>
      </dsp:txBody>
      <dsp:txXfrm>
        <a:off x="1342280" y="2465553"/>
        <a:ext cx="731342" cy="487560"/>
      </dsp:txXfrm>
    </dsp:sp>
    <dsp:sp modelId="{425C5C21-DC7E-481C-B3B7-5B386D859425}">
      <dsp:nvSpPr>
        <dsp:cNvPr id="0" name=""/>
        <dsp:cNvSpPr/>
      </dsp:nvSpPr>
      <dsp:spPr>
        <a:xfrm>
          <a:off x="2195512" y="2465553"/>
          <a:ext cx="1218902" cy="487560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Separação dos dados</a:t>
          </a:r>
        </a:p>
      </dsp:txBody>
      <dsp:txXfrm>
        <a:off x="2439292" y="2465553"/>
        <a:ext cx="731342" cy="487560"/>
      </dsp:txXfrm>
    </dsp:sp>
    <dsp:sp modelId="{17CA623D-E74F-43A0-8D90-04B74565E567}">
      <dsp:nvSpPr>
        <dsp:cNvPr id="0" name=""/>
        <dsp:cNvSpPr/>
      </dsp:nvSpPr>
      <dsp:spPr>
        <a:xfrm>
          <a:off x="3292524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Transformação dos dados</a:t>
          </a:r>
        </a:p>
      </dsp:txBody>
      <dsp:txXfrm>
        <a:off x="3536304" y="2465553"/>
        <a:ext cx="731342" cy="487560"/>
      </dsp:txXfrm>
    </dsp:sp>
    <dsp:sp modelId="{D4DD2B73-5FBC-41FE-823A-991F1F4E8B55}">
      <dsp:nvSpPr>
        <dsp:cNvPr id="0" name=""/>
        <dsp:cNvSpPr/>
      </dsp:nvSpPr>
      <dsp:spPr>
        <a:xfrm>
          <a:off x="4389536" y="2465553"/>
          <a:ext cx="1218902" cy="487560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Baseline</a:t>
          </a:r>
        </a:p>
      </dsp:txBody>
      <dsp:txXfrm>
        <a:off x="4633316" y="2465553"/>
        <a:ext cx="731342" cy="487560"/>
      </dsp:txXfrm>
    </dsp:sp>
    <dsp:sp modelId="{8B7FCB36-6933-4BDA-AE6A-183C5665C2CB}">
      <dsp:nvSpPr>
        <dsp:cNvPr id="0" name=""/>
        <dsp:cNvSpPr/>
      </dsp:nvSpPr>
      <dsp:spPr>
        <a:xfrm>
          <a:off x="5486548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Primeiros modelos / seleção</a:t>
          </a:r>
        </a:p>
      </dsp:txBody>
      <dsp:txXfrm>
        <a:off x="5730328" y="2465553"/>
        <a:ext cx="731342" cy="487560"/>
      </dsp:txXfrm>
    </dsp:sp>
    <dsp:sp modelId="{6702A12C-9DAF-41C9-8BBD-432FCBEF88A6}">
      <dsp:nvSpPr>
        <dsp:cNvPr id="0" name=""/>
        <dsp:cNvSpPr/>
      </dsp:nvSpPr>
      <dsp:spPr>
        <a:xfrm>
          <a:off x="6583560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1º </a:t>
          </a:r>
          <a:r>
            <a:rPr lang="pt-BR" sz="1000" kern="1200" dirty="0" err="1"/>
            <a:t>tunning</a:t>
          </a:r>
          <a:endParaRPr lang="pt-BR" sz="1000" kern="1200" dirty="0"/>
        </a:p>
      </dsp:txBody>
      <dsp:txXfrm>
        <a:off x="6827340" y="2465553"/>
        <a:ext cx="731342" cy="487560"/>
      </dsp:txXfrm>
    </dsp:sp>
    <dsp:sp modelId="{0135863A-5E5F-4D78-BFA3-A7C063906AE9}">
      <dsp:nvSpPr>
        <dsp:cNvPr id="0" name=""/>
        <dsp:cNvSpPr/>
      </dsp:nvSpPr>
      <dsp:spPr>
        <a:xfrm>
          <a:off x="7680573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2º </a:t>
          </a:r>
          <a:r>
            <a:rPr lang="pt-BR" sz="1000" kern="1200" dirty="0" err="1"/>
            <a:t>tunning</a:t>
          </a:r>
          <a:endParaRPr lang="pt-BR" sz="1000" kern="1200" dirty="0"/>
        </a:p>
      </dsp:txBody>
      <dsp:txXfrm>
        <a:off x="7924353" y="2465553"/>
        <a:ext cx="731342" cy="487560"/>
      </dsp:txXfrm>
    </dsp:sp>
    <dsp:sp modelId="{42EC94B3-ADA0-43B0-B923-881465EF583C}">
      <dsp:nvSpPr>
        <dsp:cNvPr id="0" name=""/>
        <dsp:cNvSpPr/>
      </dsp:nvSpPr>
      <dsp:spPr>
        <a:xfrm>
          <a:off x="8777585" y="2465553"/>
          <a:ext cx="1218902" cy="487560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Treinamento do modelo final</a:t>
          </a:r>
        </a:p>
      </dsp:txBody>
      <dsp:txXfrm>
        <a:off x="9021365" y="2465553"/>
        <a:ext cx="731342" cy="487560"/>
      </dsp:txXfrm>
    </dsp:sp>
    <dsp:sp modelId="{FB5CE379-412F-4102-9E3B-CCF10CAF4282}">
      <dsp:nvSpPr>
        <dsp:cNvPr id="0" name=""/>
        <dsp:cNvSpPr/>
      </dsp:nvSpPr>
      <dsp:spPr>
        <a:xfrm>
          <a:off x="9874597" y="2465553"/>
          <a:ext cx="1218902" cy="487560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Previsão no dataset de teste</a:t>
          </a:r>
        </a:p>
      </dsp:txBody>
      <dsp:txXfrm>
        <a:off x="10118377" y="2465553"/>
        <a:ext cx="731342" cy="487560"/>
      </dsp:txXfrm>
    </dsp:sp>
    <dsp:sp modelId="{A20A59CB-028B-43E2-BA23-712D4685F8A2}">
      <dsp:nvSpPr>
        <dsp:cNvPr id="0" name=""/>
        <dsp:cNvSpPr/>
      </dsp:nvSpPr>
      <dsp:spPr>
        <a:xfrm>
          <a:off x="10971609" y="2465553"/>
          <a:ext cx="1218902" cy="487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Conclusão</a:t>
          </a:r>
        </a:p>
      </dsp:txBody>
      <dsp:txXfrm>
        <a:off x="11215389" y="2465553"/>
        <a:ext cx="731342" cy="487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749C2-92DC-4E0D-84BB-7D0A4311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24501-2B23-412E-9151-44562B1E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C9143-A1DE-433C-AFEA-178A4355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B44B9-3D5C-4890-90CE-EE322EB3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00937-5154-4CC1-923F-DBCD431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5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8B00-F7E0-42B0-9DBC-1B5B5D5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B198E0-32F0-4872-975C-CD6BBE57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4FFCC-3820-46C0-A161-501B08BB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DA2CC-1402-4E47-8F31-FC732CBD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F1C10-9DBE-4F07-89D1-08CBDA52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ED03F-ADBB-4D55-A329-8FEFF5C6C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3C8088-C309-47AC-B62A-EC22C438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7E80E-3B98-48F2-88B0-95033206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CF48A-F354-4101-8CB9-DF49D2AC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87D99-DEE3-4837-A8F5-97CAA324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1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B52A-19D9-436D-ACEC-521BAF3A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58893-4ADA-406D-BB4C-C7070186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58B032-E546-4681-ABB4-BF3AE697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EFFB9-2960-47E3-A12E-C4F7EF8F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0419B-BA3F-4F48-A169-54C14378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E3646-5F19-4D58-8036-16C1F302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58D0B-3363-44C8-8CAB-CFD47484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88F12-DDA5-4518-AE42-28A26CBB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2F9E4-B08A-458A-9A07-7E822C36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3B7D5-F53F-4B3B-82D9-61EDDB7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E062-31DB-4604-BCE7-0D9944F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DCC2A-E30E-4FB3-AA21-A254761FE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435706-B4A8-441E-BBD4-781FE3F8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C97384-A086-465A-98D0-5BA13630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5E544-F75C-4275-B246-D9A3B2F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83A901-420E-4A12-83B2-6F04BACB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50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E924-737C-4EB8-9C40-8BB50A1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C2A84A-DFA8-4538-8CFE-32362668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8B8828-0772-48D9-A1F2-93AB834F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E428FD-5C01-43E6-BF9E-CC54912A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1DCCD-FB4F-4EC2-8330-9343D00A3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5B303E-37DD-49BD-BEA2-F863899C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2E234F-EC90-412F-AA91-E7BA2D1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D569D2-BA9F-4720-A332-D28C2511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6BFB2-3CBE-4016-8DE0-BCB871C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8A938-30F3-4E12-B254-287FAC1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EA5F67-0357-49F2-AA39-31B98043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B62BF7-54BF-49B2-A97D-4F9FCFDE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CE8C32-1FA4-41D9-8273-93DB7FC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A5580C-BFC9-4A28-BF8D-2A6D8943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90D61C-F04B-4A8B-BA3D-670EB6C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B26AA-F931-420E-9225-2091C144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0A35A-2069-4D9B-AAE0-E493657C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ACE43-DDF8-4190-850C-50BEEF1C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6A8555-6A94-4042-9EFB-E829B0DD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31260-C9F0-4517-B3D6-9C0D580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F9AC8A-7381-40F3-AA80-0831ADB0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2C06D-73DF-4230-9B41-ACA97D24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FC25A1-9AE0-4B6A-A4A1-B7E2E53E2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31E4F2-652E-4E6B-B049-068B38AD8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8FB97-A3AD-461C-8F41-8E4D940E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97A80-BACB-4610-A7E3-6A30C95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FD3212-C7A7-4379-9316-5D2CC097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3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460318-A87B-48F6-8827-424004B3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3C95D-1517-432F-B288-D3062919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F9280-48AF-4E6F-B4E1-7AFE98BF3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8002-54CC-48F7-BC7A-C3380D89DE7C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492D1-AF23-47FE-9608-9D8B377C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1DEAD-D632-417D-B644-123EFB64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8B7E-9696-444D-B02E-F9C821475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ACCF9CA-860F-4C12-8E98-10E113E0D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048815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0B0BB8-F7C2-4428-9A41-2A81C01C38A5}"/>
              </a:ext>
            </a:extLst>
          </p:cNvPr>
          <p:cNvSpPr txBox="1"/>
          <p:nvPr/>
        </p:nvSpPr>
        <p:spPr>
          <a:xfrm>
            <a:off x="3098320" y="719466"/>
            <a:ext cx="5995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Dividi o </a:t>
            </a:r>
            <a:r>
              <a:rPr lang="pt-BR" sz="1200" dirty="0">
                <a:solidFill>
                  <a:srgbClr val="FF0000"/>
                </a:solidFill>
              </a:rPr>
              <a:t>conjunto de dados em três partes</a:t>
            </a:r>
            <a:r>
              <a:rPr lang="pt-BR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/>
              <a:t>Conjunto de teste</a:t>
            </a:r>
            <a:r>
              <a:rPr lang="pt-BR" sz="1200" dirty="0"/>
              <a:t>: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</a:rPr>
              <a:t>10% dos dados totais</a:t>
            </a:r>
            <a:r>
              <a:rPr lang="pt-BR" sz="1200" dirty="0"/>
              <a:t>, este dataset não participou do treino e ajustes.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/>
              <a:t>Conjunto de treino</a:t>
            </a:r>
            <a:r>
              <a:rPr lang="pt-BR" sz="1200" dirty="0"/>
              <a:t>: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</a:rPr>
              <a:t>90% dos dados totais</a:t>
            </a:r>
            <a:r>
              <a:rPr lang="pt-BR" sz="12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200" dirty="0"/>
              <a:t>80% para treino e </a:t>
            </a:r>
            <a:r>
              <a:rPr lang="pt-BR" sz="1200" dirty="0" err="1"/>
              <a:t>tunning</a:t>
            </a:r>
            <a:endParaRPr lang="pt-B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200" dirty="0"/>
              <a:t>20% para validação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C8A67D11-C7B6-4FA0-8C20-BCE201BF40D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769706" y="1227298"/>
            <a:ext cx="328614" cy="195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E7092D-01A3-4643-83D4-8C7116919E95}"/>
              </a:ext>
            </a:extLst>
          </p:cNvPr>
          <p:cNvSpPr txBox="1"/>
          <p:nvPr/>
        </p:nvSpPr>
        <p:spPr>
          <a:xfrm>
            <a:off x="6196640" y="1504296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Vários modelo treinados</a:t>
            </a:r>
            <a:r>
              <a:rPr lang="pt-BR" sz="1200" dirty="0"/>
              <a:t>, no qual destaquei 2 para analisar os dados com variações do conjunto de dados.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F54D1875-D0FA-48FC-AC82-BCE0471ADF0A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5995362" y="1735129"/>
            <a:ext cx="201279" cy="144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F58249-3DF7-4F84-990D-82608E34F6AF}"/>
              </a:ext>
            </a:extLst>
          </p:cNvPr>
          <p:cNvSpPr txBox="1"/>
          <p:nvPr/>
        </p:nvSpPr>
        <p:spPr>
          <a:xfrm>
            <a:off x="7345642" y="2157743"/>
            <a:ext cx="369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Tunning dos hiperparâmetros com </a:t>
            </a:r>
            <a:r>
              <a:rPr lang="pt-BR" sz="1200" dirty="0">
                <a:solidFill>
                  <a:srgbClr val="FF0000"/>
                </a:solidFill>
              </a:rPr>
              <a:t>RandomSearchCV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390E1E20-DC49-45DE-B778-7ED81E56E3C8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7046222" y="2296242"/>
            <a:ext cx="299421" cy="876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E4B62C1-D5BD-4352-89BB-FE7F6CC359E1}"/>
              </a:ext>
            </a:extLst>
          </p:cNvPr>
          <p:cNvSpPr txBox="1"/>
          <p:nvPr/>
        </p:nvSpPr>
        <p:spPr>
          <a:xfrm>
            <a:off x="5895971" y="4122355"/>
            <a:ext cx="319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 melhores hiperparâmetros selecionados, treinamos o modelo com todos os dados (os 90% dos dados totais)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F181FED5-9EAA-4A7F-BF08-FB7B86F35C9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093679" y="3665920"/>
            <a:ext cx="249297" cy="779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48B9DB8-D9B2-4182-B92E-65576DCD85FE}"/>
              </a:ext>
            </a:extLst>
          </p:cNvPr>
          <p:cNvSpPr txBox="1"/>
          <p:nvPr/>
        </p:nvSpPr>
        <p:spPr>
          <a:xfrm>
            <a:off x="8494644" y="2614180"/>
            <a:ext cx="282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Ajuste fino do </a:t>
            </a:r>
            <a:r>
              <a:rPr lang="pt-BR" sz="1200" dirty="0" err="1"/>
              <a:t>tunning</a:t>
            </a:r>
            <a:r>
              <a:rPr lang="pt-BR" sz="1200" dirty="0"/>
              <a:t> com </a:t>
            </a:r>
            <a:r>
              <a:rPr lang="pt-BR" sz="1200" dirty="0">
                <a:solidFill>
                  <a:srgbClr val="FF0000"/>
                </a:solidFill>
              </a:rPr>
              <a:t>GridSearchCV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180FE2A3-4551-46DE-8332-DB8B632F4762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8195224" y="2752680"/>
            <a:ext cx="299420" cy="463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683696-B589-49EF-BBDB-3F149D1F86C7}"/>
              </a:ext>
            </a:extLst>
          </p:cNvPr>
          <p:cNvSpPr txBox="1"/>
          <p:nvPr/>
        </p:nvSpPr>
        <p:spPr>
          <a:xfrm>
            <a:off x="6705600" y="4955239"/>
            <a:ext cx="351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Previsão naqueles dados não vistos ainda pelo modelo, os </a:t>
            </a:r>
            <a:r>
              <a:rPr lang="pt-BR" sz="1200" b="1" dirty="0">
                <a:solidFill>
                  <a:srgbClr val="FF0000"/>
                </a:solidFill>
              </a:rPr>
              <a:t>Conjunto de teste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/>
              <a:t>10% que separamos somente para este teste que separamos antes do treinar e ajustar.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5164B7F-69A5-43BB-A3D0-6C5FF424D6C5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218050" y="3672453"/>
            <a:ext cx="237915" cy="169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96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Alberto</dc:creator>
  <cp:lastModifiedBy>Carlos Alberto</cp:lastModifiedBy>
  <cp:revision>6</cp:revision>
  <dcterms:created xsi:type="dcterms:W3CDTF">2021-03-14T19:13:24Z</dcterms:created>
  <dcterms:modified xsi:type="dcterms:W3CDTF">2021-03-15T10:24:39Z</dcterms:modified>
</cp:coreProperties>
</file>