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70" r:id="rId10"/>
    <p:sldId id="271" r:id="rId11"/>
    <p:sldId id="264" r:id="rId12"/>
    <p:sldId id="265" r:id="rId13"/>
    <p:sldId id="266" r:id="rId14"/>
    <p:sldId id="267" r:id="rId15"/>
    <p:sldId id="268" r:id="rId16"/>
    <p:sldId id="269" r:id="rId17"/>
    <p:sldId id="273" r:id="rId18"/>
    <p:sldId id="274" r:id="rId19"/>
    <p:sldId id="275" r:id="rId20"/>
    <p:sldId id="276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Trabajo Unidad 4:</a:t>
            </a:r>
            <a:br>
              <a:rPr lang="es-ES" dirty="0" smtClean="0"/>
            </a:br>
            <a:r>
              <a:rPr lang="es-ES" dirty="0" smtClean="0"/>
              <a:t>Programa en Netbeans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286209"/>
          </a:xfrm>
        </p:spPr>
        <p:txBody>
          <a:bodyPr>
            <a:normAutofit/>
          </a:bodyPr>
          <a:lstStyle/>
          <a:p>
            <a:r>
              <a:rPr lang="es-ES" dirty="0" smtClean="0"/>
              <a:t>Integrantes del equipo:</a:t>
            </a:r>
          </a:p>
          <a:p>
            <a:r>
              <a:rPr lang="es-ES" dirty="0" smtClean="0"/>
              <a:t>-Carlos Alfredo Bravo Parlione</a:t>
            </a:r>
          </a:p>
          <a:p>
            <a:r>
              <a:rPr lang="es-ES" dirty="0" smtClean="0"/>
              <a:t>-Mario Alejandro Gómez Zuleta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5844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1" y="3362325"/>
            <a:ext cx="83343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955" y="3440979"/>
            <a:ext cx="5562600" cy="141734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43345" y="2558472"/>
            <a:ext cx="49322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el código primero empezamos declarando 3 variables de tipo String llamadas: dia, mes y año. Las cuales obtienen los datos ingresados por el usuario en los jTextField1, jTextField2 y</a:t>
            </a:r>
            <a:endParaRPr lang="es-CO" dirty="0"/>
          </a:p>
          <a:p>
            <a:r>
              <a:rPr lang="es-ES" dirty="0" smtClean="0"/>
              <a:t>jTextField3</a:t>
            </a:r>
            <a:endParaRPr lang="es-CO" dirty="0"/>
          </a:p>
          <a:p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443345" y="4673600"/>
            <a:ext cx="5089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Luego declaramos otras 3 variables llamadas dianum, mesnum y añonum. </a:t>
            </a:r>
          </a:p>
          <a:p>
            <a:r>
              <a:rPr lang="es-ES" dirty="0" smtClean="0"/>
              <a:t>Estas variables lo que hacen es que mediante Integer.valueOf() obtienen el valor numérico de las variables dia, mes y año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7749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443345" y="2265053"/>
            <a:ext cx="4932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</a:t>
            </a:r>
            <a:r>
              <a:rPr lang="es-ES" dirty="0" smtClean="0"/>
              <a:t>mportamos la librería java.util.Date la cual nos ayuda a obtener la fecha actual (Esto nos permite tener un programa que esta actualizado constantemente) </a:t>
            </a:r>
            <a:endParaRPr lang="es-CO" dirty="0"/>
          </a:p>
          <a:p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443345" y="3574134"/>
            <a:ext cx="50892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Luego declaramos 4 variables:</a:t>
            </a:r>
          </a:p>
          <a:p>
            <a:r>
              <a:rPr lang="es-ES" dirty="0" smtClean="0"/>
              <a:t>-fecha: una variable de tipo date en la cual colocamos new Date(), para que esta variable sea la fecha actual</a:t>
            </a:r>
          </a:p>
          <a:p>
            <a:endParaRPr lang="es-ES" dirty="0"/>
          </a:p>
          <a:p>
            <a:r>
              <a:rPr lang="es-ES" dirty="0" smtClean="0"/>
              <a:t>-</a:t>
            </a:r>
            <a:r>
              <a:rPr lang="es-ES" dirty="0" err="1" smtClean="0"/>
              <a:t>diaact</a:t>
            </a:r>
            <a:r>
              <a:rPr lang="es-ES" dirty="0" smtClean="0"/>
              <a:t>: una variable de tipo entero en la cual almacenamos el dia actual usando </a:t>
            </a:r>
            <a:r>
              <a:rPr lang="es-ES" dirty="0" err="1" smtClean="0"/>
              <a:t>fecha.getDay</a:t>
            </a:r>
            <a:r>
              <a:rPr lang="es-ES" dirty="0" smtClean="0"/>
              <a:t>()</a:t>
            </a:r>
          </a:p>
          <a:p>
            <a:endParaRPr lang="es-ES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572" y="4589797"/>
            <a:ext cx="5191125" cy="8763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572" y="2759869"/>
            <a:ext cx="4657725" cy="571500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>
            <a:off x="5691907" y="2446910"/>
            <a:ext cx="808183" cy="625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17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415636" y="2336461"/>
            <a:ext cx="50892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-mesact: </a:t>
            </a:r>
            <a:r>
              <a:rPr lang="es-ES" dirty="0"/>
              <a:t>una variable de tipo entero en la cual almacenamos el </a:t>
            </a:r>
            <a:r>
              <a:rPr lang="es-ES" dirty="0" smtClean="0"/>
              <a:t>mes </a:t>
            </a:r>
            <a:r>
              <a:rPr lang="es-ES" dirty="0"/>
              <a:t>actual usando </a:t>
            </a:r>
            <a:r>
              <a:rPr lang="es-ES" dirty="0" smtClean="0"/>
              <a:t>fecha.getMonth(). A esta variable le sumamos 1 porque la librería por defecto empieza en el mes 0.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-añoact: una variable de tipo entero en la cual almacenamos el año actual usando fecha.getYear(). A esta variable le sumamos 1900 porque la librería por defecto empieza en el año 1900.</a:t>
            </a:r>
          </a:p>
          <a:p>
            <a:endParaRPr lang="es-ES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791" y="3744970"/>
            <a:ext cx="51911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4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309" y="3578282"/>
            <a:ext cx="6096000" cy="12096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93963" y="2234861"/>
            <a:ext cx="50892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Luego declaramos 3 variables:</a:t>
            </a:r>
          </a:p>
          <a:p>
            <a:r>
              <a:rPr lang="es-ES" dirty="0" smtClean="0"/>
              <a:t>-diavivid: La cual contiene la resta entre el dia actual y el dia ingresado por el usuario</a:t>
            </a:r>
          </a:p>
          <a:p>
            <a:endParaRPr lang="es-ES" dirty="0"/>
          </a:p>
          <a:p>
            <a:r>
              <a:rPr lang="es-ES" dirty="0" smtClean="0"/>
              <a:t>-mesvivid</a:t>
            </a:r>
            <a:r>
              <a:rPr lang="es-ES" dirty="0"/>
              <a:t>: La cual contiene la resta entre el </a:t>
            </a:r>
            <a:r>
              <a:rPr lang="es-ES" dirty="0" smtClean="0"/>
              <a:t>mes </a:t>
            </a:r>
            <a:r>
              <a:rPr lang="es-ES" dirty="0"/>
              <a:t>actual y el </a:t>
            </a:r>
            <a:r>
              <a:rPr lang="es-ES" dirty="0" smtClean="0"/>
              <a:t>mes </a:t>
            </a:r>
            <a:r>
              <a:rPr lang="es-ES" dirty="0"/>
              <a:t>ingresado por el </a:t>
            </a:r>
            <a:r>
              <a:rPr lang="es-ES" dirty="0" smtClean="0"/>
              <a:t>usuario</a:t>
            </a:r>
          </a:p>
          <a:p>
            <a:endParaRPr lang="es-ES" dirty="0"/>
          </a:p>
          <a:p>
            <a:r>
              <a:rPr lang="es-ES" dirty="0" smtClean="0"/>
              <a:t>-añovivid</a:t>
            </a:r>
            <a:r>
              <a:rPr lang="es-ES" dirty="0"/>
              <a:t>: La cual contiene la resta entre el </a:t>
            </a:r>
            <a:r>
              <a:rPr lang="es-ES" dirty="0" smtClean="0"/>
              <a:t>año </a:t>
            </a:r>
            <a:r>
              <a:rPr lang="es-ES" dirty="0"/>
              <a:t>actual y el </a:t>
            </a:r>
            <a:r>
              <a:rPr lang="es-ES" dirty="0" smtClean="0"/>
              <a:t>año </a:t>
            </a:r>
            <a:r>
              <a:rPr lang="es-ES" dirty="0"/>
              <a:t>ingresado por el usuario</a:t>
            </a:r>
          </a:p>
          <a:p>
            <a:endParaRPr lang="es-E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295564" y="5458690"/>
            <a:ext cx="5264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Y por ultimo declaramos una variable llamada totalvivid la cual contiene el calculo final para determinar cuantos días a vivido el usuario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173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237" y="2327164"/>
            <a:ext cx="6722486" cy="73342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17236" y="3352801"/>
            <a:ext cx="40270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Creamos un condicional if para que si todos los datos ingresados por el usuario son validos, le muestre al usuario la cantidad de días que ha vivido </a:t>
            </a:r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28" y="3352801"/>
            <a:ext cx="3768436" cy="326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216477" y="3632691"/>
            <a:ext cx="4027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Pero también creamos varios condicionales if por si los datos ingresados por el usuario no son correctos.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532" y="3026641"/>
            <a:ext cx="7800686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216477" y="4047959"/>
            <a:ext cx="40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Por si ingresa un dia mayor a 31.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144" y="3105685"/>
            <a:ext cx="4158529" cy="347767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019" y="2264064"/>
            <a:ext cx="71723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7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142586" y="4047959"/>
            <a:ext cx="40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Por si ingresa un mes mayor a 12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50" y="2251219"/>
            <a:ext cx="6134100" cy="619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746" y="3115673"/>
            <a:ext cx="3764107" cy="33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133349" y="3770960"/>
            <a:ext cx="4027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Por si el año que ingresó es menor a 1920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182" y="2181225"/>
            <a:ext cx="8239125" cy="6667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511" y="3044289"/>
            <a:ext cx="3934980" cy="355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2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 que elegimos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1773382" y="2466109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Nosotros elegimos el programa de: Calcular cuantos días has vivido</a:t>
            </a:r>
            <a:endParaRPr lang="es-CO" dirty="0"/>
          </a:p>
        </p:txBody>
      </p:sp>
      <p:pic>
        <p:nvPicPr>
          <p:cNvPr id="1026" name="Picture 2" descr="Tiempo - Qué es según la física y la filosofí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479" y="3034145"/>
            <a:ext cx="6799406" cy="353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41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216477" y="3632691"/>
            <a:ext cx="4027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 por si el año ingresado es mayor al año actual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84" y="3302861"/>
            <a:ext cx="3484707" cy="30376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778" y="2330450"/>
            <a:ext cx="59150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45673" y="1052945"/>
            <a:ext cx="8885381" cy="479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662545" y="2817091"/>
            <a:ext cx="88299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/>
              <a:t>Muchas gracias por su atención</a:t>
            </a:r>
            <a:endParaRPr lang="es-CO" sz="4400" dirty="0"/>
          </a:p>
        </p:txBody>
      </p:sp>
    </p:spTree>
    <p:extLst>
      <p:ext uri="{BB962C8B-B14F-4D97-AF65-F5344CB8AC3E}">
        <p14:creationId xmlns:p14="http://schemas.microsoft.com/office/powerpoint/2010/main" val="11938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 Gráfica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773" y="2576512"/>
            <a:ext cx="4848225" cy="353377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80292" y="2432085"/>
            <a:ext cx="53293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la interfaz gráfica, optamos por un diseño sencillo pero concreto. </a:t>
            </a:r>
          </a:p>
          <a:p>
            <a:endParaRPr lang="es-ES" dirty="0"/>
          </a:p>
          <a:p>
            <a:r>
              <a:rPr lang="es-ES" dirty="0" smtClean="0"/>
              <a:t>En este se pueden evidenciar:</a:t>
            </a:r>
          </a:p>
          <a:p>
            <a:endParaRPr lang="es-ES" dirty="0"/>
          </a:p>
          <a:p>
            <a:r>
              <a:rPr lang="es-ES" dirty="0" smtClean="0"/>
              <a:t>-Un titulo para indicar de que trata el programa</a:t>
            </a:r>
          </a:p>
          <a:p>
            <a:endParaRPr lang="es-ES" dirty="0"/>
          </a:p>
          <a:p>
            <a:r>
              <a:rPr lang="es-ES" dirty="0" smtClean="0"/>
              <a:t>-Una breve solicitud para que el usuario ingrese los datos</a:t>
            </a:r>
          </a:p>
          <a:p>
            <a:endParaRPr lang="es-ES" dirty="0"/>
          </a:p>
          <a:p>
            <a:r>
              <a:rPr lang="es-ES" dirty="0" smtClean="0"/>
              <a:t>-Unos campos de textos los cuales tienen indicaciones de lo que el usuario tiene que ingresar en cada uno.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4821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 Gráfica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585748"/>
            <a:ext cx="4848225" cy="353377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10000" y="2770909"/>
            <a:ext cx="41037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esta interfaz utilizamos: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1 jPanel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3 jTextField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6 jLabel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1 JButton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9144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 Gráfica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6" y="2890548"/>
            <a:ext cx="4848225" cy="353377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20473" y="2290618"/>
            <a:ext cx="4103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esta interfaz utilizamos: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1 jPanel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8520111" y="2655712"/>
            <a:ext cx="1213664" cy="781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 flipV="1">
            <a:off x="8520111" y="5903091"/>
            <a:ext cx="1213664" cy="433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2170544" y="2989545"/>
            <a:ext cx="1501342" cy="894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1616364" y="5499426"/>
            <a:ext cx="2055522" cy="199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52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 Gráfica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6" y="2945966"/>
            <a:ext cx="4848225" cy="353377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85127" y="2382548"/>
            <a:ext cx="4103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esta interfaz utilizamos: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3 jTextField</a:t>
            </a:r>
          </a:p>
        </p:txBody>
      </p:sp>
      <p:cxnSp>
        <p:nvCxnSpPr>
          <p:cNvPr id="10" name="Conector recto de flecha 9"/>
          <p:cNvCxnSpPr/>
          <p:nvPr/>
        </p:nvCxnSpPr>
        <p:spPr>
          <a:xfrm flipH="1" flipV="1">
            <a:off x="8100291" y="5310909"/>
            <a:ext cx="1274618" cy="886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2981252" y="5264727"/>
            <a:ext cx="1099127" cy="979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4488872" y="5264727"/>
            <a:ext cx="1099127" cy="979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56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 Gráfica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213" y="2788795"/>
            <a:ext cx="4848225" cy="353377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59018" y="2327130"/>
            <a:ext cx="4103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esta interfaz utilizamos: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6 jLabel</a:t>
            </a:r>
          </a:p>
        </p:txBody>
      </p:sp>
      <p:cxnSp>
        <p:nvCxnSpPr>
          <p:cNvPr id="5" name="Conector recto de flecha 4"/>
          <p:cNvCxnSpPr/>
          <p:nvPr/>
        </p:nvCxnSpPr>
        <p:spPr>
          <a:xfrm flipH="1">
            <a:off x="7245919" y="2516601"/>
            <a:ext cx="1431641" cy="554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 flipV="1">
            <a:off x="2225964" y="3865126"/>
            <a:ext cx="1439471" cy="575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H="1">
            <a:off x="8044873" y="3250460"/>
            <a:ext cx="1597891" cy="1077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>
            <a:off x="6242167" y="3865126"/>
            <a:ext cx="614218" cy="445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V="1">
            <a:off x="2396135" y="4491028"/>
            <a:ext cx="1099127" cy="979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 flipV="1">
            <a:off x="6366858" y="4737599"/>
            <a:ext cx="606597" cy="309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 Gráfica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6" y="2779992"/>
            <a:ext cx="4848225" cy="353377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12836" y="2318327"/>
            <a:ext cx="4103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esta interfaz utilizamos: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1 JButton</a:t>
            </a:r>
            <a:endParaRPr lang="es-CO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2299855" y="5172364"/>
            <a:ext cx="3046385" cy="551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2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72" y="2299801"/>
            <a:ext cx="9883054" cy="431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148</TotalTime>
  <Words>541</Words>
  <Application>Microsoft Office PowerPoint</Application>
  <PresentationFormat>Panorámica</PresentationFormat>
  <Paragraphs>78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2</vt:lpstr>
      <vt:lpstr>Citable</vt:lpstr>
      <vt:lpstr>Trabajo Unidad 4: Programa en Netbeans</vt:lpstr>
      <vt:lpstr>Programa que elegimos</vt:lpstr>
      <vt:lpstr>Interfaz Gráfica</vt:lpstr>
      <vt:lpstr>Interfaz Gráfica</vt:lpstr>
      <vt:lpstr>Interfaz Gráfica</vt:lpstr>
      <vt:lpstr>Interfaz Gráfica</vt:lpstr>
      <vt:lpstr>Interfaz Gráfica</vt:lpstr>
      <vt:lpstr>Interfaz Gráfica</vt:lpstr>
      <vt:lpstr>Código</vt:lpstr>
      <vt:lpstr>Código</vt:lpstr>
      <vt:lpstr>Código</vt:lpstr>
      <vt:lpstr>Código</vt:lpstr>
      <vt:lpstr>Código</vt:lpstr>
      <vt:lpstr>Código</vt:lpstr>
      <vt:lpstr>Código</vt:lpstr>
      <vt:lpstr>Código</vt:lpstr>
      <vt:lpstr>Código</vt:lpstr>
      <vt:lpstr>Código</vt:lpstr>
      <vt:lpstr>Código</vt:lpstr>
      <vt:lpstr>Código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Unidad 4: Programa en Netbeans</dc:title>
  <dc:creator>cbrav</dc:creator>
  <cp:lastModifiedBy>cbrav</cp:lastModifiedBy>
  <cp:revision>18</cp:revision>
  <dcterms:created xsi:type="dcterms:W3CDTF">2021-11-02T12:11:01Z</dcterms:created>
  <dcterms:modified xsi:type="dcterms:W3CDTF">2021-11-02T14:39:20Z</dcterms:modified>
</cp:coreProperties>
</file>