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</p:sldIdLst>
  <p:sldSz cx="32399288" cy="43200638"/>
  <p:notesSz cx="15074900" cy="20104100"/>
  <p:defaultTextStyle>
    <a:defPPr>
      <a:defRPr lang="es-ES"/>
    </a:defPPr>
    <a:lvl1pPr marL="0" algn="l" defTabSz="2058589" rtl="0" eaLnBrk="1" latinLnBrk="0" hangingPunct="1">
      <a:defRPr sz="4052" kern="1200">
        <a:solidFill>
          <a:schemeClr val="tx1"/>
        </a:solidFill>
        <a:latin typeface="+mn-lt"/>
        <a:ea typeface="+mn-ea"/>
        <a:cs typeface="+mn-cs"/>
      </a:defRPr>
    </a:lvl1pPr>
    <a:lvl2pPr marL="1029294" algn="l" defTabSz="2058589" rtl="0" eaLnBrk="1" latinLnBrk="0" hangingPunct="1">
      <a:defRPr sz="4052" kern="1200">
        <a:solidFill>
          <a:schemeClr val="tx1"/>
        </a:solidFill>
        <a:latin typeface="+mn-lt"/>
        <a:ea typeface="+mn-ea"/>
        <a:cs typeface="+mn-cs"/>
      </a:defRPr>
    </a:lvl2pPr>
    <a:lvl3pPr marL="2058589" algn="l" defTabSz="2058589" rtl="0" eaLnBrk="1" latinLnBrk="0" hangingPunct="1">
      <a:defRPr sz="4052" kern="1200">
        <a:solidFill>
          <a:schemeClr val="tx1"/>
        </a:solidFill>
        <a:latin typeface="+mn-lt"/>
        <a:ea typeface="+mn-ea"/>
        <a:cs typeface="+mn-cs"/>
      </a:defRPr>
    </a:lvl3pPr>
    <a:lvl4pPr marL="3087883" algn="l" defTabSz="2058589" rtl="0" eaLnBrk="1" latinLnBrk="0" hangingPunct="1">
      <a:defRPr sz="4052" kern="1200">
        <a:solidFill>
          <a:schemeClr val="tx1"/>
        </a:solidFill>
        <a:latin typeface="+mn-lt"/>
        <a:ea typeface="+mn-ea"/>
        <a:cs typeface="+mn-cs"/>
      </a:defRPr>
    </a:lvl4pPr>
    <a:lvl5pPr marL="4117177" algn="l" defTabSz="2058589" rtl="0" eaLnBrk="1" latinLnBrk="0" hangingPunct="1">
      <a:defRPr sz="4052" kern="1200">
        <a:solidFill>
          <a:schemeClr val="tx1"/>
        </a:solidFill>
        <a:latin typeface="+mn-lt"/>
        <a:ea typeface="+mn-ea"/>
        <a:cs typeface="+mn-cs"/>
      </a:defRPr>
    </a:lvl5pPr>
    <a:lvl6pPr marL="5146472" algn="l" defTabSz="2058589" rtl="0" eaLnBrk="1" latinLnBrk="0" hangingPunct="1">
      <a:defRPr sz="4052" kern="1200">
        <a:solidFill>
          <a:schemeClr val="tx1"/>
        </a:solidFill>
        <a:latin typeface="+mn-lt"/>
        <a:ea typeface="+mn-ea"/>
        <a:cs typeface="+mn-cs"/>
      </a:defRPr>
    </a:lvl6pPr>
    <a:lvl7pPr marL="6175766" algn="l" defTabSz="2058589" rtl="0" eaLnBrk="1" latinLnBrk="0" hangingPunct="1">
      <a:defRPr sz="4052" kern="1200">
        <a:solidFill>
          <a:schemeClr val="tx1"/>
        </a:solidFill>
        <a:latin typeface="+mn-lt"/>
        <a:ea typeface="+mn-ea"/>
        <a:cs typeface="+mn-cs"/>
      </a:defRPr>
    </a:lvl7pPr>
    <a:lvl8pPr marL="7205061" algn="l" defTabSz="2058589" rtl="0" eaLnBrk="1" latinLnBrk="0" hangingPunct="1">
      <a:defRPr sz="4052" kern="1200">
        <a:solidFill>
          <a:schemeClr val="tx1"/>
        </a:solidFill>
        <a:latin typeface="+mn-lt"/>
        <a:ea typeface="+mn-ea"/>
        <a:cs typeface="+mn-cs"/>
      </a:defRPr>
    </a:lvl8pPr>
    <a:lvl9pPr marL="8234355" algn="l" defTabSz="2058589" rtl="0" eaLnBrk="1" latinLnBrk="0" hangingPunct="1">
      <a:defRPr sz="40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9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36B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9" d="100"/>
          <a:sy n="19" d="100"/>
        </p:scale>
        <p:origin x="2880" y="60"/>
      </p:cViewPr>
      <p:guideLst>
        <p:guide orient="horz" pos="6189"/>
        <p:guide pos="46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30970" y="13392200"/>
            <a:ext cx="2755099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861940" y="24192359"/>
            <a:ext cx="2268905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08310" y="2162517"/>
            <a:ext cx="2396312" cy="833305"/>
          </a:xfrm>
        </p:spPr>
        <p:txBody>
          <a:bodyPr lIns="0" tIns="0" rIns="0" bIns="0"/>
          <a:lstStyle>
            <a:lvl1pPr>
              <a:defRPr sz="5415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08310" y="2162517"/>
            <a:ext cx="2396312" cy="833305"/>
          </a:xfrm>
        </p:spPr>
        <p:txBody>
          <a:bodyPr lIns="0" tIns="0" rIns="0" bIns="0"/>
          <a:lstStyle>
            <a:lvl1pPr>
              <a:defRPr sz="5415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620646" y="9936149"/>
            <a:ext cx="1409962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6692661" y="9936149"/>
            <a:ext cx="1409962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08310" y="2162517"/>
            <a:ext cx="2396312" cy="833305"/>
          </a:xfrm>
        </p:spPr>
        <p:txBody>
          <a:bodyPr lIns="0" tIns="0" rIns="0" bIns="0"/>
          <a:lstStyle>
            <a:lvl1pPr>
              <a:defRPr sz="5415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076188" y="10858178"/>
            <a:ext cx="253845" cy="24925649"/>
          </a:xfrm>
          <a:custGeom>
            <a:avLst/>
            <a:gdLst/>
            <a:ahLst/>
            <a:cxnLst/>
            <a:rect l="l" t="t" r="r" b="b"/>
            <a:pathLst>
              <a:path w="118109" h="11599544">
                <a:moveTo>
                  <a:pt x="118071" y="59029"/>
                </a:moveTo>
                <a:lnTo>
                  <a:pt x="113411" y="36118"/>
                </a:lnTo>
                <a:lnTo>
                  <a:pt x="100723" y="17348"/>
                </a:lnTo>
                <a:lnTo>
                  <a:pt x="81953" y="4660"/>
                </a:lnTo>
                <a:lnTo>
                  <a:pt x="59042" y="0"/>
                </a:lnTo>
                <a:lnTo>
                  <a:pt x="36118" y="4660"/>
                </a:lnTo>
                <a:lnTo>
                  <a:pt x="17348" y="17348"/>
                </a:lnTo>
                <a:lnTo>
                  <a:pt x="4660" y="36118"/>
                </a:lnTo>
                <a:lnTo>
                  <a:pt x="0" y="59029"/>
                </a:lnTo>
                <a:lnTo>
                  <a:pt x="0" y="11539919"/>
                </a:lnTo>
                <a:lnTo>
                  <a:pt x="4660" y="11562829"/>
                </a:lnTo>
                <a:lnTo>
                  <a:pt x="17348" y="11581600"/>
                </a:lnTo>
                <a:lnTo>
                  <a:pt x="36118" y="11594275"/>
                </a:lnTo>
                <a:lnTo>
                  <a:pt x="59042" y="11598923"/>
                </a:lnTo>
                <a:lnTo>
                  <a:pt x="81953" y="11594275"/>
                </a:lnTo>
                <a:lnTo>
                  <a:pt x="100723" y="11581600"/>
                </a:lnTo>
                <a:lnTo>
                  <a:pt x="113411" y="11562829"/>
                </a:lnTo>
                <a:lnTo>
                  <a:pt x="118071" y="11539919"/>
                </a:lnTo>
                <a:lnTo>
                  <a:pt x="118071" y="5902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7836"/>
          </a:p>
        </p:txBody>
      </p:sp>
      <p:sp>
        <p:nvSpPr>
          <p:cNvPr id="17" name="bg object 17"/>
          <p:cNvSpPr/>
          <p:nvPr/>
        </p:nvSpPr>
        <p:spPr>
          <a:xfrm>
            <a:off x="1" y="0"/>
            <a:ext cx="32406112" cy="5717330"/>
          </a:xfrm>
          <a:custGeom>
            <a:avLst/>
            <a:gdLst/>
            <a:ahLst/>
            <a:cxnLst/>
            <a:rect l="l" t="t" r="r" b="b"/>
            <a:pathLst>
              <a:path w="15078075" h="2660650">
                <a:moveTo>
                  <a:pt x="15078073" y="0"/>
                </a:moveTo>
                <a:lnTo>
                  <a:pt x="0" y="0"/>
                </a:lnTo>
                <a:lnTo>
                  <a:pt x="0" y="2660480"/>
                </a:lnTo>
                <a:lnTo>
                  <a:pt x="15078073" y="2660480"/>
                </a:lnTo>
                <a:lnTo>
                  <a:pt x="15078073" y="0"/>
                </a:lnTo>
                <a:close/>
              </a:path>
            </a:pathLst>
          </a:custGeom>
          <a:solidFill>
            <a:srgbClr val="003B00"/>
          </a:solidFill>
        </p:spPr>
        <p:txBody>
          <a:bodyPr wrap="square" lIns="0" tIns="0" rIns="0" bIns="0" rtlCol="0"/>
          <a:lstStyle/>
          <a:p>
            <a:endParaRPr sz="7836"/>
          </a:p>
        </p:txBody>
      </p:sp>
      <p:sp>
        <p:nvSpPr>
          <p:cNvPr id="18" name="bg object 18"/>
          <p:cNvSpPr/>
          <p:nvPr/>
        </p:nvSpPr>
        <p:spPr>
          <a:xfrm>
            <a:off x="1" y="42087227"/>
            <a:ext cx="32406112" cy="1113444"/>
          </a:xfrm>
          <a:custGeom>
            <a:avLst/>
            <a:gdLst/>
            <a:ahLst/>
            <a:cxnLst/>
            <a:rect l="l" t="t" r="r" b="b"/>
            <a:pathLst>
              <a:path w="15078075" h="518159">
                <a:moveTo>
                  <a:pt x="0" y="518144"/>
                </a:moveTo>
                <a:lnTo>
                  <a:pt x="0" y="0"/>
                </a:lnTo>
                <a:lnTo>
                  <a:pt x="15078074" y="0"/>
                </a:lnTo>
                <a:lnTo>
                  <a:pt x="15078074" y="518144"/>
                </a:lnTo>
                <a:lnTo>
                  <a:pt x="0" y="518144"/>
                </a:lnTo>
                <a:close/>
              </a:path>
            </a:pathLst>
          </a:custGeom>
          <a:solidFill>
            <a:srgbClr val="003B00"/>
          </a:solidFill>
        </p:spPr>
        <p:txBody>
          <a:bodyPr wrap="square" lIns="0" tIns="0" rIns="0" bIns="0" rtlCol="0"/>
          <a:lstStyle/>
          <a:p>
            <a:endParaRPr sz="7836"/>
          </a:p>
        </p:txBody>
      </p:sp>
      <p:sp>
        <p:nvSpPr>
          <p:cNvPr id="19" name="bg object 19"/>
          <p:cNvSpPr/>
          <p:nvPr/>
        </p:nvSpPr>
        <p:spPr>
          <a:xfrm>
            <a:off x="1375884" y="3495234"/>
            <a:ext cx="569103" cy="773682"/>
          </a:xfrm>
          <a:custGeom>
            <a:avLst/>
            <a:gdLst/>
            <a:ahLst/>
            <a:cxnLst/>
            <a:rect l="l" t="t" r="r" b="b"/>
            <a:pathLst>
              <a:path w="264794" h="360044">
                <a:moveTo>
                  <a:pt x="264763" y="0"/>
                </a:moveTo>
                <a:lnTo>
                  <a:pt x="218771" y="0"/>
                </a:lnTo>
                <a:lnTo>
                  <a:pt x="218771" y="203606"/>
                </a:lnTo>
                <a:lnTo>
                  <a:pt x="217420" y="230450"/>
                </a:lnTo>
                <a:lnTo>
                  <a:pt x="206605" y="273645"/>
                </a:lnTo>
                <a:lnTo>
                  <a:pt x="170231" y="311906"/>
                </a:lnTo>
                <a:lnTo>
                  <a:pt x="132755" y="319208"/>
                </a:lnTo>
                <a:lnTo>
                  <a:pt x="112974" y="317506"/>
                </a:lnTo>
                <a:lnTo>
                  <a:pt x="69858" y="291985"/>
                </a:lnTo>
                <a:lnTo>
                  <a:pt x="50513" y="234581"/>
                </a:lnTo>
                <a:lnTo>
                  <a:pt x="49224" y="208080"/>
                </a:lnTo>
                <a:lnTo>
                  <a:pt x="49224" y="0"/>
                </a:lnTo>
                <a:lnTo>
                  <a:pt x="0" y="0"/>
                </a:lnTo>
                <a:lnTo>
                  <a:pt x="0" y="209573"/>
                </a:lnTo>
                <a:lnTo>
                  <a:pt x="2081" y="244472"/>
                </a:lnTo>
                <a:lnTo>
                  <a:pt x="18738" y="300655"/>
                </a:lnTo>
                <a:lnTo>
                  <a:pt x="51926" y="338582"/>
                </a:lnTo>
                <a:lnTo>
                  <a:pt x="100901" y="357600"/>
                </a:lnTo>
                <a:lnTo>
                  <a:pt x="131263" y="359978"/>
                </a:lnTo>
                <a:lnTo>
                  <a:pt x="162602" y="357546"/>
                </a:lnTo>
                <a:lnTo>
                  <a:pt x="212696" y="338094"/>
                </a:lnTo>
                <a:lnTo>
                  <a:pt x="246025" y="299203"/>
                </a:lnTo>
                <a:lnTo>
                  <a:pt x="262681" y="240967"/>
                </a:lnTo>
                <a:lnTo>
                  <a:pt x="264763" y="204600"/>
                </a:lnTo>
                <a:lnTo>
                  <a:pt x="2647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7836"/>
          </a:p>
        </p:txBody>
      </p:sp>
      <p:sp>
        <p:nvSpPr>
          <p:cNvPr id="20" name="bg object 20"/>
          <p:cNvSpPr/>
          <p:nvPr/>
        </p:nvSpPr>
        <p:spPr>
          <a:xfrm>
            <a:off x="2148207" y="3495239"/>
            <a:ext cx="1734604" cy="760036"/>
          </a:xfrm>
          <a:custGeom>
            <a:avLst/>
            <a:gdLst/>
            <a:ahLst/>
            <a:cxnLst/>
            <a:rect l="l" t="t" r="r" b="b"/>
            <a:pathLst>
              <a:path w="807085" h="353694">
                <a:moveTo>
                  <a:pt x="182714" y="571"/>
                </a:moveTo>
                <a:lnTo>
                  <a:pt x="0" y="571"/>
                </a:lnTo>
                <a:lnTo>
                  <a:pt x="0" y="38671"/>
                </a:lnTo>
                <a:lnTo>
                  <a:pt x="0" y="151701"/>
                </a:lnTo>
                <a:lnTo>
                  <a:pt x="0" y="191071"/>
                </a:lnTo>
                <a:lnTo>
                  <a:pt x="0" y="353631"/>
                </a:lnTo>
                <a:lnTo>
                  <a:pt x="49466" y="353631"/>
                </a:lnTo>
                <a:lnTo>
                  <a:pt x="49466" y="191071"/>
                </a:lnTo>
                <a:lnTo>
                  <a:pt x="177253" y="191071"/>
                </a:lnTo>
                <a:lnTo>
                  <a:pt x="177253" y="151701"/>
                </a:lnTo>
                <a:lnTo>
                  <a:pt x="49466" y="151701"/>
                </a:lnTo>
                <a:lnTo>
                  <a:pt x="49466" y="38671"/>
                </a:lnTo>
                <a:lnTo>
                  <a:pt x="182714" y="38671"/>
                </a:lnTo>
                <a:lnTo>
                  <a:pt x="182714" y="571"/>
                </a:lnTo>
                <a:close/>
              </a:path>
              <a:path w="807085" h="353694">
                <a:moveTo>
                  <a:pt x="541731" y="353275"/>
                </a:moveTo>
                <a:lnTo>
                  <a:pt x="506158" y="262534"/>
                </a:lnTo>
                <a:lnTo>
                  <a:pt x="490664" y="222999"/>
                </a:lnTo>
                <a:lnTo>
                  <a:pt x="440055" y="93903"/>
                </a:lnTo>
                <a:lnTo>
                  <a:pt x="440055" y="222999"/>
                </a:lnTo>
                <a:lnTo>
                  <a:pt x="302069" y="222999"/>
                </a:lnTo>
                <a:lnTo>
                  <a:pt x="372173" y="43256"/>
                </a:lnTo>
                <a:lnTo>
                  <a:pt x="440055" y="222999"/>
                </a:lnTo>
                <a:lnTo>
                  <a:pt x="440055" y="93903"/>
                </a:lnTo>
                <a:lnTo>
                  <a:pt x="420204" y="43256"/>
                </a:lnTo>
                <a:lnTo>
                  <a:pt x="403250" y="0"/>
                </a:lnTo>
                <a:lnTo>
                  <a:pt x="343090" y="0"/>
                </a:lnTo>
                <a:lnTo>
                  <a:pt x="202133" y="353275"/>
                </a:lnTo>
                <a:lnTo>
                  <a:pt x="252107" y="353275"/>
                </a:lnTo>
                <a:lnTo>
                  <a:pt x="286156" y="262534"/>
                </a:lnTo>
                <a:lnTo>
                  <a:pt x="454215" y="262534"/>
                </a:lnTo>
                <a:lnTo>
                  <a:pt x="488276" y="353275"/>
                </a:lnTo>
                <a:lnTo>
                  <a:pt x="541731" y="353275"/>
                </a:lnTo>
                <a:close/>
              </a:path>
              <a:path w="807085" h="353694">
                <a:moveTo>
                  <a:pt x="806526" y="254571"/>
                </a:moveTo>
                <a:lnTo>
                  <a:pt x="795693" y="210362"/>
                </a:lnTo>
                <a:lnTo>
                  <a:pt x="777798" y="189445"/>
                </a:lnTo>
                <a:lnTo>
                  <a:pt x="776528" y="188226"/>
                </a:lnTo>
                <a:lnTo>
                  <a:pt x="763612" y="179590"/>
                </a:lnTo>
                <a:lnTo>
                  <a:pt x="755065" y="175653"/>
                </a:lnTo>
                <a:lnTo>
                  <a:pt x="755065" y="250342"/>
                </a:lnTo>
                <a:lnTo>
                  <a:pt x="753694" y="264833"/>
                </a:lnTo>
                <a:lnTo>
                  <a:pt x="733069" y="297091"/>
                </a:lnTo>
                <a:lnTo>
                  <a:pt x="688238" y="312000"/>
                </a:lnTo>
                <a:lnTo>
                  <a:pt x="668058" y="312991"/>
                </a:lnTo>
                <a:lnTo>
                  <a:pt x="630516" y="312991"/>
                </a:lnTo>
                <a:lnTo>
                  <a:pt x="630516" y="189445"/>
                </a:lnTo>
                <a:lnTo>
                  <a:pt x="674268" y="189445"/>
                </a:lnTo>
                <a:lnTo>
                  <a:pt x="723265" y="198107"/>
                </a:lnTo>
                <a:lnTo>
                  <a:pt x="753795" y="236220"/>
                </a:lnTo>
                <a:lnTo>
                  <a:pt x="755065" y="250342"/>
                </a:lnTo>
                <a:lnTo>
                  <a:pt x="755065" y="175653"/>
                </a:lnTo>
                <a:lnTo>
                  <a:pt x="748499" y="172618"/>
                </a:lnTo>
                <a:lnTo>
                  <a:pt x="731202" y="167309"/>
                </a:lnTo>
                <a:lnTo>
                  <a:pt x="746163" y="162356"/>
                </a:lnTo>
                <a:lnTo>
                  <a:pt x="759231" y="155917"/>
                </a:lnTo>
                <a:lnTo>
                  <a:pt x="765937" y="151155"/>
                </a:lnTo>
                <a:lnTo>
                  <a:pt x="770407" y="147993"/>
                </a:lnTo>
                <a:lnTo>
                  <a:pt x="792175" y="116078"/>
                </a:lnTo>
                <a:lnTo>
                  <a:pt x="796340" y="89001"/>
                </a:lnTo>
                <a:lnTo>
                  <a:pt x="794385" y="69049"/>
                </a:lnTo>
                <a:lnTo>
                  <a:pt x="788504" y="51460"/>
                </a:lnTo>
                <a:lnTo>
                  <a:pt x="780186" y="38531"/>
                </a:lnTo>
                <a:lnTo>
                  <a:pt x="778713" y="36233"/>
                </a:lnTo>
                <a:lnTo>
                  <a:pt x="765009" y="23368"/>
                </a:lnTo>
                <a:lnTo>
                  <a:pt x="747712" y="13144"/>
                </a:lnTo>
                <a:lnTo>
                  <a:pt x="745617" y="12407"/>
                </a:lnTo>
                <a:lnTo>
                  <a:pt x="745617" y="93726"/>
                </a:lnTo>
                <a:lnTo>
                  <a:pt x="744347" y="106730"/>
                </a:lnTo>
                <a:lnTo>
                  <a:pt x="713917" y="142760"/>
                </a:lnTo>
                <a:lnTo>
                  <a:pt x="666559" y="151155"/>
                </a:lnTo>
                <a:lnTo>
                  <a:pt x="630516" y="151155"/>
                </a:lnTo>
                <a:lnTo>
                  <a:pt x="630516" y="38531"/>
                </a:lnTo>
                <a:lnTo>
                  <a:pt x="671283" y="38531"/>
                </a:lnTo>
                <a:lnTo>
                  <a:pt x="715848" y="46507"/>
                </a:lnTo>
                <a:lnTo>
                  <a:pt x="744423" y="81089"/>
                </a:lnTo>
                <a:lnTo>
                  <a:pt x="745617" y="93726"/>
                </a:lnTo>
                <a:lnTo>
                  <a:pt x="745617" y="12407"/>
                </a:lnTo>
                <a:lnTo>
                  <a:pt x="727163" y="5842"/>
                </a:lnTo>
                <a:lnTo>
                  <a:pt x="703338" y="1460"/>
                </a:lnTo>
                <a:lnTo>
                  <a:pt x="676262" y="0"/>
                </a:lnTo>
                <a:lnTo>
                  <a:pt x="581533" y="0"/>
                </a:lnTo>
                <a:lnTo>
                  <a:pt x="581533" y="353275"/>
                </a:lnTo>
                <a:lnTo>
                  <a:pt x="676757" y="353275"/>
                </a:lnTo>
                <a:lnTo>
                  <a:pt x="731824" y="346811"/>
                </a:lnTo>
                <a:lnTo>
                  <a:pt x="772718" y="327418"/>
                </a:lnTo>
                <a:lnTo>
                  <a:pt x="798068" y="296278"/>
                </a:lnTo>
                <a:lnTo>
                  <a:pt x="804418" y="276745"/>
                </a:lnTo>
                <a:lnTo>
                  <a:pt x="806526" y="2545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7836"/>
          </a:p>
        </p:txBody>
      </p:sp>
      <p:sp>
        <p:nvSpPr>
          <p:cNvPr id="21" name="bg object 21"/>
          <p:cNvSpPr/>
          <p:nvPr/>
        </p:nvSpPr>
        <p:spPr>
          <a:xfrm>
            <a:off x="3990144" y="3493091"/>
            <a:ext cx="585480" cy="764130"/>
          </a:xfrm>
          <a:custGeom>
            <a:avLst/>
            <a:gdLst/>
            <a:ahLst/>
            <a:cxnLst/>
            <a:rect l="l" t="t" r="r" b="b"/>
            <a:pathLst>
              <a:path w="272414" h="355600">
                <a:moveTo>
                  <a:pt x="188443" y="0"/>
                </a:moveTo>
                <a:lnTo>
                  <a:pt x="147507" y="3046"/>
                </a:lnTo>
                <a:lnTo>
                  <a:pt x="78830" y="27412"/>
                </a:lnTo>
                <a:lnTo>
                  <a:pt x="28737" y="75189"/>
                </a:lnTo>
                <a:lnTo>
                  <a:pt x="3192" y="140697"/>
                </a:lnTo>
                <a:lnTo>
                  <a:pt x="0" y="179742"/>
                </a:lnTo>
                <a:lnTo>
                  <a:pt x="3130" y="218254"/>
                </a:lnTo>
                <a:lnTo>
                  <a:pt x="28175" y="282455"/>
                </a:lnTo>
                <a:lnTo>
                  <a:pt x="77429" y="328758"/>
                </a:lnTo>
                <a:lnTo>
                  <a:pt x="145858" y="352314"/>
                </a:lnTo>
                <a:lnTo>
                  <a:pt x="186948" y="355258"/>
                </a:lnTo>
                <a:lnTo>
                  <a:pt x="198477" y="355064"/>
                </a:lnTo>
                <a:lnTo>
                  <a:pt x="241487" y="350417"/>
                </a:lnTo>
                <a:lnTo>
                  <a:pt x="270479" y="343074"/>
                </a:lnTo>
                <a:lnTo>
                  <a:pt x="268990" y="298824"/>
                </a:lnTo>
                <a:lnTo>
                  <a:pt x="259512" y="302327"/>
                </a:lnTo>
                <a:lnTo>
                  <a:pt x="249972" y="305381"/>
                </a:lnTo>
                <a:lnTo>
                  <a:pt x="211064" y="313025"/>
                </a:lnTo>
                <a:lnTo>
                  <a:pt x="190927" y="313987"/>
                </a:lnTo>
                <a:lnTo>
                  <a:pt x="160426" y="311703"/>
                </a:lnTo>
                <a:lnTo>
                  <a:pt x="109586" y="293432"/>
                </a:lnTo>
                <a:lnTo>
                  <a:pt x="72932" y="257463"/>
                </a:lnTo>
                <a:lnTo>
                  <a:pt x="54288" y="207245"/>
                </a:lnTo>
                <a:lnTo>
                  <a:pt x="51957" y="177008"/>
                </a:lnTo>
                <a:lnTo>
                  <a:pt x="54295" y="147060"/>
                </a:lnTo>
                <a:lnTo>
                  <a:pt x="73002" y="96904"/>
                </a:lnTo>
                <a:lnTo>
                  <a:pt x="109718" y="60438"/>
                </a:lnTo>
                <a:lnTo>
                  <a:pt x="160246" y="41852"/>
                </a:lnTo>
                <a:lnTo>
                  <a:pt x="190428" y="39528"/>
                </a:lnTo>
                <a:lnTo>
                  <a:pt x="200458" y="39793"/>
                </a:lnTo>
                <a:lnTo>
                  <a:pt x="239894" y="46135"/>
                </a:lnTo>
                <a:lnTo>
                  <a:pt x="269984" y="56438"/>
                </a:lnTo>
                <a:lnTo>
                  <a:pt x="271972" y="13676"/>
                </a:lnTo>
                <a:lnTo>
                  <a:pt x="232566" y="3358"/>
                </a:lnTo>
                <a:lnTo>
                  <a:pt x="199869" y="210"/>
                </a:lnTo>
                <a:lnTo>
                  <a:pt x="1884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7836"/>
          </a:p>
        </p:txBody>
      </p:sp>
      <p:sp>
        <p:nvSpPr>
          <p:cNvPr id="22" name="bg object 22"/>
          <p:cNvSpPr/>
          <p:nvPr/>
        </p:nvSpPr>
        <p:spPr>
          <a:xfrm>
            <a:off x="1917317" y="1122285"/>
            <a:ext cx="2092170" cy="1959448"/>
          </a:xfrm>
          <a:custGeom>
            <a:avLst/>
            <a:gdLst/>
            <a:ahLst/>
            <a:cxnLst/>
            <a:rect l="l" t="t" r="r" b="b"/>
            <a:pathLst>
              <a:path w="973455" h="911860">
                <a:moveTo>
                  <a:pt x="778751" y="406755"/>
                </a:moveTo>
                <a:lnTo>
                  <a:pt x="728408" y="399491"/>
                </a:lnTo>
                <a:lnTo>
                  <a:pt x="696595" y="401243"/>
                </a:lnTo>
                <a:lnTo>
                  <a:pt x="708406" y="384200"/>
                </a:lnTo>
                <a:lnTo>
                  <a:pt x="727837" y="342265"/>
                </a:lnTo>
                <a:lnTo>
                  <a:pt x="739190" y="298792"/>
                </a:lnTo>
                <a:lnTo>
                  <a:pt x="742734" y="254774"/>
                </a:lnTo>
                <a:lnTo>
                  <a:pt x="738720" y="211175"/>
                </a:lnTo>
                <a:lnTo>
                  <a:pt x="727417" y="169024"/>
                </a:lnTo>
                <a:lnTo>
                  <a:pt x="709104" y="129273"/>
                </a:lnTo>
                <a:lnTo>
                  <a:pt x="684022" y="92925"/>
                </a:lnTo>
                <a:lnTo>
                  <a:pt x="652449" y="60960"/>
                </a:lnTo>
                <a:lnTo>
                  <a:pt x="614654" y="34378"/>
                </a:lnTo>
                <a:lnTo>
                  <a:pt x="572719" y="14922"/>
                </a:lnTo>
                <a:lnTo>
                  <a:pt x="529247" y="3556"/>
                </a:lnTo>
                <a:lnTo>
                  <a:pt x="485228" y="0"/>
                </a:lnTo>
                <a:lnTo>
                  <a:pt x="441642" y="4013"/>
                </a:lnTo>
                <a:lnTo>
                  <a:pt x="399478" y="15303"/>
                </a:lnTo>
                <a:lnTo>
                  <a:pt x="359727" y="33629"/>
                </a:lnTo>
                <a:lnTo>
                  <a:pt x="323367" y="58699"/>
                </a:lnTo>
                <a:lnTo>
                  <a:pt x="291401" y="90271"/>
                </a:lnTo>
                <a:lnTo>
                  <a:pt x="264820" y="128079"/>
                </a:lnTo>
                <a:lnTo>
                  <a:pt x="246672" y="166471"/>
                </a:lnTo>
                <a:lnTo>
                  <a:pt x="235356" y="206209"/>
                </a:lnTo>
                <a:lnTo>
                  <a:pt x="230632" y="246545"/>
                </a:lnTo>
                <a:lnTo>
                  <a:pt x="232333" y="286727"/>
                </a:lnTo>
                <a:lnTo>
                  <a:pt x="292417" y="321449"/>
                </a:lnTo>
                <a:lnTo>
                  <a:pt x="283108" y="279984"/>
                </a:lnTo>
                <a:lnTo>
                  <a:pt x="282536" y="237261"/>
                </a:lnTo>
                <a:lnTo>
                  <a:pt x="291096" y="194703"/>
                </a:lnTo>
                <a:lnTo>
                  <a:pt x="309156" y="153695"/>
                </a:lnTo>
                <a:lnTo>
                  <a:pt x="337337" y="115709"/>
                </a:lnTo>
                <a:lnTo>
                  <a:pt x="372237" y="86067"/>
                </a:lnTo>
                <a:lnTo>
                  <a:pt x="412203" y="65227"/>
                </a:lnTo>
                <a:lnTo>
                  <a:pt x="455549" y="53606"/>
                </a:lnTo>
                <a:lnTo>
                  <a:pt x="500583" y="51689"/>
                </a:lnTo>
                <a:lnTo>
                  <a:pt x="545642" y="59905"/>
                </a:lnTo>
                <a:lnTo>
                  <a:pt x="589038" y="78714"/>
                </a:lnTo>
                <a:lnTo>
                  <a:pt x="627011" y="106883"/>
                </a:lnTo>
                <a:lnTo>
                  <a:pt x="656653" y="141795"/>
                </a:lnTo>
                <a:lnTo>
                  <a:pt x="677506" y="181762"/>
                </a:lnTo>
                <a:lnTo>
                  <a:pt x="689114" y="225107"/>
                </a:lnTo>
                <a:lnTo>
                  <a:pt x="691045" y="270141"/>
                </a:lnTo>
                <a:lnTo>
                  <a:pt x="682840" y="315201"/>
                </a:lnTo>
                <a:lnTo>
                  <a:pt x="664032" y="358584"/>
                </a:lnTo>
                <a:lnTo>
                  <a:pt x="637552" y="394728"/>
                </a:lnTo>
                <a:lnTo>
                  <a:pt x="604964" y="423430"/>
                </a:lnTo>
                <a:lnTo>
                  <a:pt x="567690" y="444296"/>
                </a:lnTo>
                <a:lnTo>
                  <a:pt x="527138" y="456971"/>
                </a:lnTo>
                <a:lnTo>
                  <a:pt x="543928" y="466674"/>
                </a:lnTo>
                <a:lnTo>
                  <a:pt x="560476" y="476224"/>
                </a:lnTo>
                <a:lnTo>
                  <a:pt x="587222" y="491655"/>
                </a:lnTo>
                <a:lnTo>
                  <a:pt x="591019" y="493826"/>
                </a:lnTo>
                <a:lnTo>
                  <a:pt x="627278" y="471233"/>
                </a:lnTo>
                <a:lnTo>
                  <a:pt x="667105" y="456717"/>
                </a:lnTo>
                <a:lnTo>
                  <a:pt x="709066" y="450659"/>
                </a:lnTo>
                <a:lnTo>
                  <a:pt x="751789" y="453428"/>
                </a:lnTo>
                <a:lnTo>
                  <a:pt x="753389" y="450659"/>
                </a:lnTo>
                <a:lnTo>
                  <a:pt x="778751" y="406755"/>
                </a:lnTo>
                <a:close/>
              </a:path>
              <a:path w="973455" h="911860">
                <a:moveTo>
                  <a:pt x="973239" y="651014"/>
                </a:moveTo>
                <a:lnTo>
                  <a:pt x="968527" y="606526"/>
                </a:lnTo>
                <a:lnTo>
                  <a:pt x="956233" y="563613"/>
                </a:lnTo>
                <a:lnTo>
                  <a:pt x="936625" y="523341"/>
                </a:lnTo>
                <a:lnTo>
                  <a:pt x="909980" y="486752"/>
                </a:lnTo>
                <a:lnTo>
                  <a:pt x="882484" y="534327"/>
                </a:lnTo>
                <a:lnTo>
                  <a:pt x="905598" y="575005"/>
                </a:lnTo>
                <a:lnTo>
                  <a:pt x="918857" y="619544"/>
                </a:lnTo>
                <a:lnTo>
                  <a:pt x="921778" y="666102"/>
                </a:lnTo>
                <a:lnTo>
                  <a:pt x="913841" y="712812"/>
                </a:lnTo>
                <a:lnTo>
                  <a:pt x="894575" y="757796"/>
                </a:lnTo>
                <a:lnTo>
                  <a:pt x="866394" y="795782"/>
                </a:lnTo>
                <a:lnTo>
                  <a:pt x="831481" y="825423"/>
                </a:lnTo>
                <a:lnTo>
                  <a:pt x="791514" y="846289"/>
                </a:lnTo>
                <a:lnTo>
                  <a:pt x="748169" y="857897"/>
                </a:lnTo>
                <a:lnTo>
                  <a:pt x="703135" y="859828"/>
                </a:lnTo>
                <a:lnTo>
                  <a:pt x="658075" y="851623"/>
                </a:lnTo>
                <a:lnTo>
                  <a:pt x="614680" y="832827"/>
                </a:lnTo>
                <a:lnTo>
                  <a:pt x="574573" y="802589"/>
                </a:lnTo>
                <a:lnTo>
                  <a:pt x="543915" y="764870"/>
                </a:lnTo>
                <a:lnTo>
                  <a:pt x="523278" y="721664"/>
                </a:lnTo>
                <a:lnTo>
                  <a:pt x="513194" y="675005"/>
                </a:lnTo>
                <a:lnTo>
                  <a:pt x="514210" y="626922"/>
                </a:lnTo>
                <a:lnTo>
                  <a:pt x="510387" y="624725"/>
                </a:lnTo>
                <a:lnTo>
                  <a:pt x="499770" y="618591"/>
                </a:lnTo>
                <a:lnTo>
                  <a:pt x="467093" y="599706"/>
                </a:lnTo>
                <a:lnTo>
                  <a:pt x="450303" y="590016"/>
                </a:lnTo>
                <a:lnTo>
                  <a:pt x="459600" y="631456"/>
                </a:lnTo>
                <a:lnTo>
                  <a:pt x="460171" y="674192"/>
                </a:lnTo>
                <a:lnTo>
                  <a:pt x="451624" y="716775"/>
                </a:lnTo>
                <a:lnTo>
                  <a:pt x="433565" y="757796"/>
                </a:lnTo>
                <a:lnTo>
                  <a:pt x="405384" y="795769"/>
                </a:lnTo>
                <a:lnTo>
                  <a:pt x="370471" y="825411"/>
                </a:lnTo>
                <a:lnTo>
                  <a:pt x="330504" y="846251"/>
                </a:lnTo>
                <a:lnTo>
                  <a:pt x="287159" y="857872"/>
                </a:lnTo>
                <a:lnTo>
                  <a:pt x="242112" y="859790"/>
                </a:lnTo>
                <a:lnTo>
                  <a:pt x="197053" y="851573"/>
                </a:lnTo>
                <a:lnTo>
                  <a:pt x="153657" y="832777"/>
                </a:lnTo>
                <a:lnTo>
                  <a:pt x="115684" y="804595"/>
                </a:lnTo>
                <a:lnTo>
                  <a:pt x="86042" y="769683"/>
                </a:lnTo>
                <a:lnTo>
                  <a:pt x="65201" y="729716"/>
                </a:lnTo>
                <a:lnTo>
                  <a:pt x="53594" y="686384"/>
                </a:lnTo>
                <a:lnTo>
                  <a:pt x="51663" y="641350"/>
                </a:lnTo>
                <a:lnTo>
                  <a:pt x="59880" y="596290"/>
                </a:lnTo>
                <a:lnTo>
                  <a:pt x="78676" y="552894"/>
                </a:lnTo>
                <a:lnTo>
                  <a:pt x="105168" y="516750"/>
                </a:lnTo>
                <a:lnTo>
                  <a:pt x="137782" y="488061"/>
                </a:lnTo>
                <a:lnTo>
                  <a:pt x="175069" y="467194"/>
                </a:lnTo>
                <a:lnTo>
                  <a:pt x="215607" y="454533"/>
                </a:lnTo>
                <a:lnTo>
                  <a:pt x="155524" y="419823"/>
                </a:lnTo>
                <a:lnTo>
                  <a:pt x="119862" y="438442"/>
                </a:lnTo>
                <a:lnTo>
                  <a:pt x="87274" y="462686"/>
                </a:lnTo>
                <a:lnTo>
                  <a:pt x="58508" y="492366"/>
                </a:lnTo>
                <a:lnTo>
                  <a:pt x="34353" y="527278"/>
                </a:lnTo>
                <a:lnTo>
                  <a:pt x="14909" y="569214"/>
                </a:lnTo>
                <a:lnTo>
                  <a:pt x="3543" y="612686"/>
                </a:lnTo>
                <a:lnTo>
                  <a:pt x="0" y="656704"/>
                </a:lnTo>
                <a:lnTo>
                  <a:pt x="4000" y="700290"/>
                </a:lnTo>
                <a:lnTo>
                  <a:pt x="15303" y="742454"/>
                </a:lnTo>
                <a:lnTo>
                  <a:pt x="33629" y="782205"/>
                </a:lnTo>
                <a:lnTo>
                  <a:pt x="58699" y="818553"/>
                </a:lnTo>
                <a:lnTo>
                  <a:pt x="90271" y="850519"/>
                </a:lnTo>
                <a:lnTo>
                  <a:pt x="128066" y="877100"/>
                </a:lnTo>
                <a:lnTo>
                  <a:pt x="170002" y="896556"/>
                </a:lnTo>
                <a:lnTo>
                  <a:pt x="213474" y="907923"/>
                </a:lnTo>
                <a:lnTo>
                  <a:pt x="257492" y="911466"/>
                </a:lnTo>
                <a:lnTo>
                  <a:pt x="301091" y="907465"/>
                </a:lnTo>
                <a:lnTo>
                  <a:pt x="343255" y="896175"/>
                </a:lnTo>
                <a:lnTo>
                  <a:pt x="383006" y="877849"/>
                </a:lnTo>
                <a:lnTo>
                  <a:pt x="419366" y="852766"/>
                </a:lnTo>
                <a:lnTo>
                  <a:pt x="451332" y="821194"/>
                </a:lnTo>
                <a:lnTo>
                  <a:pt x="477926" y="783386"/>
                </a:lnTo>
                <a:lnTo>
                  <a:pt x="486587" y="765048"/>
                </a:lnTo>
                <a:lnTo>
                  <a:pt x="491909" y="777379"/>
                </a:lnTo>
                <a:lnTo>
                  <a:pt x="517321" y="815695"/>
                </a:lnTo>
                <a:lnTo>
                  <a:pt x="549808" y="849337"/>
                </a:lnTo>
                <a:lnTo>
                  <a:pt x="589076" y="877163"/>
                </a:lnTo>
                <a:lnTo>
                  <a:pt x="630999" y="896607"/>
                </a:lnTo>
                <a:lnTo>
                  <a:pt x="674471" y="907973"/>
                </a:lnTo>
                <a:lnTo>
                  <a:pt x="718502" y="911517"/>
                </a:lnTo>
                <a:lnTo>
                  <a:pt x="762088" y="907503"/>
                </a:lnTo>
                <a:lnTo>
                  <a:pt x="804252" y="896200"/>
                </a:lnTo>
                <a:lnTo>
                  <a:pt x="844003" y="877887"/>
                </a:lnTo>
                <a:lnTo>
                  <a:pt x="870178" y="859828"/>
                </a:lnTo>
                <a:lnTo>
                  <a:pt x="880364" y="852805"/>
                </a:lnTo>
                <a:lnTo>
                  <a:pt x="912329" y="821232"/>
                </a:lnTo>
                <a:lnTo>
                  <a:pt x="938911" y="783424"/>
                </a:lnTo>
                <a:lnTo>
                  <a:pt x="958710" y="740524"/>
                </a:lnTo>
                <a:lnTo>
                  <a:pt x="970051" y="696036"/>
                </a:lnTo>
                <a:lnTo>
                  <a:pt x="973239" y="6510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7836"/>
          </a:p>
        </p:txBody>
      </p:sp>
      <p:sp>
        <p:nvSpPr>
          <p:cNvPr id="23" name="bg object 23"/>
          <p:cNvSpPr/>
          <p:nvPr/>
        </p:nvSpPr>
        <p:spPr>
          <a:xfrm>
            <a:off x="1979332" y="1494363"/>
            <a:ext cx="1209173" cy="975630"/>
          </a:xfrm>
          <a:custGeom>
            <a:avLst/>
            <a:gdLst/>
            <a:ahLst/>
            <a:cxnLst/>
            <a:rect l="l" t="t" r="r" b="b"/>
            <a:pathLst>
              <a:path w="562610" h="454025">
                <a:moveTo>
                  <a:pt x="497446" y="401447"/>
                </a:moveTo>
                <a:lnTo>
                  <a:pt x="58775" y="130543"/>
                </a:lnTo>
                <a:lnTo>
                  <a:pt x="75577" y="154813"/>
                </a:lnTo>
                <a:lnTo>
                  <a:pt x="85483" y="179260"/>
                </a:lnTo>
                <a:lnTo>
                  <a:pt x="87934" y="201968"/>
                </a:lnTo>
                <a:lnTo>
                  <a:pt x="82359" y="221030"/>
                </a:lnTo>
                <a:lnTo>
                  <a:pt x="484759" y="453428"/>
                </a:lnTo>
                <a:lnTo>
                  <a:pt x="493941" y="415696"/>
                </a:lnTo>
                <a:lnTo>
                  <a:pt x="496582" y="408533"/>
                </a:lnTo>
                <a:lnTo>
                  <a:pt x="497128" y="406260"/>
                </a:lnTo>
                <a:lnTo>
                  <a:pt x="497446" y="403885"/>
                </a:lnTo>
                <a:lnTo>
                  <a:pt x="497446" y="401447"/>
                </a:lnTo>
                <a:close/>
              </a:path>
              <a:path w="562610" h="454025">
                <a:moveTo>
                  <a:pt x="562076" y="320636"/>
                </a:moveTo>
                <a:lnTo>
                  <a:pt x="6845" y="0"/>
                </a:lnTo>
                <a:lnTo>
                  <a:pt x="0" y="24307"/>
                </a:lnTo>
                <a:lnTo>
                  <a:pt x="3987" y="49987"/>
                </a:lnTo>
                <a:lnTo>
                  <a:pt x="35179" y="99161"/>
                </a:lnTo>
                <a:lnTo>
                  <a:pt x="488149" y="360756"/>
                </a:lnTo>
                <a:lnTo>
                  <a:pt x="499008" y="365264"/>
                </a:lnTo>
                <a:lnTo>
                  <a:pt x="504228" y="365264"/>
                </a:lnTo>
                <a:lnTo>
                  <a:pt x="528332" y="353720"/>
                </a:lnTo>
                <a:lnTo>
                  <a:pt x="529475" y="352285"/>
                </a:lnTo>
                <a:lnTo>
                  <a:pt x="537044" y="343611"/>
                </a:lnTo>
                <a:lnTo>
                  <a:pt x="545020" y="335445"/>
                </a:lnTo>
                <a:lnTo>
                  <a:pt x="553364" y="327787"/>
                </a:lnTo>
                <a:lnTo>
                  <a:pt x="562076" y="320636"/>
                </a:lnTo>
                <a:close/>
              </a:path>
            </a:pathLst>
          </a:custGeom>
          <a:solidFill>
            <a:srgbClr val="FFD200"/>
          </a:solidFill>
        </p:spPr>
        <p:txBody>
          <a:bodyPr wrap="square" lIns="0" tIns="0" rIns="0" bIns="0" rtlCol="0"/>
          <a:lstStyle/>
          <a:p>
            <a:endParaRPr sz="7836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08310" y="2162517"/>
            <a:ext cx="239631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20647" y="9936149"/>
            <a:ext cx="2917164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20399" y="40176598"/>
            <a:ext cx="10372140" cy="6235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620647" y="40176598"/>
            <a:ext cx="7454974" cy="6235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3337315" y="40176598"/>
            <a:ext cx="7454974" cy="6235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884188">
        <a:defRPr>
          <a:latin typeface="+mn-lt"/>
          <a:ea typeface="+mn-ea"/>
          <a:cs typeface="+mn-cs"/>
        </a:defRPr>
      </a:lvl2pPr>
      <a:lvl3pPr marL="1768377">
        <a:defRPr>
          <a:latin typeface="+mn-lt"/>
          <a:ea typeface="+mn-ea"/>
          <a:cs typeface="+mn-cs"/>
        </a:defRPr>
      </a:lvl3pPr>
      <a:lvl4pPr marL="2652565">
        <a:defRPr>
          <a:latin typeface="+mn-lt"/>
          <a:ea typeface="+mn-ea"/>
          <a:cs typeface="+mn-cs"/>
        </a:defRPr>
      </a:lvl4pPr>
      <a:lvl5pPr marL="3536753">
        <a:defRPr>
          <a:latin typeface="+mn-lt"/>
          <a:ea typeface="+mn-ea"/>
          <a:cs typeface="+mn-cs"/>
        </a:defRPr>
      </a:lvl5pPr>
      <a:lvl6pPr marL="4420941">
        <a:defRPr>
          <a:latin typeface="+mn-lt"/>
          <a:ea typeface="+mn-ea"/>
          <a:cs typeface="+mn-cs"/>
        </a:defRPr>
      </a:lvl6pPr>
      <a:lvl7pPr marL="5305129">
        <a:defRPr>
          <a:latin typeface="+mn-lt"/>
          <a:ea typeface="+mn-ea"/>
          <a:cs typeface="+mn-cs"/>
        </a:defRPr>
      </a:lvl7pPr>
      <a:lvl8pPr marL="6189318">
        <a:defRPr>
          <a:latin typeface="+mn-lt"/>
          <a:ea typeface="+mn-ea"/>
          <a:cs typeface="+mn-cs"/>
        </a:defRPr>
      </a:lvl8pPr>
      <a:lvl9pPr marL="707350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884188">
        <a:defRPr>
          <a:latin typeface="+mn-lt"/>
          <a:ea typeface="+mn-ea"/>
          <a:cs typeface="+mn-cs"/>
        </a:defRPr>
      </a:lvl2pPr>
      <a:lvl3pPr marL="1768377">
        <a:defRPr>
          <a:latin typeface="+mn-lt"/>
          <a:ea typeface="+mn-ea"/>
          <a:cs typeface="+mn-cs"/>
        </a:defRPr>
      </a:lvl3pPr>
      <a:lvl4pPr marL="2652565">
        <a:defRPr>
          <a:latin typeface="+mn-lt"/>
          <a:ea typeface="+mn-ea"/>
          <a:cs typeface="+mn-cs"/>
        </a:defRPr>
      </a:lvl4pPr>
      <a:lvl5pPr marL="3536753">
        <a:defRPr>
          <a:latin typeface="+mn-lt"/>
          <a:ea typeface="+mn-ea"/>
          <a:cs typeface="+mn-cs"/>
        </a:defRPr>
      </a:lvl5pPr>
      <a:lvl6pPr marL="4420941">
        <a:defRPr>
          <a:latin typeface="+mn-lt"/>
          <a:ea typeface="+mn-ea"/>
          <a:cs typeface="+mn-cs"/>
        </a:defRPr>
      </a:lvl6pPr>
      <a:lvl7pPr marL="5305129">
        <a:defRPr>
          <a:latin typeface="+mn-lt"/>
          <a:ea typeface="+mn-ea"/>
          <a:cs typeface="+mn-cs"/>
        </a:defRPr>
      </a:lvl7pPr>
      <a:lvl8pPr marL="6189318">
        <a:defRPr>
          <a:latin typeface="+mn-lt"/>
          <a:ea typeface="+mn-ea"/>
          <a:cs typeface="+mn-cs"/>
        </a:defRPr>
      </a:lvl8pPr>
      <a:lvl9pPr marL="707350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email@email.com" TargetMode="External"/><Relationship Id="rId5" Type="http://schemas.openxmlformats.org/officeDocument/2006/relationships/hyperlink" Target="https://github.com/fchollet/keras" TargetMode="Externa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e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chollet/keras" TargetMode="External"/><Relationship Id="rId5" Type="http://schemas.openxmlformats.org/officeDocument/2006/relationships/slide" Target="slide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ángulo 158">
            <a:extLst>
              <a:ext uri="{FF2B5EF4-FFF2-40B4-BE49-F238E27FC236}">
                <a16:creationId xmlns:a16="http://schemas.microsoft.com/office/drawing/2014/main" xmlns="" id="{6D7E5ED5-AB11-D379-EE0B-592E0DD812BA}"/>
              </a:ext>
            </a:extLst>
          </p:cNvPr>
          <p:cNvSpPr/>
          <p:nvPr/>
        </p:nvSpPr>
        <p:spPr>
          <a:xfrm>
            <a:off x="360288" y="6207565"/>
            <a:ext cx="31612756" cy="34876071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2" name="object 8">
            <a:extLst>
              <a:ext uri="{FF2B5EF4-FFF2-40B4-BE49-F238E27FC236}">
                <a16:creationId xmlns:a16="http://schemas.microsoft.com/office/drawing/2014/main" xmlns="" id="{2889FB4F-E3DD-26C5-3088-F17CF1588EEC}"/>
              </a:ext>
            </a:extLst>
          </p:cNvPr>
          <p:cNvSpPr txBox="1"/>
          <p:nvPr/>
        </p:nvSpPr>
        <p:spPr>
          <a:xfrm>
            <a:off x="1580768" y="6773136"/>
            <a:ext cx="28693884" cy="4338963"/>
          </a:xfrm>
          <a:prstGeom prst="rect">
            <a:avLst/>
          </a:prstGeom>
        </p:spPr>
        <p:txBody>
          <a:bodyPr vert="horz" wrap="square" lIns="0" tIns="25926" rIns="0" bIns="0" rtlCol="0">
            <a:spAutoFit/>
          </a:bodyPr>
          <a:lstStyle/>
          <a:p>
            <a:pPr algn="ctr">
              <a:lnSpc>
                <a:spcPts val="4835"/>
              </a:lnSpc>
              <a:spcBef>
                <a:spcPts val="204"/>
              </a:spcBef>
            </a:pPr>
            <a:r>
              <a:rPr sz="4190" b="1" spc="-11" dirty="0">
                <a:latin typeface="Palatino Linotype"/>
                <a:cs typeface="Palatino Linotype"/>
              </a:rPr>
              <a:t>Abstract</a:t>
            </a:r>
            <a:endParaRPr sz="4190" dirty="0">
              <a:latin typeface="Palatino Linotype"/>
              <a:cs typeface="Palatino Linotype"/>
            </a:endParaRPr>
          </a:p>
          <a:p>
            <a:pPr marL="824151" algn="just">
              <a:lnSpc>
                <a:spcPts val="3546"/>
              </a:lnSpc>
            </a:pPr>
            <a:r>
              <a:rPr sz="3116" spc="32" dirty="0">
                <a:latin typeface="Palatino Linotype"/>
                <a:cs typeface="Palatino Linotype"/>
              </a:rPr>
              <a:t>Aenean</a:t>
            </a:r>
            <a:r>
              <a:rPr sz="3116" spc="54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laoreet</a:t>
            </a:r>
            <a:r>
              <a:rPr sz="3116" spc="64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Palatino Linotype"/>
                <a:cs typeface="Palatino Linotype"/>
              </a:rPr>
              <a:t>aliquam</a:t>
            </a:r>
            <a:r>
              <a:rPr sz="3116" spc="64" dirty="0">
                <a:latin typeface="Palatino Linotype"/>
                <a:cs typeface="Palatino Linotype"/>
              </a:rPr>
              <a:t> </a:t>
            </a:r>
            <a:r>
              <a:rPr sz="3116" spc="11" dirty="0">
                <a:latin typeface="Palatino Linotype"/>
                <a:cs typeface="Palatino Linotype"/>
              </a:rPr>
              <a:t>orci.</a:t>
            </a:r>
            <a:r>
              <a:rPr sz="3116" spc="344" dirty="0">
                <a:latin typeface="Palatino Linotype"/>
                <a:cs typeface="Palatino Linotype"/>
              </a:rPr>
              <a:t> </a:t>
            </a:r>
            <a:r>
              <a:rPr sz="3116" spc="43" dirty="0">
                <a:latin typeface="Palatino Linotype"/>
                <a:cs typeface="Palatino Linotype"/>
              </a:rPr>
              <a:t>Nunc</a:t>
            </a:r>
            <a:r>
              <a:rPr sz="3116" spc="64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interdum</a:t>
            </a:r>
            <a:r>
              <a:rPr sz="3116" spc="64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Palatino Linotype"/>
                <a:cs typeface="Palatino Linotype"/>
              </a:rPr>
              <a:t>elementum</a:t>
            </a:r>
            <a:r>
              <a:rPr sz="3116" spc="64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Palatino Linotype"/>
                <a:cs typeface="Palatino Linotype"/>
              </a:rPr>
              <a:t>urna.</a:t>
            </a:r>
            <a:r>
              <a:rPr sz="3116" spc="333" dirty="0">
                <a:latin typeface="Palatino Linotype"/>
                <a:cs typeface="Palatino Linotype"/>
              </a:rPr>
              <a:t> </a:t>
            </a:r>
            <a:r>
              <a:rPr sz="3116" spc="32" dirty="0" err="1">
                <a:latin typeface="Palatino Linotype"/>
                <a:cs typeface="Palatino Linotype"/>
              </a:rPr>
              <a:t>Quisque</a:t>
            </a:r>
            <a:r>
              <a:rPr lang="es-CO" sz="3116" spc="32" dirty="0">
                <a:latin typeface="Palatino Linotype"/>
                <a:cs typeface="Palatino Linotype"/>
              </a:rPr>
              <a:t> </a:t>
            </a:r>
            <a:r>
              <a:rPr sz="3116" spc="21" dirty="0" err="1">
                <a:latin typeface="Palatino Linotype"/>
                <a:cs typeface="Palatino Linotype"/>
              </a:rPr>
              <a:t>erat</a:t>
            </a:r>
            <a:r>
              <a:rPr sz="3116" spc="21" dirty="0">
                <a:latin typeface="Palatino Linotype"/>
                <a:cs typeface="Palatino Linotype"/>
              </a:rPr>
              <a:t>.  </a:t>
            </a:r>
            <a:r>
              <a:rPr sz="3116" spc="32" dirty="0">
                <a:latin typeface="Palatino Linotype"/>
                <a:cs typeface="Palatino Linotype"/>
              </a:rPr>
              <a:t>Nullam tempor neque.  Maecenas </a:t>
            </a:r>
            <a:r>
              <a:rPr sz="3116" spc="21" dirty="0">
                <a:latin typeface="Palatino Linotype"/>
                <a:cs typeface="Palatino Linotype"/>
              </a:rPr>
              <a:t>velit </a:t>
            </a:r>
            <a:r>
              <a:rPr sz="3116" spc="32" dirty="0">
                <a:latin typeface="Palatino Linotype"/>
                <a:cs typeface="Palatino Linotype"/>
              </a:rPr>
              <a:t>nibh, </a:t>
            </a:r>
            <a:r>
              <a:rPr sz="3116" spc="21" dirty="0">
                <a:latin typeface="Palatino Linotype"/>
                <a:cs typeface="Palatino Linotype"/>
              </a:rPr>
              <a:t>scelerisque a, </a:t>
            </a:r>
            <a:r>
              <a:rPr sz="3116" spc="32" dirty="0">
                <a:latin typeface="Palatino Linotype"/>
                <a:cs typeface="Palatino Linotype"/>
              </a:rPr>
              <a:t>consequat 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ut, </a:t>
            </a:r>
            <a:r>
              <a:rPr sz="3116" spc="32" dirty="0">
                <a:latin typeface="Palatino Linotype"/>
                <a:cs typeface="Palatino Linotype"/>
              </a:rPr>
              <a:t>viverra </a:t>
            </a:r>
            <a:r>
              <a:rPr sz="3116" spc="21" dirty="0">
                <a:latin typeface="Palatino Linotype"/>
                <a:cs typeface="Palatino Linotype"/>
              </a:rPr>
              <a:t>in, </a:t>
            </a:r>
            <a:r>
              <a:rPr sz="3116" spc="32" dirty="0">
                <a:latin typeface="Palatino Linotype"/>
                <a:cs typeface="Palatino Linotype"/>
              </a:rPr>
              <a:t>enim.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Palatino Linotype"/>
                <a:cs typeface="Palatino Linotype"/>
              </a:rPr>
              <a:t>Duis magna.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Palatino Linotype"/>
                <a:cs typeface="Palatino Linotype"/>
              </a:rPr>
              <a:t>Donec odio neque, </a:t>
            </a:r>
            <a:r>
              <a:rPr sz="3116" spc="21" dirty="0">
                <a:latin typeface="Palatino Linotype"/>
                <a:cs typeface="Palatino Linotype"/>
              </a:rPr>
              <a:t>tristique et, </a:t>
            </a:r>
            <a:r>
              <a:rPr sz="3116" spc="32" dirty="0">
                <a:latin typeface="Palatino Linotype"/>
                <a:cs typeface="Palatino Linotype"/>
              </a:rPr>
              <a:t>tincidunt 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eu, rhoncus ac, </a:t>
            </a:r>
            <a:r>
              <a:rPr sz="3116" spc="32" dirty="0">
                <a:latin typeface="Palatino Linotype"/>
                <a:cs typeface="Palatino Linotype"/>
              </a:rPr>
              <a:t>nunc. Mauris malesuada malesuada </a:t>
            </a:r>
            <a:r>
              <a:rPr sz="3116" spc="21" dirty="0">
                <a:latin typeface="Palatino Linotype"/>
                <a:cs typeface="Palatino Linotype"/>
              </a:rPr>
              <a:t>elit. </a:t>
            </a:r>
            <a:r>
              <a:rPr sz="3116" spc="32" dirty="0">
                <a:latin typeface="Palatino Linotype"/>
                <a:cs typeface="Palatino Linotype"/>
              </a:rPr>
              <a:t>Etiam lacus mauris, </a:t>
            </a:r>
            <a:r>
              <a:rPr sz="3116" spc="-752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pretium vel, </a:t>
            </a:r>
            <a:r>
              <a:rPr sz="3116" spc="32" dirty="0">
                <a:latin typeface="Palatino Linotype"/>
                <a:cs typeface="Palatino Linotype"/>
              </a:rPr>
              <a:t>blandit </a:t>
            </a:r>
            <a:r>
              <a:rPr sz="3116" spc="21" dirty="0">
                <a:latin typeface="Palatino Linotype"/>
                <a:cs typeface="Palatino Linotype"/>
              </a:rPr>
              <a:t>in, ultricies id, </a:t>
            </a:r>
            <a:r>
              <a:rPr sz="3116" spc="11" dirty="0">
                <a:latin typeface="Palatino Linotype"/>
                <a:cs typeface="Palatino Linotype"/>
              </a:rPr>
              <a:t>libero. </a:t>
            </a:r>
            <a:r>
              <a:rPr sz="3116" spc="32" dirty="0">
                <a:latin typeface="Palatino Linotype"/>
                <a:cs typeface="Palatino Linotype"/>
              </a:rPr>
              <a:t>Phasellus bibendum </a:t>
            </a:r>
            <a:r>
              <a:rPr sz="3116" spc="21" dirty="0">
                <a:latin typeface="Palatino Linotype"/>
                <a:cs typeface="Palatino Linotype"/>
              </a:rPr>
              <a:t>erat </a:t>
            </a:r>
            <a:r>
              <a:rPr sz="3116" spc="32" dirty="0">
                <a:latin typeface="Palatino Linotype"/>
                <a:cs typeface="Palatino Linotype"/>
              </a:rPr>
              <a:t>ut diam. 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Palatino Linotype"/>
                <a:cs typeface="Palatino Linotype"/>
              </a:rPr>
              <a:t>In</a:t>
            </a:r>
            <a:r>
              <a:rPr sz="3116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Palatino Linotype"/>
                <a:cs typeface="Palatino Linotype"/>
              </a:rPr>
              <a:t>congue</a:t>
            </a:r>
            <a:r>
              <a:rPr sz="3116" spc="11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imperdiet</a:t>
            </a:r>
            <a:r>
              <a:rPr sz="3116" spc="11" dirty="0">
                <a:latin typeface="Palatino Linotype"/>
                <a:cs typeface="Palatino Linotype"/>
              </a:rPr>
              <a:t> </a:t>
            </a:r>
            <a:r>
              <a:rPr sz="3116" spc="21" dirty="0" err="1">
                <a:latin typeface="Palatino Linotype"/>
                <a:cs typeface="Palatino Linotype"/>
              </a:rPr>
              <a:t>lectus</a:t>
            </a:r>
            <a:r>
              <a:rPr sz="3116" spc="21" dirty="0">
                <a:latin typeface="Palatino Linotype"/>
                <a:cs typeface="Palatino Linotype"/>
              </a:rPr>
              <a:t>.</a:t>
            </a:r>
            <a:r>
              <a:rPr lang="es-CO" sz="3116" spc="21" dirty="0">
                <a:latin typeface="Palatino Linotype"/>
                <a:cs typeface="Palatino Linotype"/>
              </a:rPr>
              <a:t> </a:t>
            </a:r>
            <a:r>
              <a:rPr lang="es-ES" sz="3116" spc="32" dirty="0">
                <a:latin typeface="Palatino Linotype"/>
                <a:cs typeface="Palatino Linotype"/>
              </a:rPr>
              <a:t>Aenean </a:t>
            </a:r>
            <a:r>
              <a:rPr lang="es-ES" sz="3116" spc="21" dirty="0" err="1">
                <a:latin typeface="Palatino Linotype"/>
                <a:cs typeface="Palatino Linotype"/>
              </a:rPr>
              <a:t>laoreet</a:t>
            </a:r>
            <a:r>
              <a:rPr lang="es-ES" sz="3116" spc="21" dirty="0">
                <a:latin typeface="Palatino Linotype"/>
                <a:cs typeface="Palatino Linotype"/>
              </a:rPr>
              <a:t> </a:t>
            </a:r>
            <a:r>
              <a:rPr lang="es-ES" sz="3116" spc="32" dirty="0" err="1">
                <a:latin typeface="Palatino Linotype"/>
                <a:cs typeface="Palatino Linotype"/>
              </a:rPr>
              <a:t>aliquam</a:t>
            </a:r>
            <a:r>
              <a:rPr lang="es-ES" sz="3116" spc="32" dirty="0">
                <a:latin typeface="Palatino Linotype"/>
                <a:cs typeface="Palatino Linotype"/>
              </a:rPr>
              <a:t> </a:t>
            </a:r>
            <a:r>
              <a:rPr lang="es-ES" sz="3116" spc="11" dirty="0" err="1">
                <a:latin typeface="Palatino Linotype"/>
                <a:cs typeface="Palatino Linotype"/>
              </a:rPr>
              <a:t>orci</a:t>
            </a:r>
            <a:r>
              <a:rPr lang="es-ES" sz="3116" spc="11" dirty="0">
                <a:latin typeface="Palatino Linotype"/>
                <a:cs typeface="Palatino Linotype"/>
              </a:rPr>
              <a:t>.</a:t>
            </a:r>
            <a:r>
              <a:rPr lang="es-ES" sz="3116" spc="21" dirty="0">
                <a:latin typeface="Palatino Linotype"/>
                <a:cs typeface="Palatino Linotype"/>
              </a:rPr>
              <a:t> </a:t>
            </a:r>
            <a:r>
              <a:rPr lang="es-ES" sz="3116" spc="43" dirty="0">
                <a:latin typeface="Palatino Linotype"/>
                <a:cs typeface="Palatino Linotype"/>
              </a:rPr>
              <a:t>Nunc </a:t>
            </a:r>
            <a:r>
              <a:rPr lang="es-ES" sz="3116" spc="21" dirty="0" err="1">
                <a:latin typeface="Palatino Linotype"/>
                <a:cs typeface="Palatino Linotype"/>
              </a:rPr>
              <a:t>interdum</a:t>
            </a:r>
            <a:r>
              <a:rPr lang="es-ES" sz="3116" spc="21" dirty="0">
                <a:latin typeface="Palatino Linotype"/>
                <a:cs typeface="Palatino Linotype"/>
              </a:rPr>
              <a:t> </a:t>
            </a:r>
            <a:r>
              <a:rPr lang="es-ES" sz="3116" spc="32" dirty="0" err="1">
                <a:latin typeface="Palatino Linotype"/>
                <a:cs typeface="Palatino Linotype"/>
              </a:rPr>
              <a:t>elementum</a:t>
            </a:r>
            <a:r>
              <a:rPr lang="es-ES" sz="3116" spc="32" dirty="0">
                <a:latin typeface="Palatino Linotype"/>
                <a:cs typeface="Palatino Linotype"/>
              </a:rPr>
              <a:t> urna.</a:t>
            </a:r>
            <a:r>
              <a:rPr lang="es-ES" sz="3116" spc="43" dirty="0">
                <a:latin typeface="Palatino Linotype"/>
                <a:cs typeface="Palatino Linotype"/>
              </a:rPr>
              <a:t> </a:t>
            </a:r>
            <a:r>
              <a:rPr lang="es-ES" sz="3116" spc="32" dirty="0">
                <a:latin typeface="Palatino Linotype"/>
                <a:cs typeface="Palatino Linotype"/>
              </a:rPr>
              <a:t>Quisque </a:t>
            </a:r>
            <a:r>
              <a:rPr lang="es-ES" sz="3116" spc="21" dirty="0" err="1">
                <a:latin typeface="Palatino Linotype"/>
                <a:cs typeface="Palatino Linotype"/>
              </a:rPr>
              <a:t>erat</a:t>
            </a:r>
            <a:r>
              <a:rPr lang="es-ES" sz="3116" spc="21" dirty="0">
                <a:latin typeface="Palatino Linotype"/>
                <a:cs typeface="Palatino Linotype"/>
              </a:rPr>
              <a:t>. </a:t>
            </a:r>
            <a:r>
              <a:rPr lang="es-ES" sz="3116" spc="32" dirty="0">
                <a:latin typeface="Palatino Linotype"/>
                <a:cs typeface="Palatino Linotype"/>
              </a:rPr>
              <a:t> </a:t>
            </a:r>
            <a:r>
              <a:rPr lang="es-ES" sz="3116" spc="32" dirty="0" err="1">
                <a:latin typeface="Palatino Linotype"/>
                <a:cs typeface="Palatino Linotype"/>
              </a:rPr>
              <a:t>Nullam</a:t>
            </a:r>
            <a:r>
              <a:rPr lang="es-ES" sz="3116" spc="32" dirty="0">
                <a:latin typeface="Palatino Linotype"/>
                <a:cs typeface="Palatino Linotype"/>
              </a:rPr>
              <a:t> </a:t>
            </a:r>
            <a:r>
              <a:rPr lang="es-ES" sz="3116" spc="32" dirty="0" err="1">
                <a:latin typeface="Palatino Linotype"/>
                <a:cs typeface="Palatino Linotype"/>
              </a:rPr>
              <a:t>tempor</a:t>
            </a:r>
            <a:r>
              <a:rPr lang="es-ES" sz="3116" spc="32" dirty="0">
                <a:latin typeface="Palatino Linotype"/>
                <a:cs typeface="Palatino Linotype"/>
              </a:rPr>
              <a:t> neque. </a:t>
            </a:r>
            <a:r>
              <a:rPr lang="es-ES" sz="3116" spc="32" dirty="0" err="1">
                <a:latin typeface="Palatino Linotype"/>
                <a:cs typeface="Palatino Linotype"/>
              </a:rPr>
              <a:t>Maecenas</a:t>
            </a:r>
            <a:r>
              <a:rPr lang="es-ES" sz="3116" spc="32" dirty="0">
                <a:latin typeface="Palatino Linotype"/>
                <a:cs typeface="Palatino Linotype"/>
              </a:rPr>
              <a:t> </a:t>
            </a:r>
            <a:r>
              <a:rPr lang="es-ES" sz="3116" spc="21" dirty="0" err="1">
                <a:latin typeface="Palatino Linotype"/>
                <a:cs typeface="Palatino Linotype"/>
              </a:rPr>
              <a:t>velit</a:t>
            </a:r>
            <a:r>
              <a:rPr lang="es-ES" sz="3116" spc="21" dirty="0">
                <a:latin typeface="Palatino Linotype"/>
                <a:cs typeface="Palatino Linotype"/>
              </a:rPr>
              <a:t> </a:t>
            </a:r>
            <a:r>
              <a:rPr lang="es-ES" sz="3116" spc="32" dirty="0" err="1">
                <a:latin typeface="Palatino Linotype"/>
                <a:cs typeface="Palatino Linotype"/>
              </a:rPr>
              <a:t>nibh</a:t>
            </a:r>
            <a:r>
              <a:rPr lang="es-ES" sz="3116" spc="32" dirty="0">
                <a:latin typeface="Palatino Linotype"/>
                <a:cs typeface="Palatino Linotype"/>
              </a:rPr>
              <a:t>, </a:t>
            </a:r>
            <a:r>
              <a:rPr lang="es-ES" sz="3116" spc="21" dirty="0" err="1">
                <a:latin typeface="Palatino Linotype"/>
                <a:cs typeface="Palatino Linotype"/>
              </a:rPr>
              <a:t>scelerisque</a:t>
            </a:r>
            <a:r>
              <a:rPr lang="es-ES" sz="3116" spc="21" dirty="0">
                <a:latin typeface="Palatino Linotype"/>
                <a:cs typeface="Palatino Linotype"/>
              </a:rPr>
              <a:t> a, </a:t>
            </a:r>
            <a:r>
              <a:rPr lang="es-ES" sz="3116" spc="32" dirty="0" err="1">
                <a:latin typeface="Palatino Linotype"/>
                <a:cs typeface="Palatino Linotype"/>
              </a:rPr>
              <a:t>consequat</a:t>
            </a:r>
            <a:r>
              <a:rPr lang="es-ES" sz="3116" spc="32" dirty="0">
                <a:latin typeface="Palatino Linotype"/>
                <a:cs typeface="Palatino Linotype"/>
              </a:rPr>
              <a:t> </a:t>
            </a:r>
            <a:r>
              <a:rPr lang="es-ES" sz="3116" spc="21" dirty="0">
                <a:latin typeface="Palatino Linotype"/>
                <a:cs typeface="Palatino Linotype"/>
              </a:rPr>
              <a:t>ut, </a:t>
            </a:r>
            <a:r>
              <a:rPr lang="es-ES" sz="3116" spc="32" dirty="0" err="1">
                <a:latin typeface="Palatino Linotype"/>
                <a:cs typeface="Palatino Linotype"/>
              </a:rPr>
              <a:t>viverra</a:t>
            </a:r>
            <a:r>
              <a:rPr lang="es-ES" sz="3116" spc="32" dirty="0">
                <a:latin typeface="Palatino Linotype"/>
                <a:cs typeface="Palatino Linotype"/>
              </a:rPr>
              <a:t> </a:t>
            </a:r>
            <a:r>
              <a:rPr lang="es-ES" sz="3116" spc="43" dirty="0">
                <a:latin typeface="Palatino Linotype"/>
                <a:cs typeface="Palatino Linotype"/>
              </a:rPr>
              <a:t> </a:t>
            </a:r>
            <a:r>
              <a:rPr lang="es-ES" sz="3116" spc="21" dirty="0">
                <a:latin typeface="Palatino Linotype"/>
                <a:cs typeface="Palatino Linotype"/>
              </a:rPr>
              <a:t>in, </a:t>
            </a:r>
            <a:r>
              <a:rPr lang="es-ES" sz="3116" spc="32" dirty="0" err="1">
                <a:latin typeface="Palatino Linotype"/>
                <a:cs typeface="Palatino Linotype"/>
              </a:rPr>
              <a:t>enim</a:t>
            </a:r>
            <a:r>
              <a:rPr lang="es-ES" sz="3116" spc="32" dirty="0">
                <a:latin typeface="Palatino Linotype"/>
                <a:cs typeface="Palatino Linotype"/>
              </a:rPr>
              <a:t>. </a:t>
            </a:r>
            <a:r>
              <a:rPr lang="es-ES" sz="3116" spc="32" dirty="0" err="1">
                <a:latin typeface="Palatino Linotype"/>
                <a:cs typeface="Palatino Linotype"/>
              </a:rPr>
              <a:t>Duis</a:t>
            </a:r>
            <a:r>
              <a:rPr lang="es-ES" sz="3116" spc="32" dirty="0">
                <a:latin typeface="Palatino Linotype"/>
                <a:cs typeface="Palatino Linotype"/>
              </a:rPr>
              <a:t> magna. </a:t>
            </a:r>
            <a:r>
              <a:rPr lang="es-ES" sz="3116" spc="32" dirty="0" err="1">
                <a:latin typeface="Palatino Linotype"/>
                <a:cs typeface="Palatino Linotype"/>
              </a:rPr>
              <a:t>Donec</a:t>
            </a:r>
            <a:r>
              <a:rPr lang="es-ES" sz="3116" spc="32" dirty="0">
                <a:latin typeface="Palatino Linotype"/>
                <a:cs typeface="Palatino Linotype"/>
              </a:rPr>
              <a:t> odio neque, </a:t>
            </a:r>
            <a:r>
              <a:rPr lang="es-ES" sz="3116" spc="21" dirty="0" err="1">
                <a:latin typeface="Palatino Linotype"/>
                <a:cs typeface="Palatino Linotype"/>
              </a:rPr>
              <a:t>tristique</a:t>
            </a:r>
            <a:r>
              <a:rPr lang="es-ES" sz="3116" spc="21" dirty="0">
                <a:latin typeface="Palatino Linotype"/>
                <a:cs typeface="Palatino Linotype"/>
              </a:rPr>
              <a:t> et, </a:t>
            </a:r>
            <a:r>
              <a:rPr lang="es-ES" sz="3116" spc="32" dirty="0" err="1">
                <a:latin typeface="Palatino Linotype"/>
                <a:cs typeface="Palatino Linotype"/>
              </a:rPr>
              <a:t>tincidunt</a:t>
            </a:r>
            <a:r>
              <a:rPr lang="es-ES" sz="3116" spc="32" dirty="0">
                <a:latin typeface="Palatino Linotype"/>
                <a:cs typeface="Palatino Linotype"/>
              </a:rPr>
              <a:t> </a:t>
            </a:r>
            <a:r>
              <a:rPr lang="es-ES" sz="3116" spc="21" dirty="0" err="1">
                <a:latin typeface="Palatino Linotype"/>
                <a:cs typeface="Palatino Linotype"/>
              </a:rPr>
              <a:t>eu</a:t>
            </a:r>
            <a:r>
              <a:rPr lang="es-ES" sz="3116" spc="21" dirty="0">
                <a:latin typeface="Palatino Linotype"/>
                <a:cs typeface="Palatino Linotype"/>
              </a:rPr>
              <a:t>, </a:t>
            </a:r>
            <a:r>
              <a:rPr lang="es-ES" sz="3116" spc="21" dirty="0" err="1">
                <a:latin typeface="Palatino Linotype"/>
                <a:cs typeface="Palatino Linotype"/>
              </a:rPr>
              <a:t>rhoncus</a:t>
            </a:r>
            <a:r>
              <a:rPr lang="es-ES" sz="3116" spc="21" dirty="0">
                <a:latin typeface="Palatino Linotype"/>
                <a:cs typeface="Palatino Linotype"/>
              </a:rPr>
              <a:t> ac, </a:t>
            </a:r>
            <a:r>
              <a:rPr lang="es-ES" sz="3116" spc="32" dirty="0">
                <a:latin typeface="Palatino Linotype"/>
                <a:cs typeface="Palatino Linotype"/>
              </a:rPr>
              <a:t> nunc. Mauris </a:t>
            </a:r>
            <a:r>
              <a:rPr lang="es-ES" sz="3116" spc="32" dirty="0" err="1">
                <a:latin typeface="Palatino Linotype"/>
                <a:cs typeface="Palatino Linotype"/>
              </a:rPr>
              <a:t>malesuada</a:t>
            </a:r>
            <a:r>
              <a:rPr lang="es-ES" sz="3116" spc="32" dirty="0">
                <a:latin typeface="Palatino Linotype"/>
                <a:cs typeface="Palatino Linotype"/>
              </a:rPr>
              <a:t> </a:t>
            </a:r>
            <a:r>
              <a:rPr lang="es-ES" sz="3116" spc="32" dirty="0" err="1">
                <a:latin typeface="Palatino Linotype"/>
                <a:cs typeface="Palatino Linotype"/>
              </a:rPr>
              <a:t>malesuada</a:t>
            </a:r>
            <a:r>
              <a:rPr lang="es-ES" sz="3116" spc="32" dirty="0">
                <a:latin typeface="Palatino Linotype"/>
                <a:cs typeface="Palatino Linotype"/>
              </a:rPr>
              <a:t> </a:t>
            </a:r>
            <a:r>
              <a:rPr lang="es-ES" sz="3116" spc="21" dirty="0" err="1">
                <a:latin typeface="Palatino Linotype"/>
                <a:cs typeface="Palatino Linotype"/>
              </a:rPr>
              <a:t>elit</a:t>
            </a:r>
            <a:r>
              <a:rPr lang="es-ES" sz="3116" spc="21" dirty="0">
                <a:latin typeface="Palatino Linotype"/>
                <a:cs typeface="Palatino Linotype"/>
              </a:rPr>
              <a:t>. </a:t>
            </a:r>
            <a:r>
              <a:rPr lang="es-ES" sz="3116" spc="32" dirty="0" err="1">
                <a:latin typeface="Palatino Linotype"/>
                <a:cs typeface="Palatino Linotype"/>
              </a:rPr>
              <a:t>Etiam</a:t>
            </a:r>
            <a:r>
              <a:rPr lang="es-ES" sz="3116" spc="32" dirty="0">
                <a:latin typeface="Palatino Linotype"/>
                <a:cs typeface="Palatino Linotype"/>
              </a:rPr>
              <a:t> </a:t>
            </a:r>
            <a:r>
              <a:rPr lang="es-ES" sz="3116" spc="32" dirty="0" err="1">
                <a:latin typeface="Palatino Linotype"/>
                <a:cs typeface="Palatino Linotype"/>
              </a:rPr>
              <a:t>lacus</a:t>
            </a:r>
            <a:r>
              <a:rPr lang="es-ES" sz="3116" spc="32" dirty="0">
                <a:latin typeface="Palatino Linotype"/>
                <a:cs typeface="Palatino Linotype"/>
              </a:rPr>
              <a:t> mauris, </a:t>
            </a:r>
            <a:r>
              <a:rPr lang="es-ES" sz="3116" spc="21" dirty="0" err="1">
                <a:latin typeface="Palatino Linotype"/>
                <a:cs typeface="Palatino Linotype"/>
              </a:rPr>
              <a:t>pretium</a:t>
            </a:r>
            <a:r>
              <a:rPr lang="es-ES" sz="3116" spc="21" dirty="0">
                <a:latin typeface="Palatino Linotype"/>
                <a:cs typeface="Palatino Linotype"/>
              </a:rPr>
              <a:t> </a:t>
            </a:r>
            <a:r>
              <a:rPr lang="es-ES" sz="3116" spc="21" dirty="0" err="1">
                <a:latin typeface="Palatino Linotype"/>
                <a:cs typeface="Palatino Linotype"/>
              </a:rPr>
              <a:t>vel</a:t>
            </a:r>
            <a:r>
              <a:rPr lang="es-ES" sz="3116" spc="21" dirty="0">
                <a:latin typeface="Palatino Linotype"/>
                <a:cs typeface="Palatino Linotype"/>
              </a:rPr>
              <a:t>, </a:t>
            </a:r>
            <a:r>
              <a:rPr lang="es-ES" sz="3116" spc="32" dirty="0" err="1">
                <a:latin typeface="Palatino Linotype"/>
                <a:cs typeface="Palatino Linotype"/>
              </a:rPr>
              <a:t>blan</a:t>
            </a:r>
            <a:r>
              <a:rPr lang="es-ES" sz="3116" spc="32" dirty="0">
                <a:latin typeface="Palatino Linotype"/>
                <a:cs typeface="Palatino Linotype"/>
              </a:rPr>
              <a:t>- </a:t>
            </a:r>
            <a:r>
              <a:rPr lang="es-ES" sz="3116" spc="43" dirty="0">
                <a:latin typeface="Palatino Linotype"/>
                <a:cs typeface="Palatino Linotype"/>
              </a:rPr>
              <a:t> </a:t>
            </a:r>
            <a:r>
              <a:rPr lang="es-ES" sz="3116" spc="21" dirty="0" err="1">
                <a:latin typeface="Palatino Linotype"/>
                <a:cs typeface="Palatino Linotype"/>
              </a:rPr>
              <a:t>dit</a:t>
            </a:r>
            <a:r>
              <a:rPr lang="es-ES" sz="3116" spc="21" dirty="0">
                <a:latin typeface="Palatino Linotype"/>
                <a:cs typeface="Palatino Linotype"/>
              </a:rPr>
              <a:t> in, </a:t>
            </a:r>
            <a:r>
              <a:rPr lang="es-ES" sz="3116" spc="21" dirty="0" err="1">
                <a:latin typeface="Palatino Linotype"/>
                <a:cs typeface="Palatino Linotype"/>
              </a:rPr>
              <a:t>ultricies</a:t>
            </a:r>
            <a:r>
              <a:rPr lang="es-ES" sz="3116" spc="21" dirty="0">
                <a:latin typeface="Palatino Linotype"/>
                <a:cs typeface="Palatino Linotype"/>
              </a:rPr>
              <a:t> id, </a:t>
            </a:r>
            <a:r>
              <a:rPr lang="es-ES" sz="3116" spc="11" dirty="0">
                <a:latin typeface="Palatino Linotype"/>
                <a:cs typeface="Palatino Linotype"/>
              </a:rPr>
              <a:t>libero. </a:t>
            </a:r>
            <a:r>
              <a:rPr lang="es-ES" sz="3116" spc="32" dirty="0" err="1">
                <a:latin typeface="Palatino Linotype"/>
                <a:cs typeface="Palatino Linotype"/>
              </a:rPr>
              <a:t>Phasellus</a:t>
            </a:r>
            <a:r>
              <a:rPr lang="es-ES" sz="3116" spc="32" dirty="0">
                <a:latin typeface="Palatino Linotype"/>
                <a:cs typeface="Palatino Linotype"/>
              </a:rPr>
              <a:t> </a:t>
            </a:r>
            <a:r>
              <a:rPr lang="es-ES" sz="3116" spc="32" dirty="0" err="1">
                <a:latin typeface="Palatino Linotype"/>
                <a:cs typeface="Palatino Linotype"/>
              </a:rPr>
              <a:t>bibendum</a:t>
            </a:r>
            <a:r>
              <a:rPr lang="es-ES" sz="3116" spc="32" dirty="0">
                <a:latin typeface="Palatino Linotype"/>
                <a:cs typeface="Palatino Linotype"/>
              </a:rPr>
              <a:t> </a:t>
            </a:r>
            <a:r>
              <a:rPr lang="es-ES" sz="3116" spc="21" dirty="0" err="1">
                <a:latin typeface="Palatino Linotype"/>
                <a:cs typeface="Palatino Linotype"/>
              </a:rPr>
              <a:t>erat</a:t>
            </a:r>
            <a:r>
              <a:rPr lang="es-ES" sz="3116" spc="21" dirty="0">
                <a:latin typeface="Palatino Linotype"/>
                <a:cs typeface="Palatino Linotype"/>
              </a:rPr>
              <a:t> </a:t>
            </a:r>
            <a:r>
              <a:rPr lang="es-ES" sz="3116" spc="32" dirty="0">
                <a:latin typeface="Palatino Linotype"/>
                <a:cs typeface="Palatino Linotype"/>
              </a:rPr>
              <a:t>ut </a:t>
            </a:r>
            <a:r>
              <a:rPr lang="es-ES" sz="3116" spc="32" dirty="0" err="1">
                <a:latin typeface="Palatino Linotype"/>
                <a:cs typeface="Palatino Linotype"/>
              </a:rPr>
              <a:t>diam</a:t>
            </a:r>
            <a:r>
              <a:rPr lang="es-ES" sz="3116" spc="32" dirty="0">
                <a:latin typeface="Palatino Linotype"/>
                <a:cs typeface="Palatino Linotype"/>
              </a:rPr>
              <a:t>. In </a:t>
            </a:r>
            <a:r>
              <a:rPr lang="es-ES" sz="3116" spc="32" dirty="0" err="1">
                <a:latin typeface="Palatino Linotype"/>
                <a:cs typeface="Palatino Linotype"/>
              </a:rPr>
              <a:t>congue</a:t>
            </a:r>
            <a:r>
              <a:rPr lang="es-ES" sz="3116" spc="32" dirty="0">
                <a:latin typeface="Palatino Linotype"/>
                <a:cs typeface="Palatino Linotype"/>
              </a:rPr>
              <a:t> </a:t>
            </a:r>
            <a:r>
              <a:rPr lang="es-ES" sz="3116" spc="21" dirty="0" err="1">
                <a:latin typeface="Palatino Linotype"/>
                <a:cs typeface="Palatino Linotype"/>
              </a:rPr>
              <a:t>imperdiet</a:t>
            </a:r>
            <a:r>
              <a:rPr lang="es-ES" sz="3116" spc="21" dirty="0">
                <a:latin typeface="Palatino Linotype"/>
                <a:cs typeface="Palatino Linotype"/>
              </a:rPr>
              <a:t> </a:t>
            </a:r>
            <a:r>
              <a:rPr lang="es-ES" sz="3116" spc="32" dirty="0">
                <a:latin typeface="Palatino Linotype"/>
                <a:cs typeface="Palatino Linotype"/>
              </a:rPr>
              <a:t> </a:t>
            </a:r>
            <a:r>
              <a:rPr lang="es-ES" sz="3116" spc="21" dirty="0" err="1">
                <a:latin typeface="Palatino Linotype"/>
                <a:cs typeface="Palatino Linotype"/>
              </a:rPr>
              <a:t>lectus</a:t>
            </a:r>
            <a:r>
              <a:rPr lang="es-ES" sz="3116" spc="21" dirty="0">
                <a:latin typeface="Palatino Linotype"/>
                <a:cs typeface="Palatino Linotype"/>
              </a:rPr>
              <a:t>.</a:t>
            </a:r>
            <a:endParaRPr lang="es-ES" sz="3116" dirty="0">
              <a:latin typeface="Palatino Linotype"/>
              <a:cs typeface="Palatino Linotype"/>
            </a:endParaRPr>
          </a:p>
          <a:p>
            <a:pPr marL="27290" marR="10916" algn="just">
              <a:lnSpc>
                <a:spcPct val="106600"/>
              </a:lnSpc>
            </a:pPr>
            <a:endParaRPr lang="es-CO" sz="3116" spc="21" dirty="0">
              <a:latin typeface="Palatino Linotype"/>
              <a:cs typeface="Palatino Linotype"/>
            </a:endParaRPr>
          </a:p>
          <a:p>
            <a:pPr marL="27290" marR="10916" algn="just">
              <a:lnSpc>
                <a:spcPct val="106600"/>
              </a:lnSpc>
            </a:pPr>
            <a:endParaRPr sz="3116" dirty="0">
              <a:latin typeface="Palatino Linotype"/>
              <a:cs typeface="Palatino Linotype"/>
            </a:endParaRPr>
          </a:p>
        </p:txBody>
      </p:sp>
      <p:sp>
        <p:nvSpPr>
          <p:cNvPr id="133" name="object 9">
            <a:extLst>
              <a:ext uri="{FF2B5EF4-FFF2-40B4-BE49-F238E27FC236}">
                <a16:creationId xmlns:a16="http://schemas.microsoft.com/office/drawing/2014/main" xmlns="" id="{E69F8AD7-F45F-9795-0286-EF00FFD523EB}"/>
              </a:ext>
            </a:extLst>
          </p:cNvPr>
          <p:cNvSpPr txBox="1"/>
          <p:nvPr/>
        </p:nvSpPr>
        <p:spPr>
          <a:xfrm>
            <a:off x="1264444" y="11373075"/>
            <a:ext cx="14399758" cy="4354701"/>
          </a:xfrm>
          <a:prstGeom prst="rect">
            <a:avLst/>
          </a:prstGeom>
        </p:spPr>
        <p:txBody>
          <a:bodyPr vert="horz" wrap="square" lIns="0" tIns="30019" rIns="0" bIns="0" rtlCol="0">
            <a:spAutoFit/>
          </a:bodyPr>
          <a:lstStyle/>
          <a:p>
            <a:pPr marL="27290">
              <a:spcBef>
                <a:spcPts val="236"/>
              </a:spcBef>
            </a:pPr>
            <a:r>
              <a:rPr sz="5157" b="1" spc="11" dirty="0">
                <a:solidFill>
                  <a:srgbClr val="007F00"/>
                </a:solidFill>
                <a:latin typeface="Palatino Linotype"/>
                <a:cs typeface="Palatino Linotype"/>
              </a:rPr>
              <a:t>Introduction</a:t>
            </a:r>
            <a:endParaRPr sz="5157" dirty="0">
              <a:latin typeface="Palatino Linotype"/>
              <a:cs typeface="Palatino Linotype"/>
            </a:endParaRPr>
          </a:p>
          <a:p>
            <a:pPr marL="27290" marR="10916" algn="just">
              <a:lnSpc>
                <a:spcPct val="106600"/>
              </a:lnSpc>
              <a:spcBef>
                <a:spcPts val="3707"/>
              </a:spcBef>
            </a:pPr>
            <a:r>
              <a:rPr sz="3116" spc="32" dirty="0">
                <a:latin typeface="Palatino Linotype"/>
                <a:cs typeface="Palatino Linotype"/>
              </a:rPr>
              <a:t>Aenean </a:t>
            </a:r>
            <a:r>
              <a:rPr sz="3116" spc="21" dirty="0">
                <a:latin typeface="Palatino Linotype"/>
                <a:cs typeface="Palatino Linotype"/>
              </a:rPr>
              <a:t>laoreet </a:t>
            </a:r>
            <a:r>
              <a:rPr sz="3116" spc="32" dirty="0">
                <a:latin typeface="Palatino Linotype"/>
                <a:cs typeface="Palatino Linotype"/>
              </a:rPr>
              <a:t>aliquam </a:t>
            </a:r>
            <a:r>
              <a:rPr sz="3116" spc="11" dirty="0">
                <a:latin typeface="Palatino Linotype"/>
                <a:cs typeface="Palatino Linotype"/>
              </a:rPr>
              <a:t>orci.</a:t>
            </a:r>
            <a:r>
              <a:rPr sz="3116" spc="21" dirty="0">
                <a:latin typeface="Palatino Linotype"/>
                <a:cs typeface="Palatino Linotype"/>
              </a:rPr>
              <a:t> </a:t>
            </a:r>
            <a:r>
              <a:rPr sz="3116" spc="43" dirty="0">
                <a:latin typeface="Palatino Linotype"/>
                <a:cs typeface="Palatino Linotype"/>
              </a:rPr>
              <a:t>Nunc </a:t>
            </a:r>
            <a:r>
              <a:rPr sz="3116" spc="21" dirty="0">
                <a:latin typeface="Palatino Linotype"/>
                <a:cs typeface="Palatino Linotype"/>
              </a:rPr>
              <a:t>interdum </a:t>
            </a:r>
            <a:r>
              <a:rPr sz="3116" spc="32" dirty="0">
                <a:latin typeface="Palatino Linotype"/>
                <a:cs typeface="Palatino Linotype"/>
              </a:rPr>
              <a:t>elementum urna.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Palatino Linotype"/>
                <a:cs typeface="Palatino Linotype"/>
              </a:rPr>
              <a:t>Quisque </a:t>
            </a:r>
            <a:r>
              <a:rPr sz="3116" spc="21" dirty="0">
                <a:latin typeface="Palatino Linotype"/>
                <a:cs typeface="Palatino Linotype"/>
              </a:rPr>
              <a:t>erat. </a:t>
            </a:r>
            <a:r>
              <a:rPr sz="3116" spc="32" dirty="0">
                <a:latin typeface="Palatino Linotype"/>
                <a:cs typeface="Palatino Linotype"/>
              </a:rPr>
              <a:t> Nullam tempor neque. Maecenas </a:t>
            </a:r>
            <a:r>
              <a:rPr sz="3116" spc="21" dirty="0">
                <a:latin typeface="Palatino Linotype"/>
                <a:cs typeface="Palatino Linotype"/>
              </a:rPr>
              <a:t>velit </a:t>
            </a:r>
            <a:r>
              <a:rPr sz="3116" spc="32" dirty="0">
                <a:latin typeface="Palatino Linotype"/>
                <a:cs typeface="Palatino Linotype"/>
              </a:rPr>
              <a:t>nibh, </a:t>
            </a:r>
            <a:r>
              <a:rPr sz="3116" spc="21" dirty="0">
                <a:latin typeface="Palatino Linotype"/>
                <a:cs typeface="Palatino Linotype"/>
              </a:rPr>
              <a:t>scelerisque a, </a:t>
            </a:r>
            <a:r>
              <a:rPr sz="3116" spc="32" dirty="0">
                <a:latin typeface="Palatino Linotype"/>
                <a:cs typeface="Palatino Linotype"/>
              </a:rPr>
              <a:t>consequat </a:t>
            </a:r>
            <a:r>
              <a:rPr sz="3116" spc="21" dirty="0">
                <a:latin typeface="Palatino Linotype"/>
                <a:cs typeface="Palatino Linotype"/>
              </a:rPr>
              <a:t>ut, </a:t>
            </a:r>
            <a:r>
              <a:rPr sz="3116" spc="32" dirty="0">
                <a:latin typeface="Palatino Linotype"/>
                <a:cs typeface="Palatino Linotype"/>
              </a:rPr>
              <a:t>viverra 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in, </a:t>
            </a:r>
            <a:r>
              <a:rPr sz="3116" spc="32" dirty="0">
                <a:latin typeface="Palatino Linotype"/>
                <a:cs typeface="Palatino Linotype"/>
              </a:rPr>
              <a:t>enim. Duis magna. Donec odio neque, </a:t>
            </a:r>
            <a:r>
              <a:rPr sz="3116" spc="21" dirty="0">
                <a:latin typeface="Palatino Linotype"/>
                <a:cs typeface="Palatino Linotype"/>
              </a:rPr>
              <a:t>tristique et, </a:t>
            </a:r>
            <a:r>
              <a:rPr sz="3116" spc="32" dirty="0">
                <a:latin typeface="Palatino Linotype"/>
                <a:cs typeface="Palatino Linotype"/>
              </a:rPr>
              <a:t>tincidunt </a:t>
            </a:r>
            <a:r>
              <a:rPr sz="3116" spc="21" dirty="0">
                <a:latin typeface="Palatino Linotype"/>
                <a:cs typeface="Palatino Linotype"/>
              </a:rPr>
              <a:t>eu, rhoncus ac, </a:t>
            </a:r>
            <a:r>
              <a:rPr sz="3116" spc="32" dirty="0">
                <a:latin typeface="Palatino Linotype"/>
                <a:cs typeface="Palatino Linotype"/>
              </a:rPr>
              <a:t> nunc. Mauris malesuada malesuada </a:t>
            </a:r>
            <a:r>
              <a:rPr sz="3116" spc="21" dirty="0">
                <a:latin typeface="Palatino Linotype"/>
                <a:cs typeface="Palatino Linotype"/>
              </a:rPr>
              <a:t>elit. </a:t>
            </a:r>
            <a:r>
              <a:rPr sz="3116" spc="32" dirty="0">
                <a:latin typeface="Palatino Linotype"/>
                <a:cs typeface="Palatino Linotype"/>
              </a:rPr>
              <a:t>Etiam lacus mauris, </a:t>
            </a:r>
            <a:r>
              <a:rPr sz="3116" spc="21" dirty="0">
                <a:latin typeface="Palatino Linotype"/>
                <a:cs typeface="Palatino Linotype"/>
              </a:rPr>
              <a:t>pretium vel, </a:t>
            </a:r>
            <a:r>
              <a:rPr sz="3116" spc="32" dirty="0">
                <a:latin typeface="Palatino Linotype"/>
                <a:cs typeface="Palatino Linotype"/>
              </a:rPr>
              <a:t>blan- 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dit in, ultricies id, </a:t>
            </a:r>
            <a:r>
              <a:rPr sz="3116" spc="11" dirty="0">
                <a:latin typeface="Palatino Linotype"/>
                <a:cs typeface="Palatino Linotype"/>
              </a:rPr>
              <a:t>libero. </a:t>
            </a:r>
            <a:r>
              <a:rPr sz="3116" spc="32" dirty="0">
                <a:latin typeface="Palatino Linotype"/>
                <a:cs typeface="Palatino Linotype"/>
              </a:rPr>
              <a:t>Phasellus bibendum </a:t>
            </a:r>
            <a:r>
              <a:rPr sz="3116" spc="21" dirty="0">
                <a:latin typeface="Palatino Linotype"/>
                <a:cs typeface="Palatino Linotype"/>
              </a:rPr>
              <a:t>erat </a:t>
            </a:r>
            <a:r>
              <a:rPr sz="3116" spc="32" dirty="0">
                <a:latin typeface="Palatino Linotype"/>
                <a:cs typeface="Palatino Linotype"/>
              </a:rPr>
              <a:t>ut diam. In congue </a:t>
            </a:r>
            <a:r>
              <a:rPr sz="3116" spc="21" dirty="0">
                <a:latin typeface="Palatino Linotype"/>
                <a:cs typeface="Palatino Linotype"/>
              </a:rPr>
              <a:t>imperdiet </a:t>
            </a:r>
            <a:r>
              <a:rPr sz="3116" spc="32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lectus.</a:t>
            </a:r>
            <a:endParaRPr sz="3116" dirty="0">
              <a:latin typeface="Palatino Linotype"/>
              <a:cs typeface="Palatino Linotype"/>
            </a:endParaRPr>
          </a:p>
        </p:txBody>
      </p:sp>
      <p:sp>
        <p:nvSpPr>
          <p:cNvPr id="134" name="object 10">
            <a:extLst>
              <a:ext uri="{FF2B5EF4-FFF2-40B4-BE49-F238E27FC236}">
                <a16:creationId xmlns:a16="http://schemas.microsoft.com/office/drawing/2014/main" xmlns="" id="{740F91AE-B630-8804-F09D-C6A19C5C55E1}"/>
              </a:ext>
            </a:extLst>
          </p:cNvPr>
          <p:cNvSpPr txBox="1"/>
          <p:nvPr/>
        </p:nvSpPr>
        <p:spPr>
          <a:xfrm>
            <a:off x="1264444" y="16675488"/>
            <a:ext cx="14399758" cy="5351128"/>
          </a:xfrm>
          <a:prstGeom prst="rect">
            <a:avLst/>
          </a:prstGeom>
        </p:spPr>
        <p:txBody>
          <a:bodyPr vert="horz" wrap="square" lIns="0" tIns="30019" rIns="0" bIns="0" rtlCol="0">
            <a:spAutoFit/>
          </a:bodyPr>
          <a:lstStyle/>
          <a:p>
            <a:pPr marL="27290">
              <a:spcBef>
                <a:spcPts val="236"/>
              </a:spcBef>
            </a:pPr>
            <a:r>
              <a:rPr sz="5157" b="1" spc="11" dirty="0">
                <a:solidFill>
                  <a:srgbClr val="007F00"/>
                </a:solidFill>
                <a:latin typeface="Palatino Linotype"/>
                <a:cs typeface="Palatino Linotype"/>
              </a:rPr>
              <a:t>Methodology</a:t>
            </a:r>
            <a:endParaRPr sz="5157">
              <a:latin typeface="Palatino Linotype"/>
              <a:cs typeface="Palatino Linotype"/>
            </a:endParaRPr>
          </a:p>
          <a:p>
            <a:pPr marL="27290">
              <a:spcBef>
                <a:spcPts val="3889"/>
              </a:spcBef>
            </a:pPr>
            <a:r>
              <a:rPr sz="3975" b="1" dirty="0">
                <a:latin typeface="Arial"/>
                <a:cs typeface="Arial"/>
              </a:rPr>
              <a:t>Subsection</a:t>
            </a:r>
            <a:r>
              <a:rPr sz="3975" b="1" spc="-215" dirty="0">
                <a:latin typeface="Arial"/>
                <a:cs typeface="Arial"/>
              </a:rPr>
              <a:t> </a:t>
            </a:r>
            <a:r>
              <a:rPr sz="3975" b="1" dirty="0">
                <a:latin typeface="Arial"/>
                <a:cs typeface="Arial"/>
              </a:rPr>
              <a:t>I</a:t>
            </a:r>
            <a:endParaRPr sz="3975">
              <a:latin typeface="Arial"/>
              <a:cs typeface="Arial"/>
            </a:endParaRPr>
          </a:p>
          <a:p>
            <a:pPr marL="27290" marR="10916" algn="just">
              <a:lnSpc>
                <a:spcPct val="106600"/>
              </a:lnSpc>
              <a:spcBef>
                <a:spcPts val="2750"/>
              </a:spcBef>
            </a:pPr>
            <a:r>
              <a:rPr sz="3116" spc="32" dirty="0">
                <a:latin typeface="Palatino Linotype"/>
                <a:cs typeface="Palatino Linotype"/>
              </a:rPr>
              <a:t>Aenean </a:t>
            </a:r>
            <a:r>
              <a:rPr sz="3116" spc="21" dirty="0">
                <a:latin typeface="Palatino Linotype"/>
                <a:cs typeface="Palatino Linotype"/>
              </a:rPr>
              <a:t>laoreet </a:t>
            </a:r>
            <a:r>
              <a:rPr sz="3116" spc="32" dirty="0">
                <a:latin typeface="Palatino Linotype"/>
                <a:cs typeface="Palatino Linotype"/>
              </a:rPr>
              <a:t>aliquam </a:t>
            </a:r>
            <a:r>
              <a:rPr sz="3116" spc="11" dirty="0">
                <a:latin typeface="Palatino Linotype"/>
                <a:cs typeface="Palatino Linotype"/>
              </a:rPr>
              <a:t>orci.</a:t>
            </a:r>
            <a:r>
              <a:rPr sz="3116" spc="21" dirty="0">
                <a:latin typeface="Palatino Linotype"/>
                <a:cs typeface="Palatino Linotype"/>
              </a:rPr>
              <a:t> </a:t>
            </a:r>
            <a:r>
              <a:rPr sz="3116" spc="43" dirty="0">
                <a:latin typeface="Palatino Linotype"/>
                <a:cs typeface="Palatino Linotype"/>
              </a:rPr>
              <a:t>Nunc </a:t>
            </a:r>
            <a:r>
              <a:rPr sz="3116" spc="21" dirty="0">
                <a:latin typeface="Palatino Linotype"/>
                <a:cs typeface="Palatino Linotype"/>
              </a:rPr>
              <a:t>interdum </a:t>
            </a:r>
            <a:r>
              <a:rPr sz="3116" spc="32" dirty="0">
                <a:latin typeface="Palatino Linotype"/>
                <a:cs typeface="Palatino Linotype"/>
              </a:rPr>
              <a:t>elementum urna.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Palatino Linotype"/>
                <a:cs typeface="Palatino Linotype"/>
              </a:rPr>
              <a:t>Quisque </a:t>
            </a:r>
            <a:r>
              <a:rPr sz="3116" spc="21" dirty="0">
                <a:latin typeface="Palatino Linotype"/>
                <a:cs typeface="Palatino Linotype"/>
              </a:rPr>
              <a:t>erat. </a:t>
            </a:r>
            <a:r>
              <a:rPr sz="3116" spc="32" dirty="0">
                <a:latin typeface="Palatino Linotype"/>
                <a:cs typeface="Palatino Linotype"/>
              </a:rPr>
              <a:t> Nullam tempor neque. Maecenas </a:t>
            </a:r>
            <a:r>
              <a:rPr sz="3116" spc="21" dirty="0">
                <a:latin typeface="Palatino Linotype"/>
                <a:cs typeface="Palatino Linotype"/>
              </a:rPr>
              <a:t>velit </a:t>
            </a:r>
            <a:r>
              <a:rPr sz="3116" spc="32" dirty="0">
                <a:latin typeface="Palatino Linotype"/>
                <a:cs typeface="Palatino Linotype"/>
              </a:rPr>
              <a:t>nibh, </a:t>
            </a:r>
            <a:r>
              <a:rPr sz="3116" spc="21" dirty="0">
                <a:latin typeface="Palatino Linotype"/>
                <a:cs typeface="Palatino Linotype"/>
              </a:rPr>
              <a:t>scelerisque a, </a:t>
            </a:r>
            <a:r>
              <a:rPr sz="3116" spc="32" dirty="0">
                <a:latin typeface="Palatino Linotype"/>
                <a:cs typeface="Palatino Linotype"/>
              </a:rPr>
              <a:t>consequat </a:t>
            </a:r>
            <a:r>
              <a:rPr sz="3116" spc="21" dirty="0">
                <a:latin typeface="Palatino Linotype"/>
                <a:cs typeface="Palatino Linotype"/>
              </a:rPr>
              <a:t>ut, </a:t>
            </a:r>
            <a:r>
              <a:rPr sz="3116" spc="32" dirty="0">
                <a:latin typeface="Palatino Linotype"/>
                <a:cs typeface="Palatino Linotype"/>
              </a:rPr>
              <a:t>viverra 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in, </a:t>
            </a:r>
            <a:r>
              <a:rPr sz="3116" spc="32" dirty="0">
                <a:latin typeface="Palatino Linotype"/>
                <a:cs typeface="Palatino Linotype"/>
              </a:rPr>
              <a:t>enim. Duis magna. Donec odio neque, </a:t>
            </a:r>
            <a:r>
              <a:rPr sz="3116" spc="21" dirty="0">
                <a:latin typeface="Palatino Linotype"/>
                <a:cs typeface="Palatino Linotype"/>
              </a:rPr>
              <a:t>tristique et, </a:t>
            </a:r>
            <a:r>
              <a:rPr sz="3116" spc="32" dirty="0">
                <a:latin typeface="Palatino Linotype"/>
                <a:cs typeface="Palatino Linotype"/>
              </a:rPr>
              <a:t>tincidunt </a:t>
            </a:r>
            <a:r>
              <a:rPr sz="3116" spc="21" dirty="0">
                <a:latin typeface="Palatino Linotype"/>
                <a:cs typeface="Palatino Linotype"/>
              </a:rPr>
              <a:t>eu, rhoncus ac, </a:t>
            </a:r>
            <a:r>
              <a:rPr sz="3116" spc="32" dirty="0">
                <a:latin typeface="Palatino Linotype"/>
                <a:cs typeface="Palatino Linotype"/>
              </a:rPr>
              <a:t> nunc. Mauris malesuada malesuada </a:t>
            </a:r>
            <a:r>
              <a:rPr sz="3116" spc="21" dirty="0">
                <a:latin typeface="Palatino Linotype"/>
                <a:cs typeface="Palatino Linotype"/>
              </a:rPr>
              <a:t>elit. </a:t>
            </a:r>
            <a:r>
              <a:rPr sz="3116" spc="32" dirty="0">
                <a:latin typeface="Palatino Linotype"/>
                <a:cs typeface="Palatino Linotype"/>
              </a:rPr>
              <a:t>Etiam lacus mauris, </a:t>
            </a:r>
            <a:r>
              <a:rPr sz="3116" spc="21" dirty="0">
                <a:latin typeface="Palatino Linotype"/>
                <a:cs typeface="Palatino Linotype"/>
              </a:rPr>
              <a:t>pretium vel, </a:t>
            </a:r>
            <a:r>
              <a:rPr sz="3116" spc="32" dirty="0">
                <a:latin typeface="Palatino Linotype"/>
                <a:cs typeface="Palatino Linotype"/>
              </a:rPr>
              <a:t>blan- 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dit in, ultricies id, </a:t>
            </a:r>
            <a:r>
              <a:rPr sz="3116" spc="11" dirty="0">
                <a:latin typeface="Palatino Linotype"/>
                <a:cs typeface="Palatino Linotype"/>
              </a:rPr>
              <a:t>libero. </a:t>
            </a:r>
            <a:r>
              <a:rPr sz="3116" spc="32" dirty="0">
                <a:latin typeface="Palatino Linotype"/>
                <a:cs typeface="Palatino Linotype"/>
              </a:rPr>
              <a:t>Phasellus bibendum </a:t>
            </a:r>
            <a:r>
              <a:rPr sz="3116" spc="21" dirty="0">
                <a:latin typeface="Palatino Linotype"/>
                <a:cs typeface="Palatino Linotype"/>
              </a:rPr>
              <a:t>erat </a:t>
            </a:r>
            <a:r>
              <a:rPr sz="3116" spc="32" dirty="0">
                <a:latin typeface="Palatino Linotype"/>
                <a:cs typeface="Palatino Linotype"/>
              </a:rPr>
              <a:t>ut diam. In congue </a:t>
            </a:r>
            <a:r>
              <a:rPr sz="3116" spc="21" dirty="0">
                <a:latin typeface="Palatino Linotype"/>
                <a:cs typeface="Palatino Linotype"/>
              </a:rPr>
              <a:t>imperdiet </a:t>
            </a:r>
            <a:r>
              <a:rPr sz="3116" spc="32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lectus.</a:t>
            </a:r>
            <a:endParaRPr sz="3116">
              <a:latin typeface="Palatino Linotype"/>
              <a:cs typeface="Palatino Linotype"/>
            </a:endParaRPr>
          </a:p>
        </p:txBody>
      </p:sp>
      <p:grpSp>
        <p:nvGrpSpPr>
          <p:cNvPr id="135" name="object 11">
            <a:extLst>
              <a:ext uri="{FF2B5EF4-FFF2-40B4-BE49-F238E27FC236}">
                <a16:creationId xmlns:a16="http://schemas.microsoft.com/office/drawing/2014/main" xmlns="" id="{8190B8F6-7A48-AD12-0C7C-761D458E74A4}"/>
              </a:ext>
            </a:extLst>
          </p:cNvPr>
          <p:cNvGrpSpPr/>
          <p:nvPr/>
        </p:nvGrpSpPr>
        <p:grpSpPr>
          <a:xfrm>
            <a:off x="5226938" y="22388201"/>
            <a:ext cx="6126685" cy="4602519"/>
            <a:chOff x="2505249" y="10412759"/>
            <a:chExt cx="2851150" cy="2141855"/>
          </a:xfrm>
        </p:grpSpPr>
        <p:sp>
          <p:nvSpPr>
            <p:cNvPr id="136" name="object 12">
              <a:extLst>
                <a:ext uri="{FF2B5EF4-FFF2-40B4-BE49-F238E27FC236}">
                  <a16:creationId xmlns:a16="http://schemas.microsoft.com/office/drawing/2014/main" xmlns="" id="{5E6F2E53-EE26-E6CC-8D80-3309A9DEDE4A}"/>
                </a:ext>
              </a:extLst>
            </p:cNvPr>
            <p:cNvSpPr/>
            <p:nvPr/>
          </p:nvSpPr>
          <p:spPr>
            <a:xfrm>
              <a:off x="2512315" y="10419825"/>
              <a:ext cx="2837180" cy="2127885"/>
            </a:xfrm>
            <a:custGeom>
              <a:avLst/>
              <a:gdLst/>
              <a:ahLst/>
              <a:cxnLst/>
              <a:rect l="l" t="t" r="r" b="b"/>
              <a:pathLst>
                <a:path w="2837179" h="2127884">
                  <a:moveTo>
                    <a:pt x="0" y="2127710"/>
                  </a:moveTo>
                  <a:lnTo>
                    <a:pt x="0" y="0"/>
                  </a:lnTo>
                  <a:lnTo>
                    <a:pt x="2836947" y="0"/>
                  </a:lnTo>
                  <a:lnTo>
                    <a:pt x="2836947" y="2127710"/>
                  </a:lnTo>
                  <a:lnTo>
                    <a:pt x="0" y="212771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 sz="8312"/>
            </a:p>
          </p:txBody>
        </p:sp>
        <p:sp>
          <p:nvSpPr>
            <p:cNvPr id="137" name="object 13">
              <a:extLst>
                <a:ext uri="{FF2B5EF4-FFF2-40B4-BE49-F238E27FC236}">
                  <a16:creationId xmlns:a16="http://schemas.microsoft.com/office/drawing/2014/main" xmlns="" id="{8D391461-DB12-2CEE-043B-7F20BA715A6B}"/>
                </a:ext>
              </a:extLst>
            </p:cNvPr>
            <p:cNvSpPr/>
            <p:nvPr/>
          </p:nvSpPr>
          <p:spPr>
            <a:xfrm>
              <a:off x="2512315" y="10419825"/>
              <a:ext cx="2837180" cy="2127885"/>
            </a:xfrm>
            <a:custGeom>
              <a:avLst/>
              <a:gdLst/>
              <a:ahLst/>
              <a:cxnLst/>
              <a:rect l="l" t="t" r="r" b="b"/>
              <a:pathLst>
                <a:path w="2837179" h="2127884">
                  <a:moveTo>
                    <a:pt x="0" y="2127710"/>
                  </a:moveTo>
                  <a:lnTo>
                    <a:pt x="2836947" y="0"/>
                  </a:lnTo>
                </a:path>
                <a:path w="2837179" h="2127884">
                  <a:moveTo>
                    <a:pt x="2836947" y="2127710"/>
                  </a:moveTo>
                  <a:lnTo>
                    <a:pt x="0" y="0"/>
                  </a:lnTo>
                </a:path>
                <a:path w="2837179" h="2127884">
                  <a:moveTo>
                    <a:pt x="1418473" y="2127710"/>
                  </a:moveTo>
                  <a:lnTo>
                    <a:pt x="1418473" y="0"/>
                  </a:lnTo>
                </a:path>
                <a:path w="2837179" h="2127884">
                  <a:moveTo>
                    <a:pt x="0" y="1063855"/>
                  </a:moveTo>
                  <a:lnTo>
                    <a:pt x="2836947" y="1063855"/>
                  </a:lnTo>
                </a:path>
              </a:pathLst>
            </a:custGeom>
            <a:ln w="7065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8312"/>
            </a:p>
          </p:txBody>
        </p:sp>
        <p:sp>
          <p:nvSpPr>
            <p:cNvPr id="138" name="object 14">
              <a:extLst>
                <a:ext uri="{FF2B5EF4-FFF2-40B4-BE49-F238E27FC236}">
                  <a16:creationId xmlns:a16="http://schemas.microsoft.com/office/drawing/2014/main" xmlns="" id="{04190C31-BF00-0AC1-84A4-18CE356EDA8A}"/>
                </a:ext>
              </a:extLst>
            </p:cNvPr>
            <p:cNvSpPr/>
            <p:nvPr/>
          </p:nvSpPr>
          <p:spPr>
            <a:xfrm>
              <a:off x="2512315" y="10419825"/>
              <a:ext cx="2837180" cy="2127885"/>
            </a:xfrm>
            <a:custGeom>
              <a:avLst/>
              <a:gdLst/>
              <a:ahLst/>
              <a:cxnLst/>
              <a:rect l="l" t="t" r="r" b="b"/>
              <a:pathLst>
                <a:path w="2837179" h="2127884">
                  <a:moveTo>
                    <a:pt x="0" y="2127710"/>
                  </a:moveTo>
                  <a:lnTo>
                    <a:pt x="0" y="0"/>
                  </a:lnTo>
                  <a:lnTo>
                    <a:pt x="2836947" y="0"/>
                  </a:lnTo>
                  <a:lnTo>
                    <a:pt x="2836947" y="2127710"/>
                  </a:lnTo>
                  <a:lnTo>
                    <a:pt x="0" y="2127710"/>
                  </a:lnTo>
                  <a:close/>
                </a:path>
              </a:pathLst>
            </a:custGeom>
            <a:ln w="14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8312"/>
            </a:p>
          </p:txBody>
        </p:sp>
      </p:grpSp>
      <p:sp>
        <p:nvSpPr>
          <p:cNvPr id="139" name="object 16">
            <a:extLst>
              <a:ext uri="{FF2B5EF4-FFF2-40B4-BE49-F238E27FC236}">
                <a16:creationId xmlns:a16="http://schemas.microsoft.com/office/drawing/2014/main" xmlns="" id="{F4204844-64F3-5E5C-D065-0E5DDF7504F9}"/>
              </a:ext>
            </a:extLst>
          </p:cNvPr>
          <p:cNvSpPr txBox="1"/>
          <p:nvPr/>
        </p:nvSpPr>
        <p:spPr>
          <a:xfrm>
            <a:off x="5850938" y="27458563"/>
            <a:ext cx="5226104" cy="493196"/>
          </a:xfrm>
          <a:prstGeom prst="rect">
            <a:avLst/>
          </a:prstGeom>
        </p:spPr>
        <p:txBody>
          <a:bodyPr vert="horz" wrap="square" lIns="0" tIns="30019" rIns="0" bIns="0" rtlCol="0">
            <a:spAutoFit/>
          </a:bodyPr>
          <a:lstStyle/>
          <a:p>
            <a:pPr marL="27290">
              <a:spcBef>
                <a:spcPts val="236"/>
              </a:spcBef>
            </a:pPr>
            <a:r>
              <a:rPr sz="3008" b="1" dirty="0">
                <a:latin typeface="Arial"/>
                <a:cs typeface="Arial"/>
              </a:rPr>
              <a:t>Figure 1:</a:t>
            </a:r>
            <a:r>
              <a:rPr sz="3008" b="1" spc="204" dirty="0">
                <a:latin typeface="Arial"/>
                <a:cs typeface="Arial"/>
              </a:rPr>
              <a:t> </a:t>
            </a:r>
            <a:r>
              <a:rPr sz="3008" dirty="0">
                <a:latin typeface="Microsoft Sans Serif"/>
                <a:cs typeface="Microsoft Sans Serif"/>
              </a:rPr>
              <a:t>Example</a:t>
            </a:r>
            <a:r>
              <a:rPr sz="3008" spc="32" dirty="0">
                <a:latin typeface="Microsoft Sans Serif"/>
                <a:cs typeface="Microsoft Sans Serif"/>
              </a:rPr>
              <a:t> </a:t>
            </a:r>
            <a:r>
              <a:rPr sz="3008" dirty="0">
                <a:latin typeface="Microsoft Sans Serif"/>
                <a:cs typeface="Microsoft Sans Serif"/>
              </a:rPr>
              <a:t>of</a:t>
            </a:r>
            <a:r>
              <a:rPr sz="3008" spc="32" dirty="0">
                <a:latin typeface="Microsoft Sans Serif"/>
                <a:cs typeface="Microsoft Sans Serif"/>
              </a:rPr>
              <a:t> </a:t>
            </a:r>
            <a:r>
              <a:rPr sz="3008" spc="11" dirty="0">
                <a:latin typeface="Microsoft Sans Serif"/>
                <a:cs typeface="Microsoft Sans Serif"/>
              </a:rPr>
              <a:t>a</a:t>
            </a:r>
            <a:r>
              <a:rPr sz="3008" spc="32" dirty="0">
                <a:latin typeface="Microsoft Sans Serif"/>
                <a:cs typeface="Microsoft Sans Serif"/>
              </a:rPr>
              <a:t> </a:t>
            </a:r>
            <a:r>
              <a:rPr sz="3008" spc="-11" dirty="0">
                <a:latin typeface="Microsoft Sans Serif"/>
                <a:cs typeface="Microsoft Sans Serif"/>
              </a:rPr>
              <a:t>figure.</a:t>
            </a:r>
            <a:endParaRPr sz="3008">
              <a:latin typeface="Microsoft Sans Serif"/>
              <a:cs typeface="Microsoft Sans Serif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object 17">
                <a:extLst>
                  <a:ext uri="{FF2B5EF4-FFF2-40B4-BE49-F238E27FC236}">
                    <a16:creationId xmlns:a16="http://schemas.microsoft.com/office/drawing/2014/main" xmlns="" id="{ABF2C919-1FFB-4C7C-6844-0DFFF879B224}"/>
                  </a:ext>
                </a:extLst>
              </p:cNvPr>
              <p:cNvSpPr txBox="1"/>
              <p:nvPr/>
            </p:nvSpPr>
            <p:spPr>
              <a:xfrm>
                <a:off x="1264444" y="28907282"/>
                <a:ext cx="14399758" cy="10041836"/>
              </a:xfrm>
              <a:prstGeom prst="rect">
                <a:avLst/>
              </a:prstGeom>
            </p:spPr>
            <p:txBody>
              <a:bodyPr vert="horz" wrap="square" lIns="0" tIns="27290" rIns="0" bIns="0" rtlCol="0">
                <a:spAutoFit/>
              </a:bodyPr>
              <a:lstStyle/>
              <a:p>
                <a:pPr marL="27290" algn="just">
                  <a:spcBef>
                    <a:spcPts val="215"/>
                  </a:spcBef>
                </a:pPr>
                <a:r>
                  <a:rPr lang="es-ES" sz="3975" b="1" dirty="0">
                    <a:latin typeface="Arial"/>
                    <a:cs typeface="Arial"/>
                  </a:rPr>
                  <a:t>Subsection</a:t>
                </a:r>
                <a:r>
                  <a:rPr lang="es-ES" sz="3975" b="1" spc="-215" dirty="0">
                    <a:latin typeface="Arial"/>
                    <a:cs typeface="Arial"/>
                  </a:rPr>
                  <a:t> </a:t>
                </a:r>
                <a:r>
                  <a:rPr lang="es-ES" sz="3975" b="1" dirty="0">
                    <a:latin typeface="Arial"/>
                    <a:cs typeface="Arial"/>
                  </a:rPr>
                  <a:t>II</a:t>
                </a:r>
                <a:endParaRPr lang="es-ES" sz="3975" dirty="0">
                  <a:latin typeface="Arial"/>
                  <a:cs typeface="Arial"/>
                </a:endParaRPr>
              </a:p>
              <a:p>
                <a:pPr marL="27290" marR="10916" algn="just">
                  <a:lnSpc>
                    <a:spcPct val="106600"/>
                  </a:lnSpc>
                  <a:spcBef>
                    <a:spcPts val="2740"/>
                  </a:spcBef>
                </a:pPr>
                <a:r>
                  <a:rPr lang="es-ES" sz="3116" spc="32" dirty="0">
                    <a:latin typeface="Palatino Linotype"/>
                    <a:cs typeface="Palatino Linotype"/>
                  </a:rPr>
                  <a:t>Aenean </a:t>
                </a:r>
                <a:r>
                  <a:rPr lang="es-ES" sz="3116" spc="21" dirty="0">
                    <a:latin typeface="Palatino Linotype"/>
                    <a:cs typeface="Palatino Linotype"/>
                  </a:rPr>
                  <a:t>laoreet </a:t>
                </a:r>
                <a:r>
                  <a:rPr lang="es-ES" sz="3116" spc="32" dirty="0">
                    <a:latin typeface="Palatino Linotype"/>
                    <a:cs typeface="Palatino Linotype"/>
                  </a:rPr>
                  <a:t>aliquam </a:t>
                </a:r>
                <a:r>
                  <a:rPr lang="es-ES" sz="3116" spc="11" dirty="0">
                    <a:latin typeface="Palatino Linotype"/>
                    <a:cs typeface="Palatino Linotype"/>
                  </a:rPr>
                  <a:t>orci.</a:t>
                </a:r>
                <a:r>
                  <a:rPr lang="es-ES" sz="3116" spc="21" dirty="0">
                    <a:latin typeface="Palatino Linotype"/>
                    <a:cs typeface="Palatino Linotype"/>
                  </a:rPr>
                  <a:t> </a:t>
                </a:r>
                <a:r>
                  <a:rPr lang="es-ES" sz="3116" spc="43" dirty="0">
                    <a:latin typeface="Palatino Linotype"/>
                    <a:cs typeface="Palatino Linotype"/>
                  </a:rPr>
                  <a:t>Nunc </a:t>
                </a:r>
                <a:r>
                  <a:rPr lang="es-ES" sz="3116" spc="21" dirty="0">
                    <a:latin typeface="Palatino Linotype"/>
                    <a:cs typeface="Palatino Linotype"/>
                  </a:rPr>
                  <a:t>interdum </a:t>
                </a:r>
                <a:r>
                  <a:rPr lang="es-ES" sz="3116" spc="32" dirty="0">
                    <a:latin typeface="Palatino Linotype"/>
                    <a:cs typeface="Palatino Linotype"/>
                  </a:rPr>
                  <a:t>elementum urna.</a:t>
                </a:r>
                <a:r>
                  <a:rPr lang="es-ES" sz="3116" spc="43" dirty="0">
                    <a:latin typeface="Palatino Linotype"/>
                    <a:cs typeface="Palatino Linotype"/>
                  </a:rPr>
                  <a:t> </a:t>
                </a:r>
                <a:r>
                  <a:rPr lang="es-ES" sz="3116" spc="32" dirty="0">
                    <a:latin typeface="Palatino Linotype"/>
                    <a:cs typeface="Palatino Linotype"/>
                  </a:rPr>
                  <a:t>Quisque </a:t>
                </a:r>
                <a:r>
                  <a:rPr lang="es-ES" sz="3116" spc="21" dirty="0">
                    <a:latin typeface="Palatino Linotype"/>
                    <a:cs typeface="Palatino Linotype"/>
                  </a:rPr>
                  <a:t>erat. </a:t>
                </a:r>
                <a:r>
                  <a:rPr lang="es-ES" sz="3116" spc="32" dirty="0">
                    <a:latin typeface="Palatino Linotype"/>
                    <a:cs typeface="Palatino Linotype"/>
                  </a:rPr>
                  <a:t> Nullam tempor neque. Maecenas </a:t>
                </a:r>
                <a:r>
                  <a:rPr lang="es-ES" sz="3116" spc="21" dirty="0">
                    <a:latin typeface="Palatino Linotype"/>
                    <a:cs typeface="Palatino Linotype"/>
                  </a:rPr>
                  <a:t>velit </a:t>
                </a:r>
                <a:r>
                  <a:rPr lang="es-ES" sz="3116" spc="32" dirty="0">
                    <a:latin typeface="Palatino Linotype"/>
                    <a:cs typeface="Palatino Linotype"/>
                  </a:rPr>
                  <a:t>nibh, </a:t>
                </a:r>
                <a:r>
                  <a:rPr lang="es-ES" sz="3116" spc="21" dirty="0">
                    <a:latin typeface="Palatino Linotype"/>
                    <a:cs typeface="Palatino Linotype"/>
                  </a:rPr>
                  <a:t>scelerisque a, </a:t>
                </a:r>
                <a:r>
                  <a:rPr lang="es-ES" sz="3116" spc="32" dirty="0">
                    <a:latin typeface="Palatino Linotype"/>
                    <a:cs typeface="Palatino Linotype"/>
                  </a:rPr>
                  <a:t>consequat </a:t>
                </a:r>
                <a:r>
                  <a:rPr lang="es-ES" sz="3116" spc="21" dirty="0">
                    <a:latin typeface="Palatino Linotype"/>
                    <a:cs typeface="Palatino Linotype"/>
                  </a:rPr>
                  <a:t>ut, </a:t>
                </a:r>
                <a:r>
                  <a:rPr lang="es-ES" sz="3116" spc="32" dirty="0">
                    <a:latin typeface="Palatino Linotype"/>
                    <a:cs typeface="Palatino Linotype"/>
                  </a:rPr>
                  <a:t>viverra </a:t>
                </a:r>
                <a:r>
                  <a:rPr lang="es-ES" sz="3116" spc="43" dirty="0">
                    <a:latin typeface="Palatino Linotype"/>
                    <a:cs typeface="Palatino Linotype"/>
                  </a:rPr>
                  <a:t> </a:t>
                </a:r>
                <a:r>
                  <a:rPr lang="es-ES" sz="3116" spc="21" dirty="0">
                    <a:latin typeface="Palatino Linotype"/>
                    <a:cs typeface="Palatino Linotype"/>
                  </a:rPr>
                  <a:t>in, </a:t>
                </a:r>
                <a:r>
                  <a:rPr lang="es-ES" sz="3116" spc="32" dirty="0">
                    <a:latin typeface="Palatino Linotype"/>
                    <a:cs typeface="Palatino Linotype"/>
                  </a:rPr>
                  <a:t>enim. Duis magna. Donec odio neque, </a:t>
                </a:r>
                <a:r>
                  <a:rPr lang="es-ES" sz="3116" spc="21" dirty="0">
                    <a:latin typeface="Palatino Linotype"/>
                    <a:cs typeface="Palatino Linotype"/>
                  </a:rPr>
                  <a:t>tristique et, </a:t>
                </a:r>
                <a:r>
                  <a:rPr lang="es-ES" sz="3116" spc="32" dirty="0">
                    <a:latin typeface="Palatino Linotype"/>
                    <a:cs typeface="Palatino Linotype"/>
                  </a:rPr>
                  <a:t>tincidunt </a:t>
                </a:r>
                <a:r>
                  <a:rPr lang="es-ES" sz="3116" spc="21" dirty="0">
                    <a:latin typeface="Palatino Linotype"/>
                    <a:cs typeface="Palatino Linotype"/>
                  </a:rPr>
                  <a:t>eu, rhoncus ac, </a:t>
                </a:r>
                <a:r>
                  <a:rPr lang="es-ES" sz="3116" spc="32" dirty="0">
                    <a:latin typeface="Palatino Linotype"/>
                    <a:cs typeface="Palatino Linotype"/>
                  </a:rPr>
                  <a:t> nunc. Mauris malesuada malesuada </a:t>
                </a:r>
                <a:r>
                  <a:rPr lang="es-ES" sz="3116" spc="21" dirty="0">
                    <a:latin typeface="Palatino Linotype"/>
                    <a:cs typeface="Palatino Linotype"/>
                  </a:rPr>
                  <a:t>elit. </a:t>
                </a:r>
                <a:r>
                  <a:rPr lang="es-ES" sz="3116" spc="32" dirty="0">
                    <a:latin typeface="Palatino Linotype"/>
                    <a:cs typeface="Palatino Linotype"/>
                  </a:rPr>
                  <a:t>Etiam lacus mauris, </a:t>
                </a:r>
                <a:r>
                  <a:rPr lang="es-ES" sz="3116" spc="21" dirty="0">
                    <a:latin typeface="Palatino Linotype"/>
                    <a:cs typeface="Palatino Linotype"/>
                  </a:rPr>
                  <a:t>pretium vel, </a:t>
                </a:r>
                <a:r>
                  <a:rPr lang="es-ES" sz="3116" spc="32" dirty="0">
                    <a:latin typeface="Palatino Linotype"/>
                    <a:cs typeface="Palatino Linotype"/>
                  </a:rPr>
                  <a:t>blan- </a:t>
                </a:r>
                <a:r>
                  <a:rPr lang="es-ES" sz="3116" spc="43" dirty="0">
                    <a:latin typeface="Palatino Linotype"/>
                    <a:cs typeface="Palatino Linotype"/>
                  </a:rPr>
                  <a:t> </a:t>
                </a:r>
                <a:r>
                  <a:rPr lang="es-ES" sz="3116" spc="21" dirty="0">
                    <a:latin typeface="Palatino Linotype"/>
                    <a:cs typeface="Palatino Linotype"/>
                  </a:rPr>
                  <a:t>dit in, ultricies id, </a:t>
                </a:r>
                <a:r>
                  <a:rPr lang="es-ES" sz="3116" spc="11" dirty="0">
                    <a:latin typeface="Palatino Linotype"/>
                    <a:cs typeface="Palatino Linotype"/>
                  </a:rPr>
                  <a:t>libero. </a:t>
                </a:r>
                <a:r>
                  <a:rPr lang="es-ES" sz="3116" spc="32" dirty="0">
                    <a:latin typeface="Palatino Linotype"/>
                    <a:cs typeface="Palatino Linotype"/>
                  </a:rPr>
                  <a:t>Phasellus bibendum </a:t>
                </a:r>
                <a:r>
                  <a:rPr lang="es-ES" sz="3116" spc="21" dirty="0">
                    <a:latin typeface="Palatino Linotype"/>
                    <a:cs typeface="Palatino Linotype"/>
                  </a:rPr>
                  <a:t>erat </a:t>
                </a:r>
                <a:r>
                  <a:rPr lang="es-ES" sz="3116" spc="32" dirty="0">
                    <a:latin typeface="Palatino Linotype"/>
                    <a:cs typeface="Palatino Linotype"/>
                  </a:rPr>
                  <a:t>ut diam. In congue </a:t>
                </a:r>
                <a:r>
                  <a:rPr lang="es-ES" sz="3116" spc="21" dirty="0">
                    <a:latin typeface="Palatino Linotype"/>
                    <a:cs typeface="Palatino Linotype"/>
                  </a:rPr>
                  <a:t>imperdiet </a:t>
                </a:r>
                <a:r>
                  <a:rPr lang="es-ES" sz="3116" spc="32" dirty="0">
                    <a:latin typeface="Palatino Linotype"/>
                    <a:cs typeface="Palatino Linotype"/>
                  </a:rPr>
                  <a:t> </a:t>
                </a:r>
                <a:r>
                  <a:rPr lang="es-ES" sz="3116" spc="21" dirty="0" err="1">
                    <a:latin typeface="Palatino Linotype"/>
                    <a:cs typeface="Palatino Linotype"/>
                  </a:rPr>
                  <a:t>lectus</a:t>
                </a:r>
                <a:r>
                  <a:rPr lang="es-ES" sz="3116" spc="21" dirty="0">
                    <a:latin typeface="Palatino Linotype"/>
                    <a:cs typeface="Palatino Linotype"/>
                  </a:rPr>
                  <a:t>.</a:t>
                </a:r>
              </a:p>
              <a:p>
                <a:pPr marL="27290" marR="10916" algn="just">
                  <a:lnSpc>
                    <a:spcPct val="106600"/>
                  </a:lnSpc>
                  <a:spcBef>
                    <a:spcPts val="2740"/>
                  </a:spcBef>
                </a:pPr>
                <a:endParaRPr lang="es-ES" sz="3116" spc="21" dirty="0">
                  <a:latin typeface="Palatino Linotype"/>
                  <a:cs typeface="Palatino Linotype"/>
                </a:endParaRPr>
              </a:p>
              <a:p>
                <a:pPr marL="27290" marR="10916" algn="just">
                  <a:lnSpc>
                    <a:spcPct val="106600"/>
                  </a:lnSpc>
                  <a:spcBef>
                    <a:spcPts val="2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116" b="0" i="1" spc="21" smtClean="0">
                          <a:latin typeface="Cambria Math" panose="02040503050406030204" pitchFamily="18" charset="0"/>
                          <a:cs typeface="Palatino Linotype"/>
                        </a:rPr>
                        <m:t>𝐻</m:t>
                      </m:r>
                      <m:r>
                        <a:rPr lang="es-CO" sz="3116" b="0" i="1" spc="21" smtClean="0">
                          <a:latin typeface="Cambria Math" panose="02040503050406030204" pitchFamily="18" charset="0"/>
                          <a:cs typeface="Palatino Linotype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sz="3116" b="0" i="1" spc="21" smtClean="0">
                              <a:latin typeface="Cambria Math" panose="02040503050406030204" pitchFamily="18" charset="0"/>
                              <a:cs typeface="Palatino Linotype"/>
                            </a:rPr>
                          </m:ctrlPr>
                        </m:naryPr>
                        <m:sub>
                          <m:r>
                            <a:rPr lang="es-CO" sz="3116" b="0" i="1" spc="21" smtClean="0">
                              <a:latin typeface="Cambria Math" panose="02040503050406030204" pitchFamily="18" charset="0"/>
                              <a:cs typeface="Palatino Linotype"/>
                            </a:rPr>
                            <m:t>𝑖𝑗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CO" sz="3116" b="0" i="1" spc="21" smtClean="0">
                                  <a:latin typeface="Cambria Math" panose="02040503050406030204" pitchFamily="18" charset="0"/>
                                  <a:cs typeface="Palatino Linotyp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CO" sz="3116" b="0" i="0" spc="21" smtClean="0">
                                  <a:latin typeface="Cambria Math" panose="02040503050406030204" pitchFamily="18" charset="0"/>
                                  <a:cs typeface="Palatino Linotype"/>
                                </a:rPr>
                                <m:t>J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CO" sz="3116" b="0" i="0" spc="21" smtClean="0">
                                  <a:latin typeface="Cambria Math" panose="02040503050406030204" pitchFamily="18" charset="0"/>
                                  <a:cs typeface="Palatino Linotype"/>
                                </a:rPr>
                                <m:t>ij</m:t>
                              </m:r>
                            </m:sub>
                          </m:sSub>
                          <m:func>
                            <m:funcPr>
                              <m:ctrlPr>
                                <a:rPr lang="es-CO" sz="3116" b="0" i="1" spc="21" smtClean="0">
                                  <a:latin typeface="Cambria Math" panose="02040503050406030204" pitchFamily="18" charset="0"/>
                                  <a:cs typeface="Palatino Linotype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CO" sz="3116" b="0" i="0" spc="21" smtClean="0">
                                  <a:latin typeface="Cambria Math" panose="02040503050406030204" pitchFamily="18" charset="0"/>
                                  <a:cs typeface="Palatino Linotype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CO" sz="3116" b="0" i="1" spc="21" smtClean="0">
                                      <a:latin typeface="Cambria Math" panose="02040503050406030204" pitchFamily="18" charset="0"/>
                                      <a:cs typeface="Palatino Linotype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O" sz="3116" b="0" i="1" spc="21" smtClean="0">
                                          <a:latin typeface="Cambria Math" panose="02040503050406030204" pitchFamily="18" charset="0"/>
                                          <a:cs typeface="Palatino Linotyp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3116" b="0" i="1" spc="21" smtClean="0">
                                          <a:latin typeface="Cambria Math" panose="02040503050406030204" pitchFamily="18" charset="0"/>
                                          <a:cs typeface="Palatino Linotype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s-CO" sz="3116" b="0" i="1" spc="21" smtClean="0">
                                          <a:latin typeface="Cambria Math" panose="02040503050406030204" pitchFamily="18" charset="0"/>
                                          <a:cs typeface="Palatino Linotype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CO" sz="3116" b="0" i="1" spc="21" smtClean="0">
                                      <a:latin typeface="Cambria Math" panose="02040503050406030204" pitchFamily="18" charset="0"/>
                                      <a:cs typeface="Palatino Linotype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CO" sz="3116" b="0" i="1" spc="21" smtClean="0">
                                          <a:latin typeface="Cambria Math" panose="02040503050406030204" pitchFamily="18" charset="0"/>
                                          <a:cs typeface="Palatino Linotyp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3116" b="0" i="1" spc="21" smtClean="0">
                                          <a:latin typeface="Cambria Math" panose="02040503050406030204" pitchFamily="18" charset="0"/>
                                          <a:cs typeface="Palatino Linotype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s-CO" sz="3116" b="0" i="1" spc="21" smtClean="0">
                                          <a:latin typeface="Cambria Math" panose="02040503050406030204" pitchFamily="18" charset="0"/>
                                          <a:cs typeface="Palatino Linotype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s-CO" sz="3116" b="0" i="1" spc="21" smtClean="0">
                              <a:latin typeface="Cambria Math" panose="02040503050406030204" pitchFamily="18" charset="0"/>
                              <a:cs typeface="Palatino Linotype"/>
                            </a:rPr>
                            <m:t>−</m:t>
                          </m:r>
                          <m:r>
                            <a:rPr lang="es-CO" sz="3116" b="0" i="1" spc="21" smtClean="0">
                              <a:latin typeface="Cambria Math" panose="02040503050406030204" pitchFamily="18" charset="0"/>
                              <a:cs typeface="Palatino Linotype"/>
                            </a:rPr>
                            <m:t>𝐴𝑖𝑗</m:t>
                          </m:r>
                        </m:e>
                      </m:nary>
                    </m:oMath>
                  </m:oMathPara>
                </a14:m>
                <a:endParaRPr lang="es-ES" sz="3116" spc="21" dirty="0">
                  <a:latin typeface="Palatino Linotype"/>
                  <a:cs typeface="Palatino Linotype"/>
                </a:endParaRPr>
              </a:p>
              <a:p>
                <a:pPr marL="27290" marR="10916" algn="just">
                  <a:lnSpc>
                    <a:spcPct val="106600"/>
                  </a:lnSpc>
                  <a:spcBef>
                    <a:spcPts val="2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sz="3116" b="0" i="0" spc="21" smtClean="0">
                          <a:latin typeface="Cambria Math" panose="02040503050406030204" pitchFamily="18" charset="0"/>
                          <a:cs typeface="Palatino Linotype"/>
                        </a:rPr>
                        <m:t>I</m:t>
                      </m:r>
                      <m:r>
                        <a:rPr lang="es-CO" sz="3116" b="0" i="1" spc="21" smtClean="0">
                          <a:latin typeface="Cambria Math" panose="02040503050406030204" pitchFamily="18" charset="0"/>
                          <a:cs typeface="Palatino Linotype"/>
                        </a:rPr>
                        <m:t>=</m:t>
                      </m:r>
                      <m:r>
                        <a:rPr lang="es-CO" sz="3116" b="0" i="1" spc="21" smtClean="0">
                          <a:latin typeface="Cambria Math" panose="02040503050406030204" pitchFamily="18" charset="0"/>
                          <a:cs typeface="Palatino Linotype"/>
                        </a:rPr>
                        <m:t>𝐶</m:t>
                      </m:r>
                      <m:sSup>
                        <m:sSupPr>
                          <m:ctrlPr>
                            <a:rPr lang="es-CO" sz="3116" b="0" i="1" spc="21" smtClean="0">
                              <a:latin typeface="Cambria Math" panose="02040503050406030204" pitchFamily="18" charset="0"/>
                              <a:cs typeface="Palatino Linotype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sz="3116" b="0" i="1" spc="21" smtClean="0">
                                  <a:latin typeface="Cambria Math" panose="02040503050406030204" pitchFamily="18" charset="0"/>
                                  <a:cs typeface="Palatino Linotype"/>
                                </a:rPr>
                              </m:ctrlPr>
                            </m:dPr>
                            <m:e>
                              <m:r>
                                <a:rPr lang="es-CO" sz="3116" b="0" i="1" spc="21" smtClean="0">
                                  <a:latin typeface="Cambria Math" panose="02040503050406030204" pitchFamily="18" charset="0"/>
                                  <a:cs typeface="Palatino Linotype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s-CO" sz="3116" b="0" i="1" spc="21" smtClean="0">
                                      <a:latin typeface="Cambria Math" panose="02040503050406030204" pitchFamily="18" charset="0"/>
                                      <a:cs typeface="Palatino Linotype"/>
                                    </a:rPr>
                                  </m:ctrlPr>
                                </m:fPr>
                                <m:num>
                                  <m:r>
                                    <a:rPr lang="es-CO" sz="3116" b="0" i="1" spc="21" smtClean="0">
                                      <a:latin typeface="Cambria Math" panose="02040503050406030204" pitchFamily="18" charset="0"/>
                                      <a:cs typeface="Palatino Linotype"/>
                                    </a:rPr>
                                    <m:t>𝑇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3116" b="0" i="1" spc="21" smtClean="0">
                                          <a:latin typeface="Cambria Math" panose="02040503050406030204" pitchFamily="18" charset="0"/>
                                          <a:cs typeface="Palatino Linotyp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3116" b="0" i="1" spc="21" smtClean="0">
                                          <a:latin typeface="Cambria Math" panose="02040503050406030204" pitchFamily="18" charset="0"/>
                                          <a:cs typeface="Palatino Linotype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s-CO" sz="3116" b="0" i="1" spc="21" smtClean="0">
                                          <a:latin typeface="Cambria Math" panose="02040503050406030204" pitchFamily="18" charset="0"/>
                                          <a:cs typeface="Palatino Linotype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sz="3116" b="0" i="1" spc="21" smtClean="0">
                              <a:latin typeface="Cambria Math" panose="02040503050406030204" pitchFamily="18" charset="0"/>
                              <a:cs typeface="Palatino Linotype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s-CO" sz="3116" b="0" i="1" spc="21" smtClean="0">
                              <a:latin typeface="Cambria Math" panose="02040503050406030204" pitchFamily="18" charset="0"/>
                              <a:cs typeface="Palatino Linotype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116" b="0" i="0" spc="21" smtClean="0">
                              <a:latin typeface="Cambria Math" panose="02040503050406030204" pitchFamily="18" charset="0"/>
                              <a:cs typeface="Palatino Linotype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O" sz="3116" b="0" i="1" spc="21" smtClean="0">
                                  <a:latin typeface="Cambria Math" panose="02040503050406030204" pitchFamily="18" charset="0"/>
                                  <a:cs typeface="Palatino Linotype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3116" b="0" i="1" spc="21" smtClean="0">
                                      <a:latin typeface="Cambria Math" panose="02040503050406030204" pitchFamily="18" charset="0"/>
                                      <a:cs typeface="Palatino Linotyp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O" sz="3116" b="0" i="1" spc="21" smtClean="0">
                                          <a:latin typeface="Cambria Math" panose="02040503050406030204" pitchFamily="18" charset="0"/>
                                          <a:cs typeface="Palatino Linotyp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3116" b="0" i="1" spc="21" smtClean="0">
                                          <a:latin typeface="Cambria Math" panose="02040503050406030204" pitchFamily="18" charset="0"/>
                                          <a:cs typeface="Palatino Linotype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CO" sz="3116" b="0" i="1" spc="21" smtClean="0">
                                          <a:latin typeface="Cambria Math" panose="02040503050406030204" pitchFamily="18" charset="0"/>
                                          <a:cs typeface="Palatino Linotype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3116" b="0" i="1" spc="21" smtClean="0">
                                          <a:latin typeface="Cambria Math" panose="02040503050406030204" pitchFamily="18" charset="0"/>
                                          <a:cs typeface="Palatino Linotyp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3116" b="0" i="1" spc="21" smtClean="0">
                                          <a:latin typeface="Cambria Math" panose="02040503050406030204" pitchFamily="18" charset="0"/>
                                          <a:cs typeface="Palatino Linotype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s-CO" sz="3116" b="0" i="1" spc="21" smtClean="0">
                                          <a:latin typeface="Cambria Math" panose="02040503050406030204" pitchFamily="18" charset="0"/>
                                          <a:cs typeface="Palatino Linotype"/>
                                        </a:rPr>
                                        <m:t>𝑛</m:t>
                                      </m:r>
                                      <m:d>
                                        <m:dPr>
                                          <m:ctrlPr>
                                            <a:rPr lang="es-CO" sz="3116" b="0" i="1" spc="21" smtClean="0">
                                              <a:latin typeface="Cambria Math" panose="02040503050406030204" pitchFamily="18" charset="0"/>
                                              <a:cs typeface="Palatino Linotype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CO" sz="3116" b="0" i="1" spc="21" smtClean="0">
                                              <a:latin typeface="Cambria Math" panose="02040503050406030204" pitchFamily="18" charset="0"/>
                                              <a:cs typeface="Palatino Linotype"/>
                                            </a:rPr>
                                            <m:t>𝑇</m:t>
                                          </m:r>
                                        </m:e>
                                      </m:d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s-ES" sz="3116" spc="21" dirty="0">
                  <a:latin typeface="Palatino Linotype"/>
                  <a:cs typeface="Palatino Linotype"/>
                </a:endParaRPr>
              </a:p>
              <a:p>
                <a:pPr marL="27290" marR="10916" algn="just">
                  <a:lnSpc>
                    <a:spcPct val="106600"/>
                  </a:lnSpc>
                  <a:spcBef>
                    <a:spcPts val="2740"/>
                  </a:spcBef>
                </a:pPr>
                <a:endParaRPr lang="es-ES" sz="3116" spc="21" dirty="0">
                  <a:latin typeface="Palatino Linotype"/>
                  <a:cs typeface="Palatino Linotype"/>
                </a:endParaRPr>
              </a:p>
              <a:p>
                <a:pPr marL="27290" marR="10916" algn="just">
                  <a:lnSpc>
                    <a:spcPct val="106600"/>
                  </a:lnSpc>
                  <a:spcBef>
                    <a:spcPts val="2740"/>
                  </a:spcBef>
                </a:pPr>
                <a:endParaRPr lang="es-ES" sz="3116" spc="21" dirty="0">
                  <a:latin typeface="Palatino Linotype"/>
                  <a:cs typeface="Palatino Linotype"/>
                </a:endParaRPr>
              </a:p>
              <a:p>
                <a:pPr marL="27290" marR="10916" algn="just">
                  <a:lnSpc>
                    <a:spcPct val="106600"/>
                  </a:lnSpc>
                  <a:spcBef>
                    <a:spcPts val="2740"/>
                  </a:spcBef>
                </a:pPr>
                <a:endParaRPr sz="3116" dirty="0">
                  <a:latin typeface="Palatino Linotype"/>
                  <a:cs typeface="Palatino Linotype"/>
                </a:endParaRPr>
              </a:p>
            </p:txBody>
          </p:sp>
        </mc:Choice>
        <mc:Fallback xmlns="">
          <p:sp>
            <p:nvSpPr>
              <p:cNvPr id="140" name="object 17">
                <a:extLst>
                  <a:ext uri="{FF2B5EF4-FFF2-40B4-BE49-F238E27FC236}">
                    <a16:creationId xmlns:a16="http://schemas.microsoft.com/office/drawing/2014/main" id="{ABF2C919-1FFB-4C7C-6844-0DFFF879B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444" y="28907282"/>
                <a:ext cx="14399758" cy="10041836"/>
              </a:xfrm>
              <a:prstGeom prst="rect">
                <a:avLst/>
              </a:prstGeom>
              <a:blipFill>
                <a:blip r:embed="rId3"/>
                <a:stretch>
                  <a:fillRect l="-1947" t="-1275" r="-156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object 25">
            <a:extLst>
              <a:ext uri="{FF2B5EF4-FFF2-40B4-BE49-F238E27FC236}">
                <a16:creationId xmlns:a16="http://schemas.microsoft.com/office/drawing/2014/main" xmlns="" id="{549A685E-C32F-C5D9-114A-089932BD3F1D}"/>
              </a:ext>
            </a:extLst>
          </p:cNvPr>
          <p:cNvSpPr txBox="1"/>
          <p:nvPr/>
        </p:nvSpPr>
        <p:spPr>
          <a:xfrm>
            <a:off x="1264444" y="37470565"/>
            <a:ext cx="14399758" cy="3613071"/>
          </a:xfrm>
          <a:prstGeom prst="rect">
            <a:avLst/>
          </a:prstGeom>
        </p:spPr>
        <p:txBody>
          <a:bodyPr vert="horz" wrap="square" lIns="0" tIns="4094" rIns="0" bIns="0" rtlCol="0">
            <a:spAutoFit/>
          </a:bodyPr>
          <a:lstStyle/>
          <a:p>
            <a:pPr marL="27290" marR="10916" indent="189664" algn="just">
              <a:lnSpc>
                <a:spcPct val="106600"/>
              </a:lnSpc>
              <a:spcBef>
                <a:spcPts val="32"/>
              </a:spcBef>
            </a:pPr>
            <a:r>
              <a:rPr sz="3116" spc="32" dirty="0">
                <a:latin typeface="Palatino Linotype"/>
                <a:cs typeface="Palatino Linotype"/>
              </a:rPr>
              <a:t>Aenean </a:t>
            </a:r>
            <a:r>
              <a:rPr sz="3116" spc="21" dirty="0">
                <a:latin typeface="Palatino Linotype"/>
                <a:cs typeface="Palatino Linotype"/>
              </a:rPr>
              <a:t>laoreet </a:t>
            </a:r>
            <a:r>
              <a:rPr sz="3116" spc="32" dirty="0">
                <a:latin typeface="Palatino Linotype"/>
                <a:cs typeface="Palatino Linotype"/>
              </a:rPr>
              <a:t>aliquam </a:t>
            </a:r>
            <a:r>
              <a:rPr sz="3116" spc="11" dirty="0">
                <a:latin typeface="Palatino Linotype"/>
                <a:cs typeface="Palatino Linotype"/>
              </a:rPr>
              <a:t>orci.</a:t>
            </a:r>
            <a:r>
              <a:rPr sz="3116" spc="21" dirty="0">
                <a:latin typeface="Palatino Linotype"/>
                <a:cs typeface="Palatino Linotype"/>
              </a:rPr>
              <a:t> </a:t>
            </a:r>
            <a:r>
              <a:rPr sz="3116" spc="43" dirty="0">
                <a:latin typeface="Palatino Linotype"/>
                <a:cs typeface="Palatino Linotype"/>
              </a:rPr>
              <a:t>Nunc </a:t>
            </a:r>
            <a:r>
              <a:rPr sz="3116" spc="21" dirty="0">
                <a:latin typeface="Palatino Linotype"/>
                <a:cs typeface="Palatino Linotype"/>
              </a:rPr>
              <a:t>interdum </a:t>
            </a:r>
            <a:r>
              <a:rPr sz="3116" spc="32" dirty="0">
                <a:latin typeface="Palatino Linotype"/>
                <a:cs typeface="Palatino Linotype"/>
              </a:rPr>
              <a:t>elementum urna.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Palatino Linotype"/>
                <a:cs typeface="Palatino Linotype"/>
              </a:rPr>
              <a:t>Quisque </a:t>
            </a:r>
            <a:r>
              <a:rPr sz="3116" spc="21" dirty="0">
                <a:latin typeface="Palatino Linotype"/>
                <a:cs typeface="Palatino Linotype"/>
              </a:rPr>
              <a:t>erat. </a:t>
            </a:r>
            <a:r>
              <a:rPr sz="3116" spc="32" dirty="0">
                <a:latin typeface="Palatino Linotype"/>
                <a:cs typeface="Palatino Linotype"/>
              </a:rPr>
              <a:t> Nullam tempor neque. Maecenas </a:t>
            </a:r>
            <a:r>
              <a:rPr sz="3116" spc="21" dirty="0">
                <a:latin typeface="Palatino Linotype"/>
                <a:cs typeface="Palatino Linotype"/>
              </a:rPr>
              <a:t>velit </a:t>
            </a:r>
            <a:r>
              <a:rPr sz="3116" spc="32" dirty="0">
                <a:latin typeface="Palatino Linotype"/>
                <a:cs typeface="Palatino Linotype"/>
              </a:rPr>
              <a:t>nibh, </a:t>
            </a:r>
            <a:r>
              <a:rPr sz="3116" spc="21" dirty="0">
                <a:latin typeface="Palatino Linotype"/>
                <a:cs typeface="Palatino Linotype"/>
              </a:rPr>
              <a:t>scelerisque a, </a:t>
            </a:r>
            <a:r>
              <a:rPr sz="3116" spc="32" dirty="0">
                <a:latin typeface="Palatino Linotype"/>
                <a:cs typeface="Palatino Linotype"/>
              </a:rPr>
              <a:t>consequat </a:t>
            </a:r>
            <a:r>
              <a:rPr sz="3116" spc="21" dirty="0">
                <a:latin typeface="Palatino Linotype"/>
                <a:cs typeface="Palatino Linotype"/>
              </a:rPr>
              <a:t>ut, </a:t>
            </a:r>
            <a:r>
              <a:rPr sz="3116" spc="32" dirty="0">
                <a:latin typeface="Palatino Linotype"/>
                <a:cs typeface="Palatino Linotype"/>
              </a:rPr>
              <a:t>viverra 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in, </a:t>
            </a:r>
            <a:r>
              <a:rPr sz="3116" spc="32" dirty="0">
                <a:latin typeface="Palatino Linotype"/>
                <a:cs typeface="Palatino Linotype"/>
              </a:rPr>
              <a:t>enim. Duis magna. Donec odio neque, </a:t>
            </a:r>
            <a:r>
              <a:rPr sz="3116" spc="21" dirty="0">
                <a:latin typeface="Palatino Linotype"/>
                <a:cs typeface="Palatino Linotype"/>
              </a:rPr>
              <a:t>tristique et, </a:t>
            </a:r>
            <a:r>
              <a:rPr sz="3116" spc="32" dirty="0">
                <a:latin typeface="Palatino Linotype"/>
                <a:cs typeface="Palatino Linotype"/>
              </a:rPr>
              <a:t>tincidunt </a:t>
            </a:r>
            <a:r>
              <a:rPr sz="3116" spc="21" dirty="0">
                <a:latin typeface="Palatino Linotype"/>
                <a:cs typeface="Palatino Linotype"/>
              </a:rPr>
              <a:t>eu, rhoncus ac, </a:t>
            </a:r>
            <a:r>
              <a:rPr sz="3116" spc="32" dirty="0">
                <a:latin typeface="Palatino Linotype"/>
                <a:cs typeface="Palatino Linotype"/>
              </a:rPr>
              <a:t> nunc. Mauris malesuada malesuada </a:t>
            </a:r>
            <a:r>
              <a:rPr sz="3116" spc="21" dirty="0">
                <a:latin typeface="Palatino Linotype"/>
                <a:cs typeface="Palatino Linotype"/>
              </a:rPr>
              <a:t>elit. </a:t>
            </a:r>
            <a:r>
              <a:rPr sz="3116" spc="32" dirty="0">
                <a:latin typeface="Palatino Linotype"/>
                <a:cs typeface="Palatino Linotype"/>
              </a:rPr>
              <a:t>Etiam lacus mauris, </a:t>
            </a:r>
            <a:r>
              <a:rPr sz="3116" spc="21" dirty="0">
                <a:latin typeface="Palatino Linotype"/>
                <a:cs typeface="Palatino Linotype"/>
              </a:rPr>
              <a:t>pretium vel, </a:t>
            </a:r>
            <a:r>
              <a:rPr sz="3116" spc="32" dirty="0">
                <a:latin typeface="Palatino Linotype"/>
                <a:cs typeface="Palatino Linotype"/>
              </a:rPr>
              <a:t>blan- 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dit in, ultricies id, </a:t>
            </a:r>
            <a:r>
              <a:rPr sz="3116" spc="11" dirty="0">
                <a:latin typeface="Palatino Linotype"/>
                <a:cs typeface="Palatino Linotype"/>
              </a:rPr>
              <a:t>libero. </a:t>
            </a:r>
            <a:r>
              <a:rPr sz="3116" spc="32" dirty="0">
                <a:latin typeface="Palatino Linotype"/>
                <a:cs typeface="Palatino Linotype"/>
              </a:rPr>
              <a:t>Phasellus bibendum </a:t>
            </a:r>
            <a:r>
              <a:rPr sz="3116" spc="21" dirty="0">
                <a:latin typeface="Palatino Linotype"/>
                <a:cs typeface="Palatino Linotype"/>
              </a:rPr>
              <a:t>erat </a:t>
            </a:r>
            <a:r>
              <a:rPr sz="3116" spc="32" dirty="0">
                <a:latin typeface="Palatino Linotype"/>
                <a:cs typeface="Palatino Linotype"/>
              </a:rPr>
              <a:t>ut diam. In congue </a:t>
            </a:r>
            <a:r>
              <a:rPr sz="3116" spc="21" dirty="0">
                <a:latin typeface="Palatino Linotype"/>
                <a:cs typeface="Palatino Linotype"/>
              </a:rPr>
              <a:t>imperdiet </a:t>
            </a:r>
            <a:r>
              <a:rPr sz="3116" spc="32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lectus.</a:t>
            </a:r>
            <a:endParaRPr sz="3116" dirty="0">
              <a:latin typeface="Palatino Linotype"/>
              <a:cs typeface="Palatino Linotype"/>
            </a:endParaRPr>
          </a:p>
          <a:p>
            <a:pPr marL="216954">
              <a:spcBef>
                <a:spcPts val="419"/>
              </a:spcBef>
            </a:pPr>
            <a:r>
              <a:rPr sz="3116" spc="21" dirty="0">
                <a:latin typeface="Palatino Linotype"/>
                <a:cs typeface="Palatino Linotype"/>
                <a:hlinkClick r:id="rId4" action="ppaction://hlinksldjump"/>
              </a:rPr>
              <a:t>[2].</a:t>
            </a:r>
            <a:endParaRPr sz="3116" dirty="0">
              <a:latin typeface="Palatino Linotype"/>
              <a:cs typeface="Palatino Linotype"/>
            </a:endParaRPr>
          </a:p>
        </p:txBody>
      </p:sp>
      <p:sp>
        <p:nvSpPr>
          <p:cNvPr id="149" name="object 27">
            <a:extLst>
              <a:ext uri="{FF2B5EF4-FFF2-40B4-BE49-F238E27FC236}">
                <a16:creationId xmlns:a16="http://schemas.microsoft.com/office/drawing/2014/main" xmlns="" id="{6C41C4FD-812D-524D-09A3-0D67D13C1AE1}"/>
              </a:ext>
            </a:extLst>
          </p:cNvPr>
          <p:cNvSpPr txBox="1"/>
          <p:nvPr/>
        </p:nvSpPr>
        <p:spPr>
          <a:xfrm>
            <a:off x="16980480" y="11358850"/>
            <a:ext cx="14399758" cy="4264933"/>
          </a:xfrm>
          <a:prstGeom prst="rect">
            <a:avLst/>
          </a:prstGeom>
        </p:spPr>
        <p:txBody>
          <a:bodyPr vert="horz" wrap="square" lIns="0" tIns="30019" rIns="0" bIns="0" rtlCol="0">
            <a:spAutoFit/>
          </a:bodyPr>
          <a:lstStyle/>
          <a:p>
            <a:pPr marL="27290">
              <a:spcBef>
                <a:spcPts val="236"/>
              </a:spcBef>
            </a:pPr>
            <a:r>
              <a:rPr sz="5157" b="1" spc="11" dirty="0">
                <a:solidFill>
                  <a:srgbClr val="007F00"/>
                </a:solidFill>
                <a:latin typeface="Palatino Linotype"/>
                <a:cs typeface="Palatino Linotype"/>
              </a:rPr>
              <a:t>Results</a:t>
            </a:r>
            <a:endParaRPr sz="5157">
              <a:latin typeface="Palatino Linotype"/>
              <a:cs typeface="Palatino Linotype"/>
            </a:endParaRPr>
          </a:p>
          <a:p>
            <a:pPr marL="27290" marR="10916" algn="just">
              <a:lnSpc>
                <a:spcPct val="106600"/>
              </a:lnSpc>
              <a:spcBef>
                <a:spcPts val="3030"/>
              </a:spcBef>
            </a:pPr>
            <a:r>
              <a:rPr sz="3116" spc="32" dirty="0">
                <a:latin typeface="Palatino Linotype"/>
                <a:cs typeface="Palatino Linotype"/>
              </a:rPr>
              <a:t>Aenean </a:t>
            </a:r>
            <a:r>
              <a:rPr sz="3116" spc="21" dirty="0">
                <a:latin typeface="Palatino Linotype"/>
                <a:cs typeface="Palatino Linotype"/>
              </a:rPr>
              <a:t>laoreet </a:t>
            </a:r>
            <a:r>
              <a:rPr sz="3116" spc="32" dirty="0">
                <a:latin typeface="Palatino Linotype"/>
                <a:cs typeface="Palatino Linotype"/>
              </a:rPr>
              <a:t>aliquam </a:t>
            </a:r>
            <a:r>
              <a:rPr sz="3116" spc="11" dirty="0">
                <a:latin typeface="Palatino Linotype"/>
                <a:cs typeface="Palatino Linotype"/>
              </a:rPr>
              <a:t>orci.</a:t>
            </a:r>
            <a:r>
              <a:rPr sz="3116" spc="21" dirty="0">
                <a:latin typeface="Palatino Linotype"/>
                <a:cs typeface="Palatino Linotype"/>
              </a:rPr>
              <a:t> </a:t>
            </a:r>
            <a:r>
              <a:rPr sz="3116" spc="43" dirty="0">
                <a:latin typeface="Palatino Linotype"/>
                <a:cs typeface="Palatino Linotype"/>
              </a:rPr>
              <a:t>Nunc </a:t>
            </a:r>
            <a:r>
              <a:rPr sz="3116" spc="21" dirty="0">
                <a:latin typeface="Palatino Linotype"/>
                <a:cs typeface="Palatino Linotype"/>
              </a:rPr>
              <a:t>interdum </a:t>
            </a:r>
            <a:r>
              <a:rPr sz="3116" spc="32" dirty="0">
                <a:latin typeface="Palatino Linotype"/>
                <a:cs typeface="Palatino Linotype"/>
              </a:rPr>
              <a:t>elementum urna.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Palatino Linotype"/>
                <a:cs typeface="Palatino Linotype"/>
              </a:rPr>
              <a:t>Quisque </a:t>
            </a:r>
            <a:r>
              <a:rPr sz="3116" spc="21" dirty="0">
                <a:latin typeface="Palatino Linotype"/>
                <a:cs typeface="Palatino Linotype"/>
              </a:rPr>
              <a:t>erat. </a:t>
            </a:r>
            <a:r>
              <a:rPr sz="3116" spc="32" dirty="0">
                <a:latin typeface="Palatino Linotype"/>
                <a:cs typeface="Palatino Linotype"/>
              </a:rPr>
              <a:t> Nullam tempor neque. Maecenas </a:t>
            </a:r>
            <a:r>
              <a:rPr sz="3116" spc="21" dirty="0">
                <a:latin typeface="Palatino Linotype"/>
                <a:cs typeface="Palatino Linotype"/>
              </a:rPr>
              <a:t>velit </a:t>
            </a:r>
            <a:r>
              <a:rPr sz="3116" spc="32" dirty="0">
                <a:latin typeface="Palatino Linotype"/>
                <a:cs typeface="Palatino Linotype"/>
              </a:rPr>
              <a:t>nibh, </a:t>
            </a:r>
            <a:r>
              <a:rPr sz="3116" spc="21" dirty="0">
                <a:latin typeface="Palatino Linotype"/>
                <a:cs typeface="Palatino Linotype"/>
              </a:rPr>
              <a:t>scelerisque a, </a:t>
            </a:r>
            <a:r>
              <a:rPr sz="3116" spc="32" dirty="0">
                <a:latin typeface="Palatino Linotype"/>
                <a:cs typeface="Palatino Linotype"/>
              </a:rPr>
              <a:t>consequat </a:t>
            </a:r>
            <a:r>
              <a:rPr sz="3116" spc="21" dirty="0">
                <a:latin typeface="Palatino Linotype"/>
                <a:cs typeface="Palatino Linotype"/>
              </a:rPr>
              <a:t>ut, </a:t>
            </a:r>
            <a:r>
              <a:rPr sz="3116" spc="32" dirty="0">
                <a:latin typeface="Palatino Linotype"/>
                <a:cs typeface="Palatino Linotype"/>
              </a:rPr>
              <a:t>viverra 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in, </a:t>
            </a:r>
            <a:r>
              <a:rPr sz="3116" spc="32" dirty="0">
                <a:latin typeface="Palatino Linotype"/>
                <a:cs typeface="Palatino Linotype"/>
              </a:rPr>
              <a:t>enim. Duis magna. Donec odio neque, </a:t>
            </a:r>
            <a:r>
              <a:rPr sz="3116" spc="21" dirty="0">
                <a:latin typeface="Palatino Linotype"/>
                <a:cs typeface="Palatino Linotype"/>
              </a:rPr>
              <a:t>tristique et, </a:t>
            </a:r>
            <a:r>
              <a:rPr sz="3116" spc="32" dirty="0">
                <a:latin typeface="Palatino Linotype"/>
                <a:cs typeface="Palatino Linotype"/>
              </a:rPr>
              <a:t>tincidunt </a:t>
            </a:r>
            <a:r>
              <a:rPr sz="3116" spc="21" dirty="0">
                <a:latin typeface="Palatino Linotype"/>
                <a:cs typeface="Palatino Linotype"/>
              </a:rPr>
              <a:t>eu, rhoncus ac, </a:t>
            </a:r>
            <a:r>
              <a:rPr sz="3116" spc="32" dirty="0">
                <a:latin typeface="Palatino Linotype"/>
                <a:cs typeface="Palatino Linotype"/>
              </a:rPr>
              <a:t> nunc. Mauris malesuada malesuada </a:t>
            </a:r>
            <a:r>
              <a:rPr sz="3116" spc="21" dirty="0">
                <a:latin typeface="Palatino Linotype"/>
                <a:cs typeface="Palatino Linotype"/>
              </a:rPr>
              <a:t>elit. </a:t>
            </a:r>
            <a:r>
              <a:rPr sz="3116" spc="32" dirty="0">
                <a:latin typeface="Palatino Linotype"/>
                <a:cs typeface="Palatino Linotype"/>
              </a:rPr>
              <a:t>Etiam lacus mauris, </a:t>
            </a:r>
            <a:r>
              <a:rPr sz="3116" spc="21" dirty="0">
                <a:latin typeface="Palatino Linotype"/>
                <a:cs typeface="Palatino Linotype"/>
              </a:rPr>
              <a:t>pretium vel, </a:t>
            </a:r>
            <a:r>
              <a:rPr sz="3116" spc="32" dirty="0">
                <a:latin typeface="Palatino Linotype"/>
                <a:cs typeface="Palatino Linotype"/>
              </a:rPr>
              <a:t>blan- 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dit in, ultricies id, </a:t>
            </a:r>
            <a:r>
              <a:rPr sz="3116" spc="11" dirty="0">
                <a:latin typeface="Palatino Linotype"/>
                <a:cs typeface="Palatino Linotype"/>
              </a:rPr>
              <a:t>libero. </a:t>
            </a:r>
            <a:r>
              <a:rPr sz="3116" spc="32" dirty="0">
                <a:latin typeface="Palatino Linotype"/>
                <a:cs typeface="Palatino Linotype"/>
              </a:rPr>
              <a:t>Phasellus bibendum </a:t>
            </a:r>
            <a:r>
              <a:rPr sz="3116" spc="21" dirty="0">
                <a:latin typeface="Palatino Linotype"/>
                <a:cs typeface="Palatino Linotype"/>
              </a:rPr>
              <a:t>erat </a:t>
            </a:r>
            <a:r>
              <a:rPr sz="3116" spc="32" dirty="0">
                <a:latin typeface="Palatino Linotype"/>
                <a:cs typeface="Palatino Linotype"/>
              </a:rPr>
              <a:t>ut diam. In congue </a:t>
            </a:r>
            <a:r>
              <a:rPr sz="3116" spc="21" dirty="0">
                <a:latin typeface="Palatino Linotype"/>
                <a:cs typeface="Palatino Linotype"/>
              </a:rPr>
              <a:t>imperdiet </a:t>
            </a:r>
            <a:r>
              <a:rPr sz="3116" spc="32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lectus.</a:t>
            </a:r>
            <a:endParaRPr sz="3116">
              <a:latin typeface="Palatino Linotype"/>
              <a:cs typeface="Palatino Linotype"/>
            </a:endParaRPr>
          </a:p>
        </p:txBody>
      </p:sp>
      <p:sp>
        <p:nvSpPr>
          <p:cNvPr id="150" name="object 30">
            <a:extLst>
              <a:ext uri="{FF2B5EF4-FFF2-40B4-BE49-F238E27FC236}">
                <a16:creationId xmlns:a16="http://schemas.microsoft.com/office/drawing/2014/main" xmlns="" id="{E60C5F95-D57B-96A0-E84C-7E1BA2373F0E}"/>
              </a:ext>
            </a:extLst>
          </p:cNvPr>
          <p:cNvSpPr txBox="1"/>
          <p:nvPr/>
        </p:nvSpPr>
        <p:spPr>
          <a:xfrm>
            <a:off x="20867116" y="20717545"/>
            <a:ext cx="6626099" cy="493196"/>
          </a:xfrm>
          <a:prstGeom prst="rect">
            <a:avLst/>
          </a:prstGeom>
        </p:spPr>
        <p:txBody>
          <a:bodyPr vert="horz" wrap="square" lIns="0" tIns="30019" rIns="0" bIns="0" rtlCol="0">
            <a:spAutoFit/>
          </a:bodyPr>
          <a:lstStyle/>
          <a:p>
            <a:pPr marL="27290">
              <a:spcBef>
                <a:spcPts val="236"/>
              </a:spcBef>
            </a:pPr>
            <a:r>
              <a:rPr sz="3008" b="1" dirty="0">
                <a:latin typeface="Arial"/>
                <a:cs typeface="Arial"/>
              </a:rPr>
              <a:t>Figure 2:</a:t>
            </a:r>
            <a:r>
              <a:rPr sz="3008" b="1" spc="215" dirty="0">
                <a:latin typeface="Arial"/>
                <a:cs typeface="Arial"/>
              </a:rPr>
              <a:t> </a:t>
            </a:r>
            <a:r>
              <a:rPr sz="3008" dirty="0">
                <a:latin typeface="Microsoft Sans Serif"/>
                <a:cs typeface="Microsoft Sans Serif"/>
              </a:rPr>
              <a:t>Another</a:t>
            </a:r>
            <a:r>
              <a:rPr sz="3008" spc="43" dirty="0">
                <a:latin typeface="Microsoft Sans Serif"/>
                <a:cs typeface="Microsoft Sans Serif"/>
              </a:rPr>
              <a:t> </a:t>
            </a:r>
            <a:r>
              <a:rPr sz="3008" spc="-11" dirty="0">
                <a:latin typeface="Microsoft Sans Serif"/>
                <a:cs typeface="Microsoft Sans Serif"/>
              </a:rPr>
              <a:t>example</a:t>
            </a:r>
            <a:r>
              <a:rPr sz="3008" spc="32" dirty="0">
                <a:latin typeface="Microsoft Sans Serif"/>
                <a:cs typeface="Microsoft Sans Serif"/>
              </a:rPr>
              <a:t> </a:t>
            </a:r>
            <a:r>
              <a:rPr sz="3008" dirty="0">
                <a:latin typeface="Microsoft Sans Serif"/>
                <a:cs typeface="Microsoft Sans Serif"/>
              </a:rPr>
              <a:t>of</a:t>
            </a:r>
            <a:r>
              <a:rPr sz="3008" spc="43" dirty="0">
                <a:latin typeface="Microsoft Sans Serif"/>
                <a:cs typeface="Microsoft Sans Serif"/>
              </a:rPr>
              <a:t> </a:t>
            </a:r>
            <a:r>
              <a:rPr sz="3008" spc="11" dirty="0">
                <a:latin typeface="Microsoft Sans Serif"/>
                <a:cs typeface="Microsoft Sans Serif"/>
              </a:rPr>
              <a:t>a</a:t>
            </a:r>
            <a:r>
              <a:rPr sz="3008" spc="43" dirty="0">
                <a:latin typeface="Microsoft Sans Serif"/>
                <a:cs typeface="Microsoft Sans Serif"/>
              </a:rPr>
              <a:t> </a:t>
            </a:r>
            <a:r>
              <a:rPr sz="3008" spc="-11" dirty="0">
                <a:latin typeface="Microsoft Sans Serif"/>
                <a:cs typeface="Microsoft Sans Serif"/>
              </a:rPr>
              <a:t>figure.</a:t>
            </a:r>
            <a:endParaRPr sz="3008">
              <a:latin typeface="Microsoft Sans Serif"/>
              <a:cs typeface="Microsoft Sans Serif"/>
            </a:endParaRPr>
          </a:p>
        </p:txBody>
      </p:sp>
      <p:sp>
        <p:nvSpPr>
          <p:cNvPr id="151" name="object 31">
            <a:extLst>
              <a:ext uri="{FF2B5EF4-FFF2-40B4-BE49-F238E27FC236}">
                <a16:creationId xmlns:a16="http://schemas.microsoft.com/office/drawing/2014/main" xmlns="" id="{D2679F8F-0E0D-A697-0154-2AEA045EFDB1}"/>
              </a:ext>
            </a:extLst>
          </p:cNvPr>
          <p:cNvSpPr txBox="1"/>
          <p:nvPr/>
        </p:nvSpPr>
        <p:spPr>
          <a:xfrm>
            <a:off x="16980480" y="21743428"/>
            <a:ext cx="14399758" cy="3060420"/>
          </a:xfrm>
          <a:prstGeom prst="rect">
            <a:avLst/>
          </a:prstGeom>
        </p:spPr>
        <p:txBody>
          <a:bodyPr vert="horz" wrap="square" lIns="0" tIns="4094" rIns="0" bIns="0" rtlCol="0">
            <a:spAutoFit/>
          </a:bodyPr>
          <a:lstStyle/>
          <a:p>
            <a:pPr marL="27290" marR="10916" indent="189664" algn="just">
              <a:lnSpc>
                <a:spcPct val="106600"/>
              </a:lnSpc>
              <a:spcBef>
                <a:spcPts val="32"/>
              </a:spcBef>
            </a:pPr>
            <a:r>
              <a:rPr sz="3116" spc="32" dirty="0">
                <a:latin typeface="Palatino Linotype"/>
                <a:cs typeface="Palatino Linotype"/>
              </a:rPr>
              <a:t>Aenean </a:t>
            </a:r>
            <a:r>
              <a:rPr sz="3116" spc="21" dirty="0">
                <a:latin typeface="Palatino Linotype"/>
                <a:cs typeface="Palatino Linotype"/>
              </a:rPr>
              <a:t>laoreet </a:t>
            </a:r>
            <a:r>
              <a:rPr sz="3116" spc="32" dirty="0">
                <a:latin typeface="Palatino Linotype"/>
                <a:cs typeface="Palatino Linotype"/>
              </a:rPr>
              <a:t>aliquam </a:t>
            </a:r>
            <a:r>
              <a:rPr sz="3116" spc="11" dirty="0">
                <a:latin typeface="Palatino Linotype"/>
                <a:cs typeface="Palatino Linotype"/>
              </a:rPr>
              <a:t>orci.</a:t>
            </a:r>
            <a:r>
              <a:rPr sz="3116" spc="21" dirty="0">
                <a:latin typeface="Palatino Linotype"/>
                <a:cs typeface="Palatino Linotype"/>
              </a:rPr>
              <a:t> </a:t>
            </a:r>
            <a:r>
              <a:rPr sz="3116" spc="43" dirty="0">
                <a:latin typeface="Palatino Linotype"/>
                <a:cs typeface="Palatino Linotype"/>
              </a:rPr>
              <a:t>Nunc </a:t>
            </a:r>
            <a:r>
              <a:rPr sz="3116" spc="21" dirty="0">
                <a:latin typeface="Palatino Linotype"/>
                <a:cs typeface="Palatino Linotype"/>
              </a:rPr>
              <a:t>interdum </a:t>
            </a:r>
            <a:r>
              <a:rPr sz="3116" spc="32" dirty="0">
                <a:latin typeface="Palatino Linotype"/>
                <a:cs typeface="Palatino Linotype"/>
              </a:rPr>
              <a:t>elementum urna.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Palatino Linotype"/>
                <a:cs typeface="Palatino Linotype"/>
              </a:rPr>
              <a:t>Quisque </a:t>
            </a:r>
            <a:r>
              <a:rPr sz="3116" spc="21" dirty="0">
                <a:latin typeface="Palatino Linotype"/>
                <a:cs typeface="Palatino Linotype"/>
              </a:rPr>
              <a:t>erat. </a:t>
            </a:r>
            <a:r>
              <a:rPr sz="3116" spc="32" dirty="0">
                <a:latin typeface="Palatino Linotype"/>
                <a:cs typeface="Palatino Linotype"/>
              </a:rPr>
              <a:t> Nullam tempor neque. Maecenas </a:t>
            </a:r>
            <a:r>
              <a:rPr sz="3116" spc="21" dirty="0">
                <a:latin typeface="Palatino Linotype"/>
                <a:cs typeface="Palatino Linotype"/>
              </a:rPr>
              <a:t>velit </a:t>
            </a:r>
            <a:r>
              <a:rPr sz="3116" spc="32" dirty="0">
                <a:latin typeface="Palatino Linotype"/>
                <a:cs typeface="Palatino Linotype"/>
              </a:rPr>
              <a:t>nibh, </a:t>
            </a:r>
            <a:r>
              <a:rPr sz="3116" spc="21" dirty="0">
                <a:latin typeface="Palatino Linotype"/>
                <a:cs typeface="Palatino Linotype"/>
              </a:rPr>
              <a:t>scelerisque a, </a:t>
            </a:r>
            <a:r>
              <a:rPr sz="3116" spc="32" dirty="0">
                <a:latin typeface="Palatino Linotype"/>
                <a:cs typeface="Palatino Linotype"/>
              </a:rPr>
              <a:t>consequat </a:t>
            </a:r>
            <a:r>
              <a:rPr sz="3116" spc="21" dirty="0">
                <a:latin typeface="Palatino Linotype"/>
                <a:cs typeface="Palatino Linotype"/>
              </a:rPr>
              <a:t>ut, </a:t>
            </a:r>
            <a:r>
              <a:rPr sz="3116" spc="32" dirty="0">
                <a:latin typeface="Palatino Linotype"/>
                <a:cs typeface="Palatino Linotype"/>
              </a:rPr>
              <a:t>viverra 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in, </a:t>
            </a:r>
            <a:r>
              <a:rPr sz="3116" spc="32" dirty="0">
                <a:latin typeface="Palatino Linotype"/>
                <a:cs typeface="Palatino Linotype"/>
              </a:rPr>
              <a:t>enim. Duis magna. Donec odio neque, </a:t>
            </a:r>
            <a:r>
              <a:rPr sz="3116" spc="21" dirty="0">
                <a:latin typeface="Palatino Linotype"/>
                <a:cs typeface="Palatino Linotype"/>
              </a:rPr>
              <a:t>tristique et, </a:t>
            </a:r>
            <a:r>
              <a:rPr sz="3116" spc="32" dirty="0">
                <a:latin typeface="Palatino Linotype"/>
                <a:cs typeface="Palatino Linotype"/>
              </a:rPr>
              <a:t>tincidunt </a:t>
            </a:r>
            <a:r>
              <a:rPr sz="3116" spc="21" dirty="0">
                <a:latin typeface="Palatino Linotype"/>
                <a:cs typeface="Palatino Linotype"/>
              </a:rPr>
              <a:t>eu, rhoncus ac, </a:t>
            </a:r>
            <a:r>
              <a:rPr sz="3116" spc="32" dirty="0">
                <a:latin typeface="Palatino Linotype"/>
                <a:cs typeface="Palatino Linotype"/>
              </a:rPr>
              <a:t> nunc. Mauris malesuada malesuada </a:t>
            </a:r>
            <a:r>
              <a:rPr sz="3116" spc="21" dirty="0">
                <a:latin typeface="Palatino Linotype"/>
                <a:cs typeface="Palatino Linotype"/>
              </a:rPr>
              <a:t>elit. </a:t>
            </a:r>
            <a:r>
              <a:rPr sz="3116" spc="32" dirty="0">
                <a:latin typeface="Palatino Linotype"/>
                <a:cs typeface="Palatino Linotype"/>
              </a:rPr>
              <a:t>Etiam lacus mauris, </a:t>
            </a:r>
            <a:r>
              <a:rPr sz="3116" spc="21" dirty="0">
                <a:latin typeface="Palatino Linotype"/>
                <a:cs typeface="Palatino Linotype"/>
              </a:rPr>
              <a:t>pretium vel, </a:t>
            </a:r>
            <a:r>
              <a:rPr sz="3116" spc="32" dirty="0">
                <a:latin typeface="Palatino Linotype"/>
                <a:cs typeface="Palatino Linotype"/>
              </a:rPr>
              <a:t>blan- 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dit in, ultricies id, </a:t>
            </a:r>
            <a:r>
              <a:rPr sz="3116" spc="11" dirty="0">
                <a:latin typeface="Palatino Linotype"/>
                <a:cs typeface="Palatino Linotype"/>
              </a:rPr>
              <a:t>libero. </a:t>
            </a:r>
            <a:r>
              <a:rPr sz="3116" spc="32" dirty="0">
                <a:latin typeface="Palatino Linotype"/>
                <a:cs typeface="Palatino Linotype"/>
              </a:rPr>
              <a:t>Phasellus bibendum </a:t>
            </a:r>
            <a:r>
              <a:rPr sz="3116" spc="21" dirty="0">
                <a:latin typeface="Palatino Linotype"/>
                <a:cs typeface="Palatino Linotype"/>
              </a:rPr>
              <a:t>erat </a:t>
            </a:r>
            <a:r>
              <a:rPr sz="3116" spc="32" dirty="0">
                <a:latin typeface="Palatino Linotype"/>
                <a:cs typeface="Palatino Linotype"/>
              </a:rPr>
              <a:t>ut diam. In congue </a:t>
            </a:r>
            <a:r>
              <a:rPr sz="3116" spc="21" dirty="0">
                <a:latin typeface="Palatino Linotype"/>
                <a:cs typeface="Palatino Linotype"/>
              </a:rPr>
              <a:t>imperdiet </a:t>
            </a:r>
            <a:r>
              <a:rPr sz="3116" spc="32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lectus.</a:t>
            </a:r>
            <a:r>
              <a:rPr sz="3116" spc="193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  <a:hlinkClick r:id="rId4" action="ppaction://hlinksldjump"/>
              </a:rPr>
              <a:t>[1]</a:t>
            </a:r>
            <a:endParaRPr sz="3116">
              <a:latin typeface="Palatino Linotype"/>
              <a:cs typeface="Palatino Linotype"/>
            </a:endParaRPr>
          </a:p>
        </p:txBody>
      </p:sp>
      <p:sp>
        <p:nvSpPr>
          <p:cNvPr id="152" name="object 32">
            <a:extLst>
              <a:ext uri="{FF2B5EF4-FFF2-40B4-BE49-F238E27FC236}">
                <a16:creationId xmlns:a16="http://schemas.microsoft.com/office/drawing/2014/main" xmlns="" id="{3C99F0EE-9748-5DD7-C590-425006EE6615}"/>
              </a:ext>
            </a:extLst>
          </p:cNvPr>
          <p:cNvSpPr txBox="1"/>
          <p:nvPr/>
        </p:nvSpPr>
        <p:spPr>
          <a:xfrm>
            <a:off x="16980480" y="25419390"/>
            <a:ext cx="14399758" cy="4264933"/>
          </a:xfrm>
          <a:prstGeom prst="rect">
            <a:avLst/>
          </a:prstGeom>
        </p:spPr>
        <p:txBody>
          <a:bodyPr vert="horz" wrap="square" lIns="0" tIns="30019" rIns="0" bIns="0" rtlCol="0">
            <a:spAutoFit/>
          </a:bodyPr>
          <a:lstStyle/>
          <a:p>
            <a:pPr marL="27290">
              <a:spcBef>
                <a:spcPts val="236"/>
              </a:spcBef>
            </a:pPr>
            <a:r>
              <a:rPr sz="5157" b="1" spc="11" dirty="0">
                <a:solidFill>
                  <a:srgbClr val="007F00"/>
                </a:solidFill>
                <a:latin typeface="Palatino Linotype"/>
                <a:cs typeface="Palatino Linotype"/>
              </a:rPr>
              <a:t>Conclusion</a:t>
            </a:r>
            <a:endParaRPr sz="5157" dirty="0">
              <a:latin typeface="Palatino Linotype"/>
              <a:cs typeface="Palatino Linotype"/>
            </a:endParaRPr>
          </a:p>
          <a:p>
            <a:pPr marL="27290" marR="10916" algn="just">
              <a:lnSpc>
                <a:spcPct val="106600"/>
              </a:lnSpc>
              <a:spcBef>
                <a:spcPts val="3030"/>
              </a:spcBef>
            </a:pPr>
            <a:r>
              <a:rPr sz="3116" spc="32" dirty="0">
                <a:latin typeface="Palatino Linotype"/>
                <a:cs typeface="Palatino Linotype"/>
              </a:rPr>
              <a:t>Aenean </a:t>
            </a:r>
            <a:r>
              <a:rPr sz="3116" spc="21" dirty="0">
                <a:latin typeface="Palatino Linotype"/>
                <a:cs typeface="Palatino Linotype"/>
              </a:rPr>
              <a:t>laoreet </a:t>
            </a:r>
            <a:r>
              <a:rPr sz="3116" spc="32" dirty="0">
                <a:latin typeface="Palatino Linotype"/>
                <a:cs typeface="Palatino Linotype"/>
              </a:rPr>
              <a:t>aliquam </a:t>
            </a:r>
            <a:r>
              <a:rPr sz="3116" spc="11" dirty="0">
                <a:latin typeface="Palatino Linotype"/>
                <a:cs typeface="Palatino Linotype"/>
              </a:rPr>
              <a:t>orci.</a:t>
            </a:r>
            <a:r>
              <a:rPr sz="3116" spc="21" dirty="0">
                <a:latin typeface="Palatino Linotype"/>
                <a:cs typeface="Palatino Linotype"/>
              </a:rPr>
              <a:t> </a:t>
            </a:r>
            <a:r>
              <a:rPr sz="3116" spc="43" dirty="0">
                <a:latin typeface="Palatino Linotype"/>
                <a:cs typeface="Palatino Linotype"/>
              </a:rPr>
              <a:t>Nunc </a:t>
            </a:r>
            <a:r>
              <a:rPr sz="3116" spc="21" dirty="0">
                <a:latin typeface="Palatino Linotype"/>
                <a:cs typeface="Palatino Linotype"/>
              </a:rPr>
              <a:t>interdum </a:t>
            </a:r>
            <a:r>
              <a:rPr sz="3116" spc="32" dirty="0">
                <a:latin typeface="Palatino Linotype"/>
                <a:cs typeface="Palatino Linotype"/>
              </a:rPr>
              <a:t>elementum urna.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Palatino Linotype"/>
                <a:cs typeface="Palatino Linotype"/>
              </a:rPr>
              <a:t>Quisque </a:t>
            </a:r>
            <a:r>
              <a:rPr sz="3116" spc="21" dirty="0">
                <a:latin typeface="Palatino Linotype"/>
                <a:cs typeface="Palatino Linotype"/>
              </a:rPr>
              <a:t>erat. </a:t>
            </a:r>
            <a:r>
              <a:rPr sz="3116" spc="32" dirty="0">
                <a:latin typeface="Palatino Linotype"/>
                <a:cs typeface="Palatino Linotype"/>
              </a:rPr>
              <a:t> Nullam tempor neque. Maecenas </a:t>
            </a:r>
            <a:r>
              <a:rPr sz="3116" spc="21" dirty="0">
                <a:latin typeface="Palatino Linotype"/>
                <a:cs typeface="Palatino Linotype"/>
              </a:rPr>
              <a:t>velit </a:t>
            </a:r>
            <a:r>
              <a:rPr sz="3116" spc="32" dirty="0">
                <a:latin typeface="Palatino Linotype"/>
                <a:cs typeface="Palatino Linotype"/>
              </a:rPr>
              <a:t>nibh, </a:t>
            </a:r>
            <a:r>
              <a:rPr sz="3116" spc="21" dirty="0">
                <a:latin typeface="Palatino Linotype"/>
                <a:cs typeface="Palatino Linotype"/>
              </a:rPr>
              <a:t>scelerisque a, </a:t>
            </a:r>
            <a:r>
              <a:rPr sz="3116" spc="32" dirty="0">
                <a:latin typeface="Palatino Linotype"/>
                <a:cs typeface="Palatino Linotype"/>
              </a:rPr>
              <a:t>consequat </a:t>
            </a:r>
            <a:r>
              <a:rPr sz="3116" spc="21" dirty="0">
                <a:latin typeface="Palatino Linotype"/>
                <a:cs typeface="Palatino Linotype"/>
              </a:rPr>
              <a:t>ut, </a:t>
            </a:r>
            <a:r>
              <a:rPr sz="3116" spc="32" dirty="0">
                <a:latin typeface="Palatino Linotype"/>
                <a:cs typeface="Palatino Linotype"/>
              </a:rPr>
              <a:t>viverra 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in, </a:t>
            </a:r>
            <a:r>
              <a:rPr sz="3116" spc="32" dirty="0">
                <a:latin typeface="Palatino Linotype"/>
                <a:cs typeface="Palatino Linotype"/>
              </a:rPr>
              <a:t>enim. Duis magna. Donec odio neque, </a:t>
            </a:r>
            <a:r>
              <a:rPr sz="3116" spc="21" dirty="0">
                <a:latin typeface="Palatino Linotype"/>
                <a:cs typeface="Palatino Linotype"/>
              </a:rPr>
              <a:t>tristique et, </a:t>
            </a:r>
            <a:r>
              <a:rPr sz="3116" spc="32" dirty="0">
                <a:latin typeface="Palatino Linotype"/>
                <a:cs typeface="Palatino Linotype"/>
              </a:rPr>
              <a:t>tincidunt </a:t>
            </a:r>
            <a:r>
              <a:rPr sz="3116" spc="21" dirty="0">
                <a:latin typeface="Palatino Linotype"/>
                <a:cs typeface="Palatino Linotype"/>
              </a:rPr>
              <a:t>eu, rhoncus ac, </a:t>
            </a:r>
            <a:r>
              <a:rPr sz="3116" spc="32" dirty="0">
                <a:latin typeface="Palatino Linotype"/>
                <a:cs typeface="Palatino Linotype"/>
              </a:rPr>
              <a:t> nunc. Mauris malesuada malesuada </a:t>
            </a:r>
            <a:r>
              <a:rPr sz="3116" spc="21" dirty="0">
                <a:latin typeface="Palatino Linotype"/>
                <a:cs typeface="Palatino Linotype"/>
              </a:rPr>
              <a:t>elit. </a:t>
            </a:r>
            <a:r>
              <a:rPr sz="3116" spc="32" dirty="0">
                <a:latin typeface="Palatino Linotype"/>
                <a:cs typeface="Palatino Linotype"/>
              </a:rPr>
              <a:t>Etiam lacus mauris, </a:t>
            </a:r>
            <a:r>
              <a:rPr sz="3116" spc="21" dirty="0">
                <a:latin typeface="Palatino Linotype"/>
                <a:cs typeface="Palatino Linotype"/>
              </a:rPr>
              <a:t>pretium vel, </a:t>
            </a:r>
            <a:r>
              <a:rPr sz="3116" spc="32" dirty="0">
                <a:latin typeface="Palatino Linotype"/>
                <a:cs typeface="Palatino Linotype"/>
              </a:rPr>
              <a:t>blan- 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dit in, ultricies id, </a:t>
            </a:r>
            <a:r>
              <a:rPr sz="3116" spc="11" dirty="0">
                <a:latin typeface="Palatino Linotype"/>
                <a:cs typeface="Palatino Linotype"/>
              </a:rPr>
              <a:t>libero. </a:t>
            </a:r>
            <a:r>
              <a:rPr sz="3116" spc="32" dirty="0">
                <a:latin typeface="Palatino Linotype"/>
                <a:cs typeface="Palatino Linotype"/>
              </a:rPr>
              <a:t>Phasellus bibendum </a:t>
            </a:r>
            <a:r>
              <a:rPr sz="3116" spc="21" dirty="0">
                <a:latin typeface="Palatino Linotype"/>
                <a:cs typeface="Palatino Linotype"/>
              </a:rPr>
              <a:t>erat </a:t>
            </a:r>
            <a:r>
              <a:rPr sz="3116" spc="32" dirty="0">
                <a:latin typeface="Palatino Linotype"/>
                <a:cs typeface="Palatino Linotype"/>
              </a:rPr>
              <a:t>ut diam. In congue </a:t>
            </a:r>
            <a:r>
              <a:rPr sz="3116" spc="21" dirty="0">
                <a:latin typeface="Palatino Linotype"/>
                <a:cs typeface="Palatino Linotype"/>
              </a:rPr>
              <a:t>imperdiet </a:t>
            </a:r>
            <a:r>
              <a:rPr sz="3116" spc="32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lectus.</a:t>
            </a:r>
            <a:endParaRPr sz="3116" dirty="0">
              <a:latin typeface="Palatino Linotype"/>
              <a:cs typeface="Palatino Linotype"/>
            </a:endParaRPr>
          </a:p>
        </p:txBody>
      </p:sp>
      <p:sp>
        <p:nvSpPr>
          <p:cNvPr id="153" name="object 33">
            <a:extLst>
              <a:ext uri="{FF2B5EF4-FFF2-40B4-BE49-F238E27FC236}">
                <a16:creationId xmlns:a16="http://schemas.microsoft.com/office/drawing/2014/main" xmlns="" id="{4AF2F523-EB6D-D777-6F45-F2B26461F4FE}"/>
              </a:ext>
            </a:extLst>
          </p:cNvPr>
          <p:cNvSpPr txBox="1"/>
          <p:nvPr/>
        </p:nvSpPr>
        <p:spPr>
          <a:xfrm>
            <a:off x="16980480" y="30291271"/>
            <a:ext cx="14399758" cy="4264933"/>
          </a:xfrm>
          <a:prstGeom prst="rect">
            <a:avLst/>
          </a:prstGeom>
        </p:spPr>
        <p:txBody>
          <a:bodyPr vert="horz" wrap="square" lIns="0" tIns="30019" rIns="0" bIns="0" rtlCol="0">
            <a:spAutoFit/>
          </a:bodyPr>
          <a:lstStyle/>
          <a:p>
            <a:pPr marL="27290">
              <a:spcBef>
                <a:spcPts val="236"/>
              </a:spcBef>
            </a:pPr>
            <a:r>
              <a:rPr sz="5157" b="1" spc="11" dirty="0">
                <a:solidFill>
                  <a:srgbClr val="007F00"/>
                </a:solidFill>
                <a:latin typeface="Palatino Linotype"/>
                <a:cs typeface="Palatino Linotype"/>
              </a:rPr>
              <a:t>Acknowledgment</a:t>
            </a:r>
            <a:endParaRPr sz="5157">
              <a:latin typeface="Palatino Linotype"/>
              <a:cs typeface="Palatino Linotype"/>
            </a:endParaRPr>
          </a:p>
          <a:p>
            <a:pPr marL="27290" marR="10916" algn="just">
              <a:lnSpc>
                <a:spcPct val="106600"/>
              </a:lnSpc>
              <a:spcBef>
                <a:spcPts val="3030"/>
              </a:spcBef>
            </a:pPr>
            <a:r>
              <a:rPr sz="3116" spc="32" dirty="0">
                <a:latin typeface="Palatino Linotype"/>
                <a:cs typeface="Palatino Linotype"/>
              </a:rPr>
              <a:t>Aenean </a:t>
            </a:r>
            <a:r>
              <a:rPr sz="3116" spc="21" dirty="0">
                <a:latin typeface="Palatino Linotype"/>
                <a:cs typeface="Palatino Linotype"/>
              </a:rPr>
              <a:t>laoreet </a:t>
            </a:r>
            <a:r>
              <a:rPr sz="3116" spc="32" dirty="0">
                <a:latin typeface="Palatino Linotype"/>
                <a:cs typeface="Palatino Linotype"/>
              </a:rPr>
              <a:t>aliquam </a:t>
            </a:r>
            <a:r>
              <a:rPr sz="3116" spc="11" dirty="0">
                <a:latin typeface="Palatino Linotype"/>
                <a:cs typeface="Palatino Linotype"/>
              </a:rPr>
              <a:t>orci.</a:t>
            </a:r>
            <a:r>
              <a:rPr sz="3116" spc="21" dirty="0">
                <a:latin typeface="Palatino Linotype"/>
                <a:cs typeface="Palatino Linotype"/>
              </a:rPr>
              <a:t> </a:t>
            </a:r>
            <a:r>
              <a:rPr sz="3116" spc="43" dirty="0">
                <a:latin typeface="Palatino Linotype"/>
                <a:cs typeface="Palatino Linotype"/>
              </a:rPr>
              <a:t>Nunc </a:t>
            </a:r>
            <a:r>
              <a:rPr sz="3116" spc="21" dirty="0">
                <a:latin typeface="Palatino Linotype"/>
                <a:cs typeface="Palatino Linotype"/>
              </a:rPr>
              <a:t>interdum </a:t>
            </a:r>
            <a:r>
              <a:rPr sz="3116" spc="32" dirty="0">
                <a:latin typeface="Palatino Linotype"/>
                <a:cs typeface="Palatino Linotype"/>
              </a:rPr>
              <a:t>elementum urna.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Palatino Linotype"/>
                <a:cs typeface="Palatino Linotype"/>
              </a:rPr>
              <a:t>Quisque </a:t>
            </a:r>
            <a:r>
              <a:rPr sz="3116" spc="21" dirty="0">
                <a:latin typeface="Palatino Linotype"/>
                <a:cs typeface="Palatino Linotype"/>
              </a:rPr>
              <a:t>erat. </a:t>
            </a:r>
            <a:r>
              <a:rPr sz="3116" spc="32" dirty="0">
                <a:latin typeface="Palatino Linotype"/>
                <a:cs typeface="Palatino Linotype"/>
              </a:rPr>
              <a:t> Nullam tempor neque. Maecenas </a:t>
            </a:r>
            <a:r>
              <a:rPr sz="3116" spc="21" dirty="0">
                <a:latin typeface="Palatino Linotype"/>
                <a:cs typeface="Palatino Linotype"/>
              </a:rPr>
              <a:t>velit </a:t>
            </a:r>
            <a:r>
              <a:rPr sz="3116" spc="32" dirty="0">
                <a:latin typeface="Palatino Linotype"/>
                <a:cs typeface="Palatino Linotype"/>
              </a:rPr>
              <a:t>nibh, </a:t>
            </a:r>
            <a:r>
              <a:rPr sz="3116" spc="21" dirty="0">
                <a:latin typeface="Palatino Linotype"/>
                <a:cs typeface="Palatino Linotype"/>
              </a:rPr>
              <a:t>scelerisque a, </a:t>
            </a:r>
            <a:r>
              <a:rPr sz="3116" spc="32" dirty="0">
                <a:latin typeface="Palatino Linotype"/>
                <a:cs typeface="Palatino Linotype"/>
              </a:rPr>
              <a:t>consequat </a:t>
            </a:r>
            <a:r>
              <a:rPr sz="3116" spc="21" dirty="0">
                <a:latin typeface="Palatino Linotype"/>
                <a:cs typeface="Palatino Linotype"/>
              </a:rPr>
              <a:t>ut, </a:t>
            </a:r>
            <a:r>
              <a:rPr sz="3116" spc="32" dirty="0">
                <a:latin typeface="Palatino Linotype"/>
                <a:cs typeface="Palatino Linotype"/>
              </a:rPr>
              <a:t>viverra 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in, </a:t>
            </a:r>
            <a:r>
              <a:rPr sz="3116" spc="32" dirty="0">
                <a:latin typeface="Palatino Linotype"/>
                <a:cs typeface="Palatino Linotype"/>
              </a:rPr>
              <a:t>enim. Duis magna. Donec odio neque, </a:t>
            </a:r>
            <a:r>
              <a:rPr sz="3116" spc="21" dirty="0">
                <a:latin typeface="Palatino Linotype"/>
                <a:cs typeface="Palatino Linotype"/>
              </a:rPr>
              <a:t>tristique et, </a:t>
            </a:r>
            <a:r>
              <a:rPr sz="3116" spc="32" dirty="0">
                <a:latin typeface="Palatino Linotype"/>
                <a:cs typeface="Palatino Linotype"/>
              </a:rPr>
              <a:t>tincidunt </a:t>
            </a:r>
            <a:r>
              <a:rPr sz="3116" spc="21" dirty="0">
                <a:latin typeface="Palatino Linotype"/>
                <a:cs typeface="Palatino Linotype"/>
              </a:rPr>
              <a:t>eu, rhoncus ac, </a:t>
            </a:r>
            <a:r>
              <a:rPr sz="3116" spc="32" dirty="0">
                <a:latin typeface="Palatino Linotype"/>
                <a:cs typeface="Palatino Linotype"/>
              </a:rPr>
              <a:t> nunc. Mauris malesuada malesuada </a:t>
            </a:r>
            <a:r>
              <a:rPr sz="3116" spc="21" dirty="0">
                <a:latin typeface="Palatino Linotype"/>
                <a:cs typeface="Palatino Linotype"/>
              </a:rPr>
              <a:t>elit. </a:t>
            </a:r>
            <a:r>
              <a:rPr sz="3116" spc="32" dirty="0">
                <a:latin typeface="Palatino Linotype"/>
                <a:cs typeface="Palatino Linotype"/>
              </a:rPr>
              <a:t>Etiam lacus mauris, </a:t>
            </a:r>
            <a:r>
              <a:rPr sz="3116" spc="21" dirty="0">
                <a:latin typeface="Palatino Linotype"/>
                <a:cs typeface="Palatino Linotype"/>
              </a:rPr>
              <a:t>pretium vel, </a:t>
            </a:r>
            <a:r>
              <a:rPr sz="3116" spc="32" dirty="0">
                <a:latin typeface="Palatino Linotype"/>
                <a:cs typeface="Palatino Linotype"/>
              </a:rPr>
              <a:t>blan- 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dit in, ultricies id, </a:t>
            </a:r>
            <a:r>
              <a:rPr sz="3116" spc="11" dirty="0">
                <a:latin typeface="Palatino Linotype"/>
                <a:cs typeface="Palatino Linotype"/>
              </a:rPr>
              <a:t>libero. </a:t>
            </a:r>
            <a:r>
              <a:rPr sz="3116" spc="32" dirty="0">
                <a:latin typeface="Palatino Linotype"/>
                <a:cs typeface="Palatino Linotype"/>
              </a:rPr>
              <a:t>Phasellus bibendum </a:t>
            </a:r>
            <a:r>
              <a:rPr sz="3116" spc="21" dirty="0">
                <a:latin typeface="Palatino Linotype"/>
                <a:cs typeface="Palatino Linotype"/>
              </a:rPr>
              <a:t>erat </a:t>
            </a:r>
            <a:r>
              <a:rPr sz="3116" spc="32" dirty="0">
                <a:latin typeface="Palatino Linotype"/>
                <a:cs typeface="Palatino Linotype"/>
              </a:rPr>
              <a:t>ut diam. In congue </a:t>
            </a:r>
            <a:r>
              <a:rPr sz="3116" spc="21" dirty="0">
                <a:latin typeface="Palatino Linotype"/>
                <a:cs typeface="Palatino Linotype"/>
              </a:rPr>
              <a:t>imperdiet </a:t>
            </a:r>
            <a:r>
              <a:rPr sz="3116" spc="32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lectus.</a:t>
            </a:r>
            <a:endParaRPr sz="3116">
              <a:latin typeface="Palatino Linotype"/>
              <a:cs typeface="Palatino Linotype"/>
            </a:endParaRPr>
          </a:p>
        </p:txBody>
      </p:sp>
      <p:sp>
        <p:nvSpPr>
          <p:cNvPr id="154" name="object 34">
            <a:extLst>
              <a:ext uri="{FF2B5EF4-FFF2-40B4-BE49-F238E27FC236}">
                <a16:creationId xmlns:a16="http://schemas.microsoft.com/office/drawing/2014/main" xmlns="" id="{C2E28BDB-E726-A565-592D-2FAA0FFF58AD}"/>
              </a:ext>
            </a:extLst>
          </p:cNvPr>
          <p:cNvSpPr txBox="1"/>
          <p:nvPr/>
        </p:nvSpPr>
        <p:spPr>
          <a:xfrm>
            <a:off x="16980480" y="35163140"/>
            <a:ext cx="14399758" cy="3859437"/>
          </a:xfrm>
          <a:prstGeom prst="rect">
            <a:avLst/>
          </a:prstGeom>
        </p:spPr>
        <p:txBody>
          <a:bodyPr vert="horz" wrap="square" lIns="0" tIns="30019" rIns="0" bIns="0" rtlCol="0">
            <a:spAutoFit/>
          </a:bodyPr>
          <a:lstStyle/>
          <a:p>
            <a:pPr marL="27290">
              <a:spcBef>
                <a:spcPts val="236"/>
              </a:spcBef>
            </a:pPr>
            <a:r>
              <a:rPr sz="5157" b="1" spc="11" dirty="0">
                <a:solidFill>
                  <a:srgbClr val="007F00"/>
                </a:solidFill>
                <a:latin typeface="Palatino Linotype"/>
                <a:cs typeface="Palatino Linotype"/>
              </a:rPr>
              <a:t>References</a:t>
            </a:r>
            <a:endParaRPr sz="5157">
              <a:latin typeface="Palatino Linotype"/>
              <a:cs typeface="Palatino Linotype"/>
            </a:endParaRPr>
          </a:p>
          <a:p>
            <a:pPr marL="562169" indent="-536242">
              <a:spcBef>
                <a:spcPts val="3277"/>
              </a:spcBef>
              <a:buFont typeface="Palatino Linotype"/>
              <a:buAutoNum type="arabicPlain"/>
              <a:tabLst>
                <a:tab pos="563534" algn="l"/>
              </a:tabLst>
            </a:pPr>
            <a:r>
              <a:rPr sz="3116" spc="-129" dirty="0">
                <a:latin typeface="Palatino Linotype"/>
                <a:cs typeface="Palatino Linotype"/>
              </a:rPr>
              <a:t>F.</a:t>
            </a:r>
            <a:r>
              <a:rPr sz="3116" spc="32" dirty="0">
                <a:latin typeface="Palatino Linotype"/>
                <a:cs typeface="Palatino Linotype"/>
              </a:rPr>
              <a:t> Chollet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et</a:t>
            </a:r>
            <a:r>
              <a:rPr sz="3116" spc="32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al.</a:t>
            </a:r>
            <a:r>
              <a:rPr sz="3116" spc="408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Palatino Linotype"/>
                <a:cs typeface="Palatino Linotype"/>
              </a:rPr>
              <a:t>Keras.</a:t>
            </a:r>
            <a:r>
              <a:rPr sz="3116" spc="398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Courier New"/>
                <a:cs typeface="Courier New"/>
                <a:hlinkClick r:id="rId5"/>
              </a:rPr>
              <a:t>https://github.com/fchollet/keras</a:t>
            </a:r>
            <a:r>
              <a:rPr sz="3116" spc="32" dirty="0">
                <a:latin typeface="Palatino Linotype"/>
                <a:cs typeface="Palatino Linotype"/>
              </a:rPr>
              <a:t>,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Palatino Linotype"/>
                <a:cs typeface="Palatino Linotype"/>
              </a:rPr>
              <a:t>2015.</a:t>
            </a:r>
            <a:endParaRPr sz="3116">
              <a:latin typeface="Palatino Linotype"/>
              <a:cs typeface="Palatino Linotype"/>
            </a:endParaRPr>
          </a:p>
          <a:p>
            <a:pPr marL="562169" marR="10916" indent="-536242" algn="just">
              <a:lnSpc>
                <a:spcPct val="106600"/>
              </a:lnSpc>
              <a:spcBef>
                <a:spcPts val="795"/>
              </a:spcBef>
              <a:buAutoNum type="arabicPlain"/>
              <a:tabLst>
                <a:tab pos="563534" algn="l"/>
              </a:tabLst>
            </a:pPr>
            <a:r>
              <a:rPr sz="3116" spc="32" dirty="0">
                <a:latin typeface="Palatino Linotype"/>
                <a:cs typeface="Palatino Linotype"/>
              </a:rPr>
              <a:t>R. </a:t>
            </a:r>
            <a:r>
              <a:rPr sz="3116" spc="21" dirty="0">
                <a:latin typeface="Palatino Linotype"/>
                <a:cs typeface="Palatino Linotype"/>
              </a:rPr>
              <a:t>Just, </a:t>
            </a:r>
            <a:r>
              <a:rPr sz="3116" spc="32" dirty="0">
                <a:latin typeface="Palatino Linotype"/>
                <a:cs typeface="Palatino Linotype"/>
              </a:rPr>
              <a:t>D. </a:t>
            </a:r>
            <a:r>
              <a:rPr sz="3116" spc="21" dirty="0">
                <a:latin typeface="Palatino Linotype"/>
                <a:cs typeface="Palatino Linotype"/>
              </a:rPr>
              <a:t>Jalali, </a:t>
            </a:r>
            <a:r>
              <a:rPr sz="3116" spc="32" dirty="0">
                <a:latin typeface="Palatino Linotype"/>
                <a:cs typeface="Palatino Linotype"/>
              </a:rPr>
              <a:t>and </a:t>
            </a:r>
            <a:r>
              <a:rPr sz="3116" spc="43" dirty="0">
                <a:latin typeface="Palatino Linotype"/>
                <a:cs typeface="Palatino Linotype"/>
              </a:rPr>
              <a:t>M. </a:t>
            </a:r>
            <a:r>
              <a:rPr sz="3116" spc="32" dirty="0">
                <a:latin typeface="Palatino Linotype"/>
                <a:cs typeface="Palatino Linotype"/>
              </a:rPr>
              <a:t>D. </a:t>
            </a:r>
            <a:r>
              <a:rPr sz="3116" spc="21" dirty="0">
                <a:latin typeface="Palatino Linotype"/>
                <a:cs typeface="Palatino Linotype"/>
              </a:rPr>
              <a:t>Ernst.</a:t>
            </a:r>
            <a:r>
              <a:rPr sz="3116" spc="32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Defects4j: </a:t>
            </a:r>
            <a:r>
              <a:rPr sz="3116" spc="54" dirty="0">
                <a:latin typeface="Palatino Linotype"/>
                <a:cs typeface="Palatino Linotype"/>
              </a:rPr>
              <a:t>A </a:t>
            </a:r>
            <a:r>
              <a:rPr sz="3116" spc="32" dirty="0">
                <a:latin typeface="Palatino Linotype"/>
                <a:cs typeface="Palatino Linotype"/>
              </a:rPr>
              <a:t>database </a:t>
            </a:r>
            <a:r>
              <a:rPr sz="3116" spc="21" dirty="0">
                <a:latin typeface="Palatino Linotype"/>
                <a:cs typeface="Palatino Linotype"/>
              </a:rPr>
              <a:t>of existing faults to </a:t>
            </a:r>
            <a:r>
              <a:rPr sz="3116" spc="32" dirty="0">
                <a:latin typeface="Palatino Linotype"/>
                <a:cs typeface="Palatino Linotype"/>
              </a:rPr>
              <a:t> enable </a:t>
            </a:r>
            <a:r>
              <a:rPr sz="3116" spc="21" dirty="0">
                <a:latin typeface="Palatino Linotype"/>
                <a:cs typeface="Palatino Linotype"/>
              </a:rPr>
              <a:t>controlled testing studies for </a:t>
            </a:r>
            <a:r>
              <a:rPr sz="3116" spc="32" dirty="0">
                <a:latin typeface="Palatino Linotype"/>
                <a:cs typeface="Palatino Linotype"/>
              </a:rPr>
              <a:t>java </a:t>
            </a:r>
            <a:r>
              <a:rPr sz="3116" spc="21" dirty="0">
                <a:latin typeface="Palatino Linotype"/>
                <a:cs typeface="Palatino Linotype"/>
              </a:rPr>
              <a:t>programs. </a:t>
            </a:r>
            <a:r>
              <a:rPr sz="3116" spc="32" dirty="0">
                <a:latin typeface="Palatino Linotype"/>
                <a:cs typeface="Palatino Linotype"/>
              </a:rPr>
              <a:t>In </a:t>
            </a:r>
            <a:r>
              <a:rPr sz="3116" i="1" spc="21" dirty="0">
                <a:latin typeface="Palatino Linotype"/>
                <a:cs typeface="Palatino Linotype"/>
              </a:rPr>
              <a:t>Proceedings of the </a:t>
            </a:r>
            <a:r>
              <a:rPr sz="3116" i="1" spc="32" dirty="0">
                <a:latin typeface="Palatino Linotype"/>
                <a:cs typeface="Palatino Linotype"/>
              </a:rPr>
              <a:t>2014 </a:t>
            </a:r>
            <a:r>
              <a:rPr sz="3116" i="1" spc="43" dirty="0">
                <a:latin typeface="Palatino Linotype"/>
                <a:cs typeface="Palatino Linotype"/>
              </a:rPr>
              <a:t> </a:t>
            </a:r>
            <a:r>
              <a:rPr sz="3116" i="1" spc="21" dirty="0">
                <a:latin typeface="Palatino Linotype"/>
                <a:cs typeface="Palatino Linotype"/>
              </a:rPr>
              <a:t>International </a:t>
            </a:r>
            <a:r>
              <a:rPr sz="3116" i="1" spc="32" dirty="0">
                <a:latin typeface="Palatino Linotype"/>
                <a:cs typeface="Palatino Linotype"/>
              </a:rPr>
              <a:t>Symposium on </a:t>
            </a:r>
            <a:r>
              <a:rPr sz="3116" i="1" spc="21" dirty="0">
                <a:latin typeface="Palatino Linotype"/>
                <a:cs typeface="Palatino Linotype"/>
              </a:rPr>
              <a:t>Software </a:t>
            </a:r>
            <a:r>
              <a:rPr sz="3116" i="1" spc="-21" dirty="0">
                <a:latin typeface="Palatino Linotype"/>
                <a:cs typeface="Palatino Linotype"/>
              </a:rPr>
              <a:t>Testing </a:t>
            </a:r>
            <a:r>
              <a:rPr sz="3116" i="1" spc="32" dirty="0">
                <a:latin typeface="Palatino Linotype"/>
                <a:cs typeface="Palatino Linotype"/>
              </a:rPr>
              <a:t>and </a:t>
            </a:r>
            <a:r>
              <a:rPr sz="3116" i="1" spc="21" dirty="0">
                <a:latin typeface="Palatino Linotype"/>
                <a:cs typeface="Palatino Linotype"/>
              </a:rPr>
              <a:t>Analysis</a:t>
            </a:r>
            <a:r>
              <a:rPr sz="3116" spc="21" dirty="0">
                <a:latin typeface="Palatino Linotype"/>
                <a:cs typeface="Palatino Linotype"/>
              </a:rPr>
              <a:t>, </a:t>
            </a:r>
            <a:r>
              <a:rPr sz="3116" spc="-11" dirty="0">
                <a:latin typeface="Palatino Linotype"/>
                <a:cs typeface="Palatino Linotype"/>
              </a:rPr>
              <a:t>ISSTA </a:t>
            </a:r>
            <a:r>
              <a:rPr sz="3116" spc="32" dirty="0">
                <a:latin typeface="Palatino Linotype"/>
                <a:cs typeface="Palatino Linotype"/>
              </a:rPr>
              <a:t>2014, pages 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Palatino Linotype"/>
                <a:cs typeface="Palatino Linotype"/>
              </a:rPr>
              <a:t>437–440,</a:t>
            </a:r>
            <a:r>
              <a:rPr sz="3116" dirty="0">
                <a:latin typeface="Palatino Linotype"/>
                <a:cs typeface="Palatino Linotype"/>
              </a:rPr>
              <a:t> </a:t>
            </a:r>
            <a:r>
              <a:rPr sz="3116" spc="43" dirty="0">
                <a:latin typeface="Palatino Linotype"/>
                <a:cs typeface="Palatino Linotype"/>
              </a:rPr>
              <a:t>New</a:t>
            </a:r>
            <a:r>
              <a:rPr sz="3116" spc="11" dirty="0">
                <a:latin typeface="Palatino Linotype"/>
                <a:cs typeface="Palatino Linotype"/>
              </a:rPr>
              <a:t> </a:t>
            </a:r>
            <a:r>
              <a:rPr sz="3116" spc="-32" dirty="0">
                <a:latin typeface="Palatino Linotype"/>
                <a:cs typeface="Palatino Linotype"/>
              </a:rPr>
              <a:t>York,</a:t>
            </a:r>
            <a:r>
              <a:rPr sz="3116" spc="11" dirty="0">
                <a:latin typeface="Palatino Linotype"/>
                <a:cs typeface="Palatino Linotype"/>
              </a:rPr>
              <a:t> </a:t>
            </a:r>
            <a:r>
              <a:rPr sz="3116" spc="-86" dirty="0">
                <a:latin typeface="Palatino Linotype"/>
                <a:cs typeface="Palatino Linotype"/>
              </a:rPr>
              <a:t>NY,</a:t>
            </a:r>
            <a:r>
              <a:rPr sz="3116" spc="11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Palatino Linotype"/>
                <a:cs typeface="Palatino Linotype"/>
              </a:rPr>
              <a:t>USA,</a:t>
            </a:r>
            <a:r>
              <a:rPr sz="3116" spc="11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Palatino Linotype"/>
                <a:cs typeface="Palatino Linotype"/>
              </a:rPr>
              <a:t>2014.</a:t>
            </a:r>
            <a:r>
              <a:rPr sz="3116" spc="11" dirty="0">
                <a:latin typeface="Palatino Linotype"/>
                <a:cs typeface="Palatino Linotype"/>
              </a:rPr>
              <a:t> </a:t>
            </a:r>
            <a:r>
              <a:rPr sz="3116" spc="43" dirty="0">
                <a:latin typeface="Palatino Linotype"/>
                <a:cs typeface="Palatino Linotype"/>
              </a:rPr>
              <a:t>ACM.</a:t>
            </a:r>
            <a:endParaRPr sz="3116">
              <a:latin typeface="Palatino Linotype"/>
              <a:cs typeface="Palatino Linotype"/>
            </a:endParaRPr>
          </a:p>
        </p:txBody>
      </p:sp>
      <p:grpSp>
        <p:nvGrpSpPr>
          <p:cNvPr id="155" name="object 11">
            <a:extLst>
              <a:ext uri="{FF2B5EF4-FFF2-40B4-BE49-F238E27FC236}">
                <a16:creationId xmlns:a16="http://schemas.microsoft.com/office/drawing/2014/main" xmlns="" id="{606D6D21-78DB-F303-39A7-48C24B1CBC69}"/>
              </a:ext>
            </a:extLst>
          </p:cNvPr>
          <p:cNvGrpSpPr/>
          <p:nvPr/>
        </p:nvGrpSpPr>
        <p:grpSpPr>
          <a:xfrm>
            <a:off x="20986241" y="15772613"/>
            <a:ext cx="6126685" cy="4602519"/>
            <a:chOff x="2505249" y="10412759"/>
            <a:chExt cx="2851150" cy="2141855"/>
          </a:xfrm>
        </p:grpSpPr>
        <p:sp>
          <p:nvSpPr>
            <p:cNvPr id="156" name="object 12">
              <a:extLst>
                <a:ext uri="{FF2B5EF4-FFF2-40B4-BE49-F238E27FC236}">
                  <a16:creationId xmlns:a16="http://schemas.microsoft.com/office/drawing/2014/main" xmlns="" id="{19A8D84C-B877-F59F-891D-BEEF242D7AB3}"/>
                </a:ext>
              </a:extLst>
            </p:cNvPr>
            <p:cNvSpPr/>
            <p:nvPr/>
          </p:nvSpPr>
          <p:spPr>
            <a:xfrm>
              <a:off x="2512315" y="10419825"/>
              <a:ext cx="2837180" cy="2127885"/>
            </a:xfrm>
            <a:custGeom>
              <a:avLst/>
              <a:gdLst/>
              <a:ahLst/>
              <a:cxnLst/>
              <a:rect l="l" t="t" r="r" b="b"/>
              <a:pathLst>
                <a:path w="2837179" h="2127884">
                  <a:moveTo>
                    <a:pt x="0" y="2127710"/>
                  </a:moveTo>
                  <a:lnTo>
                    <a:pt x="0" y="0"/>
                  </a:lnTo>
                  <a:lnTo>
                    <a:pt x="2836947" y="0"/>
                  </a:lnTo>
                  <a:lnTo>
                    <a:pt x="2836947" y="2127710"/>
                  </a:lnTo>
                  <a:lnTo>
                    <a:pt x="0" y="212771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 sz="8312"/>
            </a:p>
          </p:txBody>
        </p:sp>
        <p:sp>
          <p:nvSpPr>
            <p:cNvPr id="157" name="object 13">
              <a:extLst>
                <a:ext uri="{FF2B5EF4-FFF2-40B4-BE49-F238E27FC236}">
                  <a16:creationId xmlns:a16="http://schemas.microsoft.com/office/drawing/2014/main" xmlns="" id="{43522018-54EF-44E0-64F4-BD72E23209AB}"/>
                </a:ext>
              </a:extLst>
            </p:cNvPr>
            <p:cNvSpPr/>
            <p:nvPr/>
          </p:nvSpPr>
          <p:spPr>
            <a:xfrm>
              <a:off x="2512315" y="10419825"/>
              <a:ext cx="2837180" cy="2127885"/>
            </a:xfrm>
            <a:custGeom>
              <a:avLst/>
              <a:gdLst/>
              <a:ahLst/>
              <a:cxnLst/>
              <a:rect l="l" t="t" r="r" b="b"/>
              <a:pathLst>
                <a:path w="2837179" h="2127884">
                  <a:moveTo>
                    <a:pt x="0" y="2127710"/>
                  </a:moveTo>
                  <a:lnTo>
                    <a:pt x="2836947" y="0"/>
                  </a:lnTo>
                </a:path>
                <a:path w="2837179" h="2127884">
                  <a:moveTo>
                    <a:pt x="2836947" y="2127710"/>
                  </a:moveTo>
                  <a:lnTo>
                    <a:pt x="0" y="0"/>
                  </a:lnTo>
                </a:path>
                <a:path w="2837179" h="2127884">
                  <a:moveTo>
                    <a:pt x="1418473" y="2127710"/>
                  </a:moveTo>
                  <a:lnTo>
                    <a:pt x="1418473" y="0"/>
                  </a:lnTo>
                </a:path>
                <a:path w="2837179" h="2127884">
                  <a:moveTo>
                    <a:pt x="0" y="1063855"/>
                  </a:moveTo>
                  <a:lnTo>
                    <a:pt x="2836947" y="1063855"/>
                  </a:lnTo>
                </a:path>
              </a:pathLst>
            </a:custGeom>
            <a:ln w="7065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8312"/>
            </a:p>
          </p:txBody>
        </p:sp>
        <p:sp>
          <p:nvSpPr>
            <p:cNvPr id="158" name="object 14">
              <a:extLst>
                <a:ext uri="{FF2B5EF4-FFF2-40B4-BE49-F238E27FC236}">
                  <a16:creationId xmlns:a16="http://schemas.microsoft.com/office/drawing/2014/main" xmlns="" id="{040ADA8E-2935-6DC9-66F2-BC27EB0CDDFB}"/>
                </a:ext>
              </a:extLst>
            </p:cNvPr>
            <p:cNvSpPr/>
            <p:nvPr/>
          </p:nvSpPr>
          <p:spPr>
            <a:xfrm>
              <a:off x="2512315" y="10419825"/>
              <a:ext cx="2837180" cy="2127885"/>
            </a:xfrm>
            <a:custGeom>
              <a:avLst/>
              <a:gdLst/>
              <a:ahLst/>
              <a:cxnLst/>
              <a:rect l="l" t="t" r="r" b="b"/>
              <a:pathLst>
                <a:path w="2837179" h="2127884">
                  <a:moveTo>
                    <a:pt x="0" y="2127710"/>
                  </a:moveTo>
                  <a:lnTo>
                    <a:pt x="0" y="0"/>
                  </a:lnTo>
                  <a:lnTo>
                    <a:pt x="2836947" y="0"/>
                  </a:lnTo>
                  <a:lnTo>
                    <a:pt x="2836947" y="2127710"/>
                  </a:lnTo>
                  <a:lnTo>
                    <a:pt x="0" y="2127710"/>
                  </a:lnTo>
                  <a:close/>
                </a:path>
              </a:pathLst>
            </a:custGeom>
            <a:ln w="14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8312"/>
            </a:p>
          </p:txBody>
        </p:sp>
      </p:grpSp>
      <p:sp>
        <p:nvSpPr>
          <p:cNvPr id="160" name="object 2">
            <a:extLst>
              <a:ext uri="{FF2B5EF4-FFF2-40B4-BE49-F238E27FC236}">
                <a16:creationId xmlns:a16="http://schemas.microsoft.com/office/drawing/2014/main" xmlns="" id="{5D047538-F70D-B88B-94DC-2A9BFB8912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92012" y="1387997"/>
            <a:ext cx="5149308" cy="864994"/>
          </a:xfrm>
          <a:prstGeom prst="rect">
            <a:avLst/>
          </a:prstGeom>
        </p:spPr>
        <p:txBody>
          <a:bodyPr vert="horz" wrap="square" lIns="0" tIns="31382" rIns="0" bIns="0" rtlCol="0">
            <a:spAutoFit/>
          </a:bodyPr>
          <a:lstStyle/>
          <a:p>
            <a:pPr marL="229234" algn="ctr">
              <a:spcBef>
                <a:spcPts val="245"/>
              </a:spcBef>
            </a:pPr>
            <a:r>
              <a:rPr spc="21" dirty="0"/>
              <a:t>TITLE</a:t>
            </a:r>
          </a:p>
        </p:txBody>
      </p:sp>
      <p:sp>
        <p:nvSpPr>
          <p:cNvPr id="161" name="object 3">
            <a:extLst>
              <a:ext uri="{FF2B5EF4-FFF2-40B4-BE49-F238E27FC236}">
                <a16:creationId xmlns:a16="http://schemas.microsoft.com/office/drawing/2014/main" xmlns="" id="{18263BCD-E4EC-F1E8-3222-A1F50049D1CA}"/>
              </a:ext>
            </a:extLst>
          </p:cNvPr>
          <p:cNvSpPr txBox="1"/>
          <p:nvPr/>
        </p:nvSpPr>
        <p:spPr>
          <a:xfrm>
            <a:off x="11786835" y="2523856"/>
            <a:ext cx="9214590" cy="2505433"/>
          </a:xfrm>
          <a:prstGeom prst="rect">
            <a:avLst/>
          </a:prstGeom>
        </p:spPr>
        <p:txBody>
          <a:bodyPr vert="horz" wrap="square" lIns="0" tIns="287913" rIns="0" bIns="0" rtlCol="0">
            <a:spAutoFit/>
          </a:bodyPr>
          <a:lstStyle/>
          <a:p>
            <a:pPr marL="27290" marR="10916" algn="ctr">
              <a:spcBef>
                <a:spcPts val="600"/>
              </a:spcBef>
            </a:pPr>
            <a:r>
              <a:rPr lang="es-ES" sz="3223" spc="-11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223" spc="-11" dirty="0" err="1">
                <a:solidFill>
                  <a:srgbClr val="FFFFFF"/>
                </a:solidFill>
                <a:latin typeface="Microsoft Sans Serif"/>
                <a:cs typeface="Microsoft Sans Serif"/>
              </a:rPr>
              <a:t>utho</a:t>
            </a:r>
            <a:r>
              <a:rPr lang="es-CO" sz="3223" spc="-11" dirty="0">
                <a:solidFill>
                  <a:srgbClr val="FFFFFF"/>
                </a:solidFill>
                <a:latin typeface="Microsoft Sans Serif"/>
                <a:cs typeface="Microsoft Sans Serif"/>
              </a:rPr>
              <a:t>r </a:t>
            </a:r>
            <a:r>
              <a:rPr lang="es-CO" sz="3223" spc="-11" dirty="0">
                <a:solidFill>
                  <a:srgbClr val="FFFFFF"/>
                </a:solidFill>
                <a:latin typeface="Microsoft Sans Serif"/>
                <a:cs typeface="Microsoft Sans Serif"/>
                <a:hlinkClick r:id="rId6"/>
              </a:rPr>
              <a:t>email@email.com</a:t>
            </a:r>
            <a:endParaRPr lang="es-CO" sz="3223" spc="-11" dirty="0">
              <a:solidFill>
                <a:srgbClr val="FFFFFF"/>
              </a:solidFill>
              <a:latin typeface="Microsoft Sans Serif"/>
              <a:cs typeface="Microsoft Sans Serif"/>
            </a:endParaRPr>
          </a:p>
          <a:p>
            <a:pPr marL="27290" marR="10916" algn="ctr">
              <a:spcBef>
                <a:spcPts val="600"/>
              </a:spcBef>
            </a:pPr>
            <a:r>
              <a:rPr lang="es-CO" sz="3223" spc="-11" dirty="0">
                <a:solidFill>
                  <a:srgbClr val="FFFFFF"/>
                </a:solidFill>
                <a:latin typeface="Microsoft Sans Serif"/>
                <a:cs typeface="Microsoft Sans Serif"/>
              </a:rPr>
              <a:t>Director </a:t>
            </a:r>
            <a:r>
              <a:rPr lang="es-CO" sz="3223" spc="-11" dirty="0">
                <a:solidFill>
                  <a:srgbClr val="FFFFFF"/>
                </a:solidFill>
                <a:latin typeface="Microsoft Sans Serif"/>
                <a:cs typeface="Microsoft Sans Serif"/>
                <a:hlinkClick r:id="rId6"/>
              </a:rPr>
              <a:t>email@email.com</a:t>
            </a:r>
            <a:endParaRPr lang="es-CO" sz="3223" spc="-11" dirty="0">
              <a:solidFill>
                <a:srgbClr val="FFFFFF"/>
              </a:solidFill>
              <a:latin typeface="Microsoft Sans Serif"/>
              <a:cs typeface="Microsoft Sans Serif"/>
            </a:endParaRPr>
          </a:p>
          <a:p>
            <a:pPr marL="27290" marR="10916" algn="ctr">
              <a:spcBef>
                <a:spcPts val="600"/>
              </a:spcBef>
            </a:pPr>
            <a:r>
              <a:rPr lang="es-CO" sz="3223" spc="-11" dirty="0" err="1">
                <a:solidFill>
                  <a:srgbClr val="FFFFFF"/>
                </a:solidFill>
                <a:latin typeface="Microsoft Sans Serif"/>
                <a:cs typeface="Microsoft Sans Serif"/>
              </a:rPr>
              <a:t>Research</a:t>
            </a:r>
            <a:r>
              <a:rPr lang="es-CO" sz="3223" spc="-11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s-CO" sz="3223" spc="-11" dirty="0" err="1" smtClean="0">
                <a:solidFill>
                  <a:srgbClr val="FFFFFF"/>
                </a:solidFill>
                <a:latin typeface="Microsoft Sans Serif"/>
                <a:cs typeface="Microsoft Sans Serif"/>
              </a:rPr>
              <a:t>Group</a:t>
            </a:r>
            <a:endParaRPr lang="es-CO" sz="3223" spc="-11" dirty="0" smtClean="0">
              <a:solidFill>
                <a:srgbClr val="FFFFFF"/>
              </a:solidFill>
              <a:latin typeface="Microsoft Sans Serif"/>
              <a:cs typeface="Microsoft Sans Serif"/>
            </a:endParaRPr>
          </a:p>
          <a:p>
            <a:pPr marL="27290" marR="10916" algn="ctr">
              <a:spcBef>
                <a:spcPts val="600"/>
              </a:spcBef>
            </a:pPr>
            <a:r>
              <a:rPr lang="es-CO" sz="3223" spc="-11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Programa de Pregrado en Física</a:t>
            </a:r>
            <a:endParaRPr lang="es-CO" sz="3223" spc="-11" dirty="0">
              <a:solidFill>
                <a:srgbClr val="FFFFFF"/>
              </a:solidFill>
              <a:latin typeface="Microsoft Sans Serif"/>
              <a:cs typeface="Microsoft Sans Serif"/>
            </a:endParaRPr>
          </a:p>
        </p:txBody>
      </p:sp>
      <p:sp>
        <p:nvSpPr>
          <p:cNvPr id="162" name="object 4">
            <a:extLst>
              <a:ext uri="{FF2B5EF4-FFF2-40B4-BE49-F238E27FC236}">
                <a16:creationId xmlns:a16="http://schemas.microsoft.com/office/drawing/2014/main" xmlns="" id="{783D0080-BC88-71BD-452B-D9E3D6D5BE1E}"/>
              </a:ext>
            </a:extLst>
          </p:cNvPr>
          <p:cNvSpPr txBox="1"/>
          <p:nvPr/>
        </p:nvSpPr>
        <p:spPr>
          <a:xfrm>
            <a:off x="24581644" y="3668068"/>
            <a:ext cx="5693008" cy="524630"/>
          </a:xfrm>
          <a:prstGeom prst="rect">
            <a:avLst/>
          </a:prstGeom>
        </p:spPr>
        <p:txBody>
          <a:bodyPr vert="horz" wrap="square" lIns="0" tIns="2729" rIns="0" bIns="0" rtlCol="0">
            <a:spAutoFit/>
          </a:bodyPr>
          <a:lstStyle/>
          <a:p>
            <a:pPr marL="1026095" marR="10916" indent="-1000170" algn="ctr">
              <a:lnSpc>
                <a:spcPct val="105900"/>
              </a:lnSpc>
              <a:spcBef>
                <a:spcPts val="21"/>
              </a:spcBef>
            </a:pPr>
            <a:r>
              <a:rPr lang="es-CO" sz="3438" spc="97" dirty="0">
                <a:solidFill>
                  <a:srgbClr val="FFFFFF"/>
                </a:solidFill>
                <a:latin typeface="Trebuchet MS"/>
                <a:cs typeface="Trebuchet MS"/>
              </a:rPr>
              <a:t>RESERACH GROUP </a:t>
            </a:r>
            <a:r>
              <a:rPr lang="es-CO" sz="3438" spc="97" dirty="0" err="1">
                <a:solidFill>
                  <a:srgbClr val="FFFFFF"/>
                </a:solidFill>
                <a:latin typeface="Trebuchet MS"/>
                <a:cs typeface="Trebuchet MS"/>
              </a:rPr>
              <a:t>lOGO</a:t>
            </a:r>
            <a:endParaRPr sz="3438" dirty="0">
              <a:latin typeface="Trebuchet MS"/>
              <a:cs typeface="Trebuchet MS"/>
            </a:endParaRPr>
          </a:p>
        </p:txBody>
      </p:sp>
      <p:grpSp>
        <p:nvGrpSpPr>
          <p:cNvPr id="163" name="object 5">
            <a:extLst>
              <a:ext uri="{FF2B5EF4-FFF2-40B4-BE49-F238E27FC236}">
                <a16:creationId xmlns:a16="http://schemas.microsoft.com/office/drawing/2014/main" xmlns="" id="{9A79B0D7-1A54-A0D3-E675-7E685258B052}"/>
              </a:ext>
            </a:extLst>
          </p:cNvPr>
          <p:cNvGrpSpPr/>
          <p:nvPr/>
        </p:nvGrpSpPr>
        <p:grpSpPr>
          <a:xfrm>
            <a:off x="24581644" y="1503341"/>
            <a:ext cx="5414407" cy="1968999"/>
            <a:chOff x="11844275" y="482125"/>
            <a:chExt cx="2519680" cy="916305"/>
          </a:xfrm>
        </p:grpSpPr>
        <p:sp>
          <p:nvSpPr>
            <p:cNvPr id="164" name="object 6">
              <a:extLst>
                <a:ext uri="{FF2B5EF4-FFF2-40B4-BE49-F238E27FC236}">
                  <a16:creationId xmlns:a16="http://schemas.microsoft.com/office/drawing/2014/main" xmlns="" id="{109D0F5A-FAE2-83A0-761B-DFBF463B0333}"/>
                </a:ext>
              </a:extLst>
            </p:cNvPr>
            <p:cNvSpPr/>
            <p:nvPr/>
          </p:nvSpPr>
          <p:spPr>
            <a:xfrm>
              <a:off x="11852670" y="490520"/>
              <a:ext cx="2503170" cy="863600"/>
            </a:xfrm>
            <a:custGeom>
              <a:avLst/>
              <a:gdLst/>
              <a:ahLst/>
              <a:cxnLst/>
              <a:rect l="l" t="t" r="r" b="b"/>
              <a:pathLst>
                <a:path w="2503169" h="863600">
                  <a:moveTo>
                    <a:pt x="0" y="863215"/>
                  </a:moveTo>
                  <a:lnTo>
                    <a:pt x="33438" y="848423"/>
                  </a:lnTo>
                  <a:lnTo>
                    <a:pt x="56664" y="813392"/>
                  </a:lnTo>
                  <a:lnTo>
                    <a:pt x="74912" y="771407"/>
                  </a:lnTo>
                  <a:lnTo>
                    <a:pt x="93419" y="735753"/>
                  </a:lnTo>
                  <a:lnTo>
                    <a:pt x="117422" y="719716"/>
                  </a:lnTo>
                  <a:lnTo>
                    <a:pt x="143734" y="736770"/>
                  </a:lnTo>
                  <a:lnTo>
                    <a:pt x="169991" y="772514"/>
                  </a:lnTo>
                  <a:lnTo>
                    <a:pt x="202574" y="807951"/>
                  </a:lnTo>
                  <a:lnTo>
                    <a:pt x="247868" y="824085"/>
                  </a:lnTo>
                  <a:lnTo>
                    <a:pt x="278700" y="819438"/>
                  </a:lnTo>
                  <a:lnTo>
                    <a:pt x="306214" y="805624"/>
                  </a:lnTo>
                  <a:lnTo>
                    <a:pt x="352696" y="754789"/>
                  </a:lnTo>
                  <a:lnTo>
                    <a:pt x="372374" y="719915"/>
                  </a:lnTo>
                  <a:lnTo>
                    <a:pt x="390146" y="680170"/>
                  </a:lnTo>
                  <a:lnTo>
                    <a:pt x="406368" y="636627"/>
                  </a:lnTo>
                  <a:lnTo>
                    <a:pt x="421393" y="590359"/>
                  </a:lnTo>
                  <a:lnTo>
                    <a:pt x="435574" y="542442"/>
                  </a:lnTo>
                  <a:lnTo>
                    <a:pt x="449266" y="493947"/>
                  </a:lnTo>
                  <a:lnTo>
                    <a:pt x="462822" y="445950"/>
                  </a:lnTo>
                  <a:lnTo>
                    <a:pt x="476595" y="399525"/>
                  </a:lnTo>
                  <a:lnTo>
                    <a:pt x="490939" y="355744"/>
                  </a:lnTo>
                  <a:lnTo>
                    <a:pt x="506209" y="315683"/>
                  </a:lnTo>
                  <a:lnTo>
                    <a:pt x="522758" y="280414"/>
                  </a:lnTo>
                  <a:lnTo>
                    <a:pt x="561106" y="228551"/>
                  </a:lnTo>
                  <a:lnTo>
                    <a:pt x="608814" y="208745"/>
                  </a:lnTo>
                  <a:lnTo>
                    <a:pt x="635930" y="214828"/>
                  </a:lnTo>
                  <a:lnTo>
                    <a:pt x="677931" y="258151"/>
                  </a:lnTo>
                  <a:lnTo>
                    <a:pt x="706866" y="333352"/>
                  </a:lnTo>
                  <a:lnTo>
                    <a:pt x="717650" y="379281"/>
                  </a:lnTo>
                  <a:lnTo>
                    <a:pt x="726627" y="428831"/>
                  </a:lnTo>
                  <a:lnTo>
                    <a:pt x="734284" y="480551"/>
                  </a:lnTo>
                  <a:lnTo>
                    <a:pt x="741107" y="532993"/>
                  </a:lnTo>
                  <a:lnTo>
                    <a:pt x="747583" y="584705"/>
                  </a:lnTo>
                  <a:lnTo>
                    <a:pt x="754198" y="634239"/>
                  </a:lnTo>
                  <a:lnTo>
                    <a:pt x="761439" y="680145"/>
                  </a:lnTo>
                  <a:lnTo>
                    <a:pt x="769793" y="720973"/>
                  </a:lnTo>
                  <a:lnTo>
                    <a:pt x="791784" y="781596"/>
                  </a:lnTo>
                  <a:lnTo>
                    <a:pt x="824062" y="804512"/>
                  </a:lnTo>
                  <a:lnTo>
                    <a:pt x="850535" y="795779"/>
                  </a:lnTo>
                  <a:lnTo>
                    <a:pt x="895619" y="738204"/>
                  </a:lnTo>
                  <a:lnTo>
                    <a:pt x="915096" y="695074"/>
                  </a:lnTo>
                  <a:lnTo>
                    <a:pt x="933109" y="646189"/>
                  </a:lnTo>
                  <a:lnTo>
                    <a:pt x="950089" y="594404"/>
                  </a:lnTo>
                  <a:lnTo>
                    <a:pt x="966470" y="542574"/>
                  </a:lnTo>
                  <a:lnTo>
                    <a:pt x="982686" y="493556"/>
                  </a:lnTo>
                  <a:lnTo>
                    <a:pt x="999169" y="450203"/>
                  </a:lnTo>
                  <a:lnTo>
                    <a:pt x="1016353" y="415372"/>
                  </a:lnTo>
                  <a:lnTo>
                    <a:pt x="1034671" y="391917"/>
                  </a:lnTo>
                  <a:lnTo>
                    <a:pt x="1054556" y="382694"/>
                  </a:lnTo>
                  <a:lnTo>
                    <a:pt x="1072994" y="392201"/>
                  </a:lnTo>
                  <a:lnTo>
                    <a:pt x="1102694" y="452192"/>
                  </a:lnTo>
                  <a:lnTo>
                    <a:pt x="1115227" y="496767"/>
                  </a:lnTo>
                  <a:lnTo>
                    <a:pt x="1127063" y="547121"/>
                  </a:lnTo>
                  <a:lnTo>
                    <a:pt x="1138836" y="600300"/>
                  </a:lnTo>
                  <a:lnTo>
                    <a:pt x="1151182" y="653349"/>
                  </a:lnTo>
                  <a:lnTo>
                    <a:pt x="1164735" y="703312"/>
                  </a:lnTo>
                  <a:lnTo>
                    <a:pt x="1180131" y="747235"/>
                  </a:lnTo>
                  <a:lnTo>
                    <a:pt x="1198005" y="782163"/>
                  </a:lnTo>
                  <a:lnTo>
                    <a:pt x="1243728" y="813214"/>
                  </a:lnTo>
                  <a:lnTo>
                    <a:pt x="1266380" y="806617"/>
                  </a:lnTo>
                  <a:lnTo>
                    <a:pt x="1303339" y="758462"/>
                  </a:lnTo>
                  <a:lnTo>
                    <a:pt x="1318610" y="720666"/>
                  </a:lnTo>
                  <a:lnTo>
                    <a:pt x="1332384" y="676232"/>
                  </a:lnTo>
                  <a:lnTo>
                    <a:pt x="1345143" y="627039"/>
                  </a:lnTo>
                  <a:lnTo>
                    <a:pt x="1357369" y="574969"/>
                  </a:lnTo>
                  <a:lnTo>
                    <a:pt x="1369543" y="521902"/>
                  </a:lnTo>
                  <a:lnTo>
                    <a:pt x="1382147" y="469719"/>
                  </a:lnTo>
                  <a:lnTo>
                    <a:pt x="1395662" y="420301"/>
                  </a:lnTo>
                  <a:lnTo>
                    <a:pt x="1410571" y="375527"/>
                  </a:lnTo>
                  <a:lnTo>
                    <a:pt x="1427356" y="337279"/>
                  </a:lnTo>
                  <a:lnTo>
                    <a:pt x="1468477" y="287882"/>
                  </a:lnTo>
                  <a:lnTo>
                    <a:pt x="1493778" y="280494"/>
                  </a:lnTo>
                  <a:lnTo>
                    <a:pt x="1516118" y="287254"/>
                  </a:lnTo>
                  <a:lnTo>
                    <a:pt x="1550991" y="331655"/>
                  </a:lnTo>
                  <a:lnTo>
                    <a:pt x="1576105" y="406893"/>
                  </a:lnTo>
                  <a:lnTo>
                    <a:pt x="1586247" y="452200"/>
                  </a:lnTo>
                  <a:lnTo>
                    <a:pt x="1595441" y="500564"/>
                  </a:lnTo>
                  <a:lnTo>
                    <a:pt x="1604187" y="550435"/>
                  </a:lnTo>
                  <a:lnTo>
                    <a:pt x="1612982" y="600262"/>
                  </a:lnTo>
                  <a:lnTo>
                    <a:pt x="1622324" y="648494"/>
                  </a:lnTo>
                  <a:lnTo>
                    <a:pt x="1632709" y="693582"/>
                  </a:lnTo>
                  <a:lnTo>
                    <a:pt x="1644637" y="733973"/>
                  </a:lnTo>
                  <a:lnTo>
                    <a:pt x="1675109" y="794465"/>
                  </a:lnTo>
                  <a:lnTo>
                    <a:pt x="1717722" y="817565"/>
                  </a:lnTo>
                  <a:lnTo>
                    <a:pt x="1734872" y="812654"/>
                  </a:lnTo>
                  <a:lnTo>
                    <a:pt x="1764955" y="778501"/>
                  </a:lnTo>
                  <a:lnTo>
                    <a:pt x="1790654" y="717232"/>
                  </a:lnTo>
                  <a:lnTo>
                    <a:pt x="1802324" y="678426"/>
                  </a:lnTo>
                  <a:lnTo>
                    <a:pt x="1813456" y="635238"/>
                  </a:lnTo>
                  <a:lnTo>
                    <a:pt x="1824236" y="588466"/>
                  </a:lnTo>
                  <a:lnTo>
                    <a:pt x="1834849" y="538909"/>
                  </a:lnTo>
                  <a:lnTo>
                    <a:pt x="1845480" y="487366"/>
                  </a:lnTo>
                  <a:lnTo>
                    <a:pt x="1856317" y="434635"/>
                  </a:lnTo>
                  <a:lnTo>
                    <a:pt x="1867544" y="381516"/>
                  </a:lnTo>
                  <a:lnTo>
                    <a:pt x="1879348" y="328806"/>
                  </a:lnTo>
                  <a:lnTo>
                    <a:pt x="1891914" y="277306"/>
                  </a:lnTo>
                  <a:lnTo>
                    <a:pt x="1905428" y="227813"/>
                  </a:lnTo>
                  <a:lnTo>
                    <a:pt x="1920076" y="181127"/>
                  </a:lnTo>
                  <a:lnTo>
                    <a:pt x="1936044" y="138046"/>
                  </a:lnTo>
                  <a:lnTo>
                    <a:pt x="1953518" y="99368"/>
                  </a:lnTo>
                  <a:lnTo>
                    <a:pt x="1972682" y="65894"/>
                  </a:lnTo>
                  <a:lnTo>
                    <a:pt x="2016830" y="17749"/>
                  </a:lnTo>
                  <a:lnTo>
                    <a:pt x="2069972" y="0"/>
                  </a:lnTo>
                  <a:lnTo>
                    <a:pt x="2096422" y="3609"/>
                  </a:lnTo>
                  <a:lnTo>
                    <a:pt x="2143276" y="31407"/>
                  </a:lnTo>
                  <a:lnTo>
                    <a:pt x="2183140" y="82731"/>
                  </a:lnTo>
                  <a:lnTo>
                    <a:pt x="2217299" y="152887"/>
                  </a:lnTo>
                  <a:lnTo>
                    <a:pt x="2232639" y="193560"/>
                  </a:lnTo>
                  <a:lnTo>
                    <a:pt x="2247035" y="237181"/>
                  </a:lnTo>
                  <a:lnTo>
                    <a:pt x="2260646" y="283162"/>
                  </a:lnTo>
                  <a:lnTo>
                    <a:pt x="2273632" y="330917"/>
                  </a:lnTo>
                  <a:lnTo>
                    <a:pt x="2286155" y="379858"/>
                  </a:lnTo>
                  <a:lnTo>
                    <a:pt x="2298375" y="429400"/>
                  </a:lnTo>
                  <a:lnTo>
                    <a:pt x="2310452" y="478955"/>
                  </a:lnTo>
                  <a:lnTo>
                    <a:pt x="2322547" y="527937"/>
                  </a:lnTo>
                  <a:lnTo>
                    <a:pt x="2334821" y="575758"/>
                  </a:lnTo>
                  <a:lnTo>
                    <a:pt x="2347433" y="621831"/>
                  </a:lnTo>
                  <a:lnTo>
                    <a:pt x="2360544" y="665571"/>
                  </a:lnTo>
                  <a:lnTo>
                    <a:pt x="2374315" y="706390"/>
                  </a:lnTo>
                  <a:lnTo>
                    <a:pt x="2388906" y="743701"/>
                  </a:lnTo>
                  <a:lnTo>
                    <a:pt x="2421190" y="805452"/>
                  </a:lnTo>
                  <a:lnTo>
                    <a:pt x="2458681" y="846129"/>
                  </a:lnTo>
                  <a:lnTo>
                    <a:pt x="2479780" y="857099"/>
                  </a:lnTo>
                  <a:lnTo>
                    <a:pt x="2502662" y="861039"/>
                  </a:lnTo>
                </a:path>
              </a:pathLst>
            </a:custGeom>
            <a:ln w="16789">
              <a:solidFill>
                <a:srgbClr val="FFD8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8312" dirty="0"/>
            </a:p>
          </p:txBody>
        </p:sp>
        <p:sp>
          <p:nvSpPr>
            <p:cNvPr id="165" name="object 7">
              <a:extLst>
                <a:ext uri="{FF2B5EF4-FFF2-40B4-BE49-F238E27FC236}">
                  <a16:creationId xmlns:a16="http://schemas.microsoft.com/office/drawing/2014/main" xmlns="" id="{82E3449D-C779-CED5-A843-5FF9FF83F45D}"/>
                </a:ext>
              </a:extLst>
            </p:cNvPr>
            <p:cNvSpPr/>
            <p:nvPr/>
          </p:nvSpPr>
          <p:spPr>
            <a:xfrm>
              <a:off x="11860918" y="581843"/>
              <a:ext cx="2488565" cy="804545"/>
            </a:xfrm>
            <a:custGeom>
              <a:avLst/>
              <a:gdLst/>
              <a:ahLst/>
              <a:cxnLst/>
              <a:rect l="l" t="t" r="r" b="b"/>
              <a:pathLst>
                <a:path w="2488565" h="804544">
                  <a:moveTo>
                    <a:pt x="0" y="804380"/>
                  </a:moveTo>
                  <a:lnTo>
                    <a:pt x="254107" y="803978"/>
                  </a:lnTo>
                  <a:lnTo>
                    <a:pt x="252489" y="634736"/>
                  </a:lnTo>
                  <a:lnTo>
                    <a:pt x="421301" y="634736"/>
                  </a:lnTo>
                  <a:lnTo>
                    <a:pt x="421301" y="261753"/>
                  </a:lnTo>
                  <a:lnTo>
                    <a:pt x="775210" y="261753"/>
                  </a:lnTo>
                  <a:lnTo>
                    <a:pt x="775210" y="634736"/>
                  </a:lnTo>
                  <a:lnTo>
                    <a:pt x="882363" y="634736"/>
                  </a:lnTo>
                  <a:lnTo>
                    <a:pt x="882363" y="464603"/>
                  </a:lnTo>
                  <a:lnTo>
                    <a:pt x="1213530" y="464603"/>
                  </a:lnTo>
                  <a:lnTo>
                    <a:pt x="1213530" y="631464"/>
                  </a:lnTo>
                  <a:lnTo>
                    <a:pt x="1304428" y="631464"/>
                  </a:lnTo>
                  <a:lnTo>
                    <a:pt x="1304428" y="350068"/>
                  </a:lnTo>
                  <a:lnTo>
                    <a:pt x="1625866" y="350068"/>
                  </a:lnTo>
                  <a:lnTo>
                    <a:pt x="1625866" y="634736"/>
                  </a:lnTo>
                  <a:lnTo>
                    <a:pt x="1739500" y="634736"/>
                  </a:lnTo>
                  <a:lnTo>
                    <a:pt x="1739500" y="788503"/>
                  </a:lnTo>
                  <a:lnTo>
                    <a:pt x="1866135" y="788503"/>
                  </a:lnTo>
                  <a:lnTo>
                    <a:pt x="1866135" y="0"/>
                  </a:lnTo>
                  <a:lnTo>
                    <a:pt x="2220043" y="0"/>
                  </a:lnTo>
                  <a:lnTo>
                    <a:pt x="2220043" y="798324"/>
                  </a:lnTo>
                  <a:lnTo>
                    <a:pt x="2488140" y="795076"/>
                  </a:lnTo>
                </a:path>
              </a:pathLst>
            </a:custGeom>
            <a:ln w="2440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8312"/>
            </a:p>
          </p:txBody>
        </p:sp>
      </p:grpSp>
    </p:spTree>
    <p:extLst>
      <p:ext uri="{BB962C8B-B14F-4D97-AF65-F5344CB8AC3E}">
        <p14:creationId xmlns:p14="http://schemas.microsoft.com/office/powerpoint/2010/main" val="320834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F1FDFFF6-6C82-45D9-5643-69D2B48547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24990" y="1991828"/>
            <a:ext cx="5149308" cy="864994"/>
          </a:xfrm>
          <a:prstGeom prst="rect">
            <a:avLst/>
          </a:prstGeom>
        </p:spPr>
        <p:txBody>
          <a:bodyPr vert="horz" wrap="square" lIns="0" tIns="31382" rIns="0" bIns="0" rtlCol="0">
            <a:spAutoFit/>
          </a:bodyPr>
          <a:lstStyle/>
          <a:p>
            <a:pPr marL="229234" algn="ctr">
              <a:spcBef>
                <a:spcPts val="245"/>
              </a:spcBef>
            </a:pPr>
            <a:r>
              <a:rPr spc="21" dirty="0"/>
              <a:t>TITLE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xmlns="" id="{16602026-1C1D-CEEF-EEE0-61E84F722352}"/>
              </a:ext>
            </a:extLst>
          </p:cNvPr>
          <p:cNvSpPr txBox="1"/>
          <p:nvPr/>
        </p:nvSpPr>
        <p:spPr>
          <a:xfrm>
            <a:off x="11786835" y="2843246"/>
            <a:ext cx="9214590" cy="2505433"/>
          </a:xfrm>
          <a:prstGeom prst="rect">
            <a:avLst/>
          </a:prstGeom>
        </p:spPr>
        <p:txBody>
          <a:bodyPr vert="horz" wrap="square" lIns="0" tIns="287913" rIns="0" bIns="0" rtlCol="0">
            <a:spAutoFit/>
          </a:bodyPr>
          <a:lstStyle/>
          <a:p>
            <a:pPr marL="27290" marR="10916" algn="ctr">
              <a:spcBef>
                <a:spcPts val="600"/>
              </a:spcBef>
            </a:pPr>
            <a:r>
              <a:rPr lang="es-ES" sz="3223" spc="-11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223" spc="-11" dirty="0" err="1">
                <a:solidFill>
                  <a:srgbClr val="FFFFFF"/>
                </a:solidFill>
                <a:latin typeface="Microsoft Sans Serif"/>
                <a:cs typeface="Microsoft Sans Serif"/>
              </a:rPr>
              <a:t>utho</a:t>
            </a:r>
            <a:r>
              <a:rPr lang="es-CO" sz="3223" spc="-11" dirty="0">
                <a:solidFill>
                  <a:srgbClr val="FFFFFF"/>
                </a:solidFill>
                <a:latin typeface="Microsoft Sans Serif"/>
                <a:cs typeface="Microsoft Sans Serif"/>
              </a:rPr>
              <a:t>r </a:t>
            </a:r>
            <a:r>
              <a:rPr lang="es-CO" sz="3223" spc="-11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email@email.com</a:t>
            </a:r>
            <a:endParaRPr lang="es-CO" sz="3223" spc="-11" dirty="0">
              <a:solidFill>
                <a:srgbClr val="FFFFFF"/>
              </a:solidFill>
              <a:latin typeface="Microsoft Sans Serif"/>
              <a:cs typeface="Microsoft Sans Serif"/>
            </a:endParaRPr>
          </a:p>
          <a:p>
            <a:pPr marL="27290" marR="10916" algn="ctr">
              <a:spcBef>
                <a:spcPts val="600"/>
              </a:spcBef>
            </a:pPr>
            <a:r>
              <a:rPr lang="es-CO" sz="3223" spc="-11" dirty="0">
                <a:solidFill>
                  <a:srgbClr val="FFFFFF"/>
                </a:solidFill>
                <a:latin typeface="Microsoft Sans Serif"/>
                <a:cs typeface="Microsoft Sans Serif"/>
              </a:rPr>
              <a:t>Director </a:t>
            </a:r>
            <a:r>
              <a:rPr lang="es-CO" sz="3223" spc="-11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email@email.com</a:t>
            </a:r>
            <a:endParaRPr lang="es-CO" sz="3223" spc="-11" dirty="0">
              <a:solidFill>
                <a:srgbClr val="FFFFFF"/>
              </a:solidFill>
              <a:latin typeface="Microsoft Sans Serif"/>
              <a:cs typeface="Microsoft Sans Serif"/>
            </a:endParaRPr>
          </a:p>
          <a:p>
            <a:pPr marL="27290" marR="10916" algn="ctr">
              <a:spcBef>
                <a:spcPts val="600"/>
              </a:spcBef>
            </a:pPr>
            <a:r>
              <a:rPr lang="es-CO" sz="3223" spc="-11" dirty="0" err="1">
                <a:solidFill>
                  <a:srgbClr val="FFFFFF"/>
                </a:solidFill>
                <a:latin typeface="Microsoft Sans Serif"/>
                <a:cs typeface="Microsoft Sans Serif"/>
              </a:rPr>
              <a:t>Research</a:t>
            </a:r>
            <a:r>
              <a:rPr lang="es-CO" sz="3223" spc="-11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s-CO" sz="3223" spc="-11" dirty="0" err="1" smtClean="0">
                <a:solidFill>
                  <a:srgbClr val="FFFFFF"/>
                </a:solidFill>
                <a:latin typeface="Microsoft Sans Serif"/>
                <a:cs typeface="Microsoft Sans Serif"/>
              </a:rPr>
              <a:t>Group</a:t>
            </a:r>
            <a:endParaRPr lang="es-CO" sz="3223" spc="-11" dirty="0" smtClean="0">
              <a:solidFill>
                <a:srgbClr val="FFFFFF"/>
              </a:solidFill>
              <a:latin typeface="Microsoft Sans Serif"/>
              <a:cs typeface="Microsoft Sans Serif"/>
            </a:endParaRPr>
          </a:p>
          <a:p>
            <a:pPr marL="27290" marR="10916" algn="ctr">
              <a:spcBef>
                <a:spcPts val="600"/>
              </a:spcBef>
            </a:pPr>
            <a:r>
              <a:rPr lang="es-CO" sz="3223" spc="-11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Programa de Pregrado en Física</a:t>
            </a:r>
            <a:endParaRPr lang="es-CO" sz="3223" spc="-11" dirty="0">
              <a:solidFill>
                <a:srgbClr val="FFFFFF"/>
              </a:solidFill>
              <a:latin typeface="Microsoft Sans Serif"/>
              <a:cs typeface="Microsoft Sans Serif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xmlns="" id="{5875AA19-2B4C-B3FA-0D8A-73E3B9FC7F10}"/>
              </a:ext>
            </a:extLst>
          </p:cNvPr>
          <p:cNvSpPr txBox="1"/>
          <p:nvPr/>
        </p:nvSpPr>
        <p:spPr>
          <a:xfrm>
            <a:off x="24581644" y="3668068"/>
            <a:ext cx="5693008" cy="524630"/>
          </a:xfrm>
          <a:prstGeom prst="rect">
            <a:avLst/>
          </a:prstGeom>
        </p:spPr>
        <p:txBody>
          <a:bodyPr vert="horz" wrap="square" lIns="0" tIns="2729" rIns="0" bIns="0" rtlCol="0">
            <a:spAutoFit/>
          </a:bodyPr>
          <a:lstStyle/>
          <a:p>
            <a:pPr marL="1026095" marR="10916" indent="-1000170" algn="ctr">
              <a:lnSpc>
                <a:spcPct val="105900"/>
              </a:lnSpc>
              <a:spcBef>
                <a:spcPts val="21"/>
              </a:spcBef>
            </a:pPr>
            <a:r>
              <a:rPr lang="es-CO" sz="3438" spc="97" dirty="0">
                <a:solidFill>
                  <a:srgbClr val="FFFFFF"/>
                </a:solidFill>
                <a:latin typeface="Trebuchet MS"/>
                <a:cs typeface="Trebuchet MS"/>
              </a:rPr>
              <a:t>RESERACH GROUP </a:t>
            </a:r>
            <a:r>
              <a:rPr lang="es-CO" sz="3438" spc="97" dirty="0" err="1">
                <a:solidFill>
                  <a:srgbClr val="FFFFFF"/>
                </a:solidFill>
                <a:latin typeface="Trebuchet MS"/>
                <a:cs typeface="Trebuchet MS"/>
              </a:rPr>
              <a:t>lOGO</a:t>
            </a:r>
            <a:endParaRPr sz="3438" dirty="0">
              <a:latin typeface="Trebuchet MS"/>
              <a:cs typeface="Trebuchet MS"/>
            </a:endParaRP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xmlns="" id="{D05A0BC0-4E8B-991C-7144-763926E589C5}"/>
              </a:ext>
            </a:extLst>
          </p:cNvPr>
          <p:cNvGrpSpPr/>
          <p:nvPr/>
        </p:nvGrpSpPr>
        <p:grpSpPr>
          <a:xfrm>
            <a:off x="24581644" y="1503341"/>
            <a:ext cx="5414407" cy="1968999"/>
            <a:chOff x="11844275" y="482125"/>
            <a:chExt cx="2519680" cy="916305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xmlns="" id="{52446E73-2EFC-4E38-0FEF-3B5517498734}"/>
                </a:ext>
              </a:extLst>
            </p:cNvPr>
            <p:cNvSpPr/>
            <p:nvPr/>
          </p:nvSpPr>
          <p:spPr>
            <a:xfrm>
              <a:off x="11852670" y="490520"/>
              <a:ext cx="2503170" cy="863600"/>
            </a:xfrm>
            <a:custGeom>
              <a:avLst/>
              <a:gdLst/>
              <a:ahLst/>
              <a:cxnLst/>
              <a:rect l="l" t="t" r="r" b="b"/>
              <a:pathLst>
                <a:path w="2503169" h="863600">
                  <a:moveTo>
                    <a:pt x="0" y="863215"/>
                  </a:moveTo>
                  <a:lnTo>
                    <a:pt x="33438" y="848423"/>
                  </a:lnTo>
                  <a:lnTo>
                    <a:pt x="56664" y="813392"/>
                  </a:lnTo>
                  <a:lnTo>
                    <a:pt x="74912" y="771407"/>
                  </a:lnTo>
                  <a:lnTo>
                    <a:pt x="93419" y="735753"/>
                  </a:lnTo>
                  <a:lnTo>
                    <a:pt x="117422" y="719716"/>
                  </a:lnTo>
                  <a:lnTo>
                    <a:pt x="143734" y="736770"/>
                  </a:lnTo>
                  <a:lnTo>
                    <a:pt x="169991" y="772514"/>
                  </a:lnTo>
                  <a:lnTo>
                    <a:pt x="202574" y="807951"/>
                  </a:lnTo>
                  <a:lnTo>
                    <a:pt x="247868" y="824085"/>
                  </a:lnTo>
                  <a:lnTo>
                    <a:pt x="278700" y="819438"/>
                  </a:lnTo>
                  <a:lnTo>
                    <a:pt x="306214" y="805624"/>
                  </a:lnTo>
                  <a:lnTo>
                    <a:pt x="352696" y="754789"/>
                  </a:lnTo>
                  <a:lnTo>
                    <a:pt x="372374" y="719915"/>
                  </a:lnTo>
                  <a:lnTo>
                    <a:pt x="390146" y="680170"/>
                  </a:lnTo>
                  <a:lnTo>
                    <a:pt x="406368" y="636627"/>
                  </a:lnTo>
                  <a:lnTo>
                    <a:pt x="421393" y="590359"/>
                  </a:lnTo>
                  <a:lnTo>
                    <a:pt x="435574" y="542442"/>
                  </a:lnTo>
                  <a:lnTo>
                    <a:pt x="449266" y="493947"/>
                  </a:lnTo>
                  <a:lnTo>
                    <a:pt x="462822" y="445950"/>
                  </a:lnTo>
                  <a:lnTo>
                    <a:pt x="476595" y="399525"/>
                  </a:lnTo>
                  <a:lnTo>
                    <a:pt x="490939" y="355744"/>
                  </a:lnTo>
                  <a:lnTo>
                    <a:pt x="506209" y="315683"/>
                  </a:lnTo>
                  <a:lnTo>
                    <a:pt x="522758" y="280414"/>
                  </a:lnTo>
                  <a:lnTo>
                    <a:pt x="561106" y="228551"/>
                  </a:lnTo>
                  <a:lnTo>
                    <a:pt x="608814" y="208745"/>
                  </a:lnTo>
                  <a:lnTo>
                    <a:pt x="635930" y="214828"/>
                  </a:lnTo>
                  <a:lnTo>
                    <a:pt x="677931" y="258151"/>
                  </a:lnTo>
                  <a:lnTo>
                    <a:pt x="706866" y="333352"/>
                  </a:lnTo>
                  <a:lnTo>
                    <a:pt x="717650" y="379281"/>
                  </a:lnTo>
                  <a:lnTo>
                    <a:pt x="726627" y="428831"/>
                  </a:lnTo>
                  <a:lnTo>
                    <a:pt x="734284" y="480551"/>
                  </a:lnTo>
                  <a:lnTo>
                    <a:pt x="741107" y="532993"/>
                  </a:lnTo>
                  <a:lnTo>
                    <a:pt x="747583" y="584705"/>
                  </a:lnTo>
                  <a:lnTo>
                    <a:pt x="754198" y="634239"/>
                  </a:lnTo>
                  <a:lnTo>
                    <a:pt x="761439" y="680145"/>
                  </a:lnTo>
                  <a:lnTo>
                    <a:pt x="769793" y="720973"/>
                  </a:lnTo>
                  <a:lnTo>
                    <a:pt x="791784" y="781596"/>
                  </a:lnTo>
                  <a:lnTo>
                    <a:pt x="824062" y="804512"/>
                  </a:lnTo>
                  <a:lnTo>
                    <a:pt x="850535" y="795779"/>
                  </a:lnTo>
                  <a:lnTo>
                    <a:pt x="895619" y="738204"/>
                  </a:lnTo>
                  <a:lnTo>
                    <a:pt x="915096" y="695074"/>
                  </a:lnTo>
                  <a:lnTo>
                    <a:pt x="933109" y="646189"/>
                  </a:lnTo>
                  <a:lnTo>
                    <a:pt x="950089" y="594404"/>
                  </a:lnTo>
                  <a:lnTo>
                    <a:pt x="966470" y="542574"/>
                  </a:lnTo>
                  <a:lnTo>
                    <a:pt x="982686" y="493556"/>
                  </a:lnTo>
                  <a:lnTo>
                    <a:pt x="999169" y="450203"/>
                  </a:lnTo>
                  <a:lnTo>
                    <a:pt x="1016353" y="415372"/>
                  </a:lnTo>
                  <a:lnTo>
                    <a:pt x="1034671" y="391917"/>
                  </a:lnTo>
                  <a:lnTo>
                    <a:pt x="1054556" y="382694"/>
                  </a:lnTo>
                  <a:lnTo>
                    <a:pt x="1072994" y="392201"/>
                  </a:lnTo>
                  <a:lnTo>
                    <a:pt x="1102694" y="452192"/>
                  </a:lnTo>
                  <a:lnTo>
                    <a:pt x="1115227" y="496767"/>
                  </a:lnTo>
                  <a:lnTo>
                    <a:pt x="1127063" y="547121"/>
                  </a:lnTo>
                  <a:lnTo>
                    <a:pt x="1138836" y="600300"/>
                  </a:lnTo>
                  <a:lnTo>
                    <a:pt x="1151182" y="653349"/>
                  </a:lnTo>
                  <a:lnTo>
                    <a:pt x="1164735" y="703312"/>
                  </a:lnTo>
                  <a:lnTo>
                    <a:pt x="1180131" y="747235"/>
                  </a:lnTo>
                  <a:lnTo>
                    <a:pt x="1198005" y="782163"/>
                  </a:lnTo>
                  <a:lnTo>
                    <a:pt x="1243728" y="813214"/>
                  </a:lnTo>
                  <a:lnTo>
                    <a:pt x="1266380" y="806617"/>
                  </a:lnTo>
                  <a:lnTo>
                    <a:pt x="1303339" y="758462"/>
                  </a:lnTo>
                  <a:lnTo>
                    <a:pt x="1318610" y="720666"/>
                  </a:lnTo>
                  <a:lnTo>
                    <a:pt x="1332384" y="676232"/>
                  </a:lnTo>
                  <a:lnTo>
                    <a:pt x="1345143" y="627039"/>
                  </a:lnTo>
                  <a:lnTo>
                    <a:pt x="1357369" y="574969"/>
                  </a:lnTo>
                  <a:lnTo>
                    <a:pt x="1369543" y="521902"/>
                  </a:lnTo>
                  <a:lnTo>
                    <a:pt x="1382147" y="469719"/>
                  </a:lnTo>
                  <a:lnTo>
                    <a:pt x="1395662" y="420301"/>
                  </a:lnTo>
                  <a:lnTo>
                    <a:pt x="1410571" y="375527"/>
                  </a:lnTo>
                  <a:lnTo>
                    <a:pt x="1427356" y="337279"/>
                  </a:lnTo>
                  <a:lnTo>
                    <a:pt x="1468477" y="287882"/>
                  </a:lnTo>
                  <a:lnTo>
                    <a:pt x="1493778" y="280494"/>
                  </a:lnTo>
                  <a:lnTo>
                    <a:pt x="1516118" y="287254"/>
                  </a:lnTo>
                  <a:lnTo>
                    <a:pt x="1550991" y="331655"/>
                  </a:lnTo>
                  <a:lnTo>
                    <a:pt x="1576105" y="406893"/>
                  </a:lnTo>
                  <a:lnTo>
                    <a:pt x="1586247" y="452200"/>
                  </a:lnTo>
                  <a:lnTo>
                    <a:pt x="1595441" y="500564"/>
                  </a:lnTo>
                  <a:lnTo>
                    <a:pt x="1604187" y="550435"/>
                  </a:lnTo>
                  <a:lnTo>
                    <a:pt x="1612982" y="600262"/>
                  </a:lnTo>
                  <a:lnTo>
                    <a:pt x="1622324" y="648494"/>
                  </a:lnTo>
                  <a:lnTo>
                    <a:pt x="1632709" y="693582"/>
                  </a:lnTo>
                  <a:lnTo>
                    <a:pt x="1644637" y="733973"/>
                  </a:lnTo>
                  <a:lnTo>
                    <a:pt x="1675109" y="794465"/>
                  </a:lnTo>
                  <a:lnTo>
                    <a:pt x="1717722" y="817565"/>
                  </a:lnTo>
                  <a:lnTo>
                    <a:pt x="1734872" y="812654"/>
                  </a:lnTo>
                  <a:lnTo>
                    <a:pt x="1764955" y="778501"/>
                  </a:lnTo>
                  <a:lnTo>
                    <a:pt x="1790654" y="717232"/>
                  </a:lnTo>
                  <a:lnTo>
                    <a:pt x="1802324" y="678426"/>
                  </a:lnTo>
                  <a:lnTo>
                    <a:pt x="1813456" y="635238"/>
                  </a:lnTo>
                  <a:lnTo>
                    <a:pt x="1824236" y="588466"/>
                  </a:lnTo>
                  <a:lnTo>
                    <a:pt x="1834849" y="538909"/>
                  </a:lnTo>
                  <a:lnTo>
                    <a:pt x="1845480" y="487366"/>
                  </a:lnTo>
                  <a:lnTo>
                    <a:pt x="1856317" y="434635"/>
                  </a:lnTo>
                  <a:lnTo>
                    <a:pt x="1867544" y="381516"/>
                  </a:lnTo>
                  <a:lnTo>
                    <a:pt x="1879348" y="328806"/>
                  </a:lnTo>
                  <a:lnTo>
                    <a:pt x="1891914" y="277306"/>
                  </a:lnTo>
                  <a:lnTo>
                    <a:pt x="1905428" y="227813"/>
                  </a:lnTo>
                  <a:lnTo>
                    <a:pt x="1920076" y="181127"/>
                  </a:lnTo>
                  <a:lnTo>
                    <a:pt x="1936044" y="138046"/>
                  </a:lnTo>
                  <a:lnTo>
                    <a:pt x="1953518" y="99368"/>
                  </a:lnTo>
                  <a:lnTo>
                    <a:pt x="1972682" y="65894"/>
                  </a:lnTo>
                  <a:lnTo>
                    <a:pt x="2016830" y="17749"/>
                  </a:lnTo>
                  <a:lnTo>
                    <a:pt x="2069972" y="0"/>
                  </a:lnTo>
                  <a:lnTo>
                    <a:pt x="2096422" y="3609"/>
                  </a:lnTo>
                  <a:lnTo>
                    <a:pt x="2143276" y="31407"/>
                  </a:lnTo>
                  <a:lnTo>
                    <a:pt x="2183140" y="82731"/>
                  </a:lnTo>
                  <a:lnTo>
                    <a:pt x="2217299" y="152887"/>
                  </a:lnTo>
                  <a:lnTo>
                    <a:pt x="2232639" y="193560"/>
                  </a:lnTo>
                  <a:lnTo>
                    <a:pt x="2247035" y="237181"/>
                  </a:lnTo>
                  <a:lnTo>
                    <a:pt x="2260646" y="283162"/>
                  </a:lnTo>
                  <a:lnTo>
                    <a:pt x="2273632" y="330917"/>
                  </a:lnTo>
                  <a:lnTo>
                    <a:pt x="2286155" y="379858"/>
                  </a:lnTo>
                  <a:lnTo>
                    <a:pt x="2298375" y="429400"/>
                  </a:lnTo>
                  <a:lnTo>
                    <a:pt x="2310452" y="478955"/>
                  </a:lnTo>
                  <a:lnTo>
                    <a:pt x="2322547" y="527937"/>
                  </a:lnTo>
                  <a:lnTo>
                    <a:pt x="2334821" y="575758"/>
                  </a:lnTo>
                  <a:lnTo>
                    <a:pt x="2347433" y="621831"/>
                  </a:lnTo>
                  <a:lnTo>
                    <a:pt x="2360544" y="665571"/>
                  </a:lnTo>
                  <a:lnTo>
                    <a:pt x="2374315" y="706390"/>
                  </a:lnTo>
                  <a:lnTo>
                    <a:pt x="2388906" y="743701"/>
                  </a:lnTo>
                  <a:lnTo>
                    <a:pt x="2421190" y="805452"/>
                  </a:lnTo>
                  <a:lnTo>
                    <a:pt x="2458681" y="846129"/>
                  </a:lnTo>
                  <a:lnTo>
                    <a:pt x="2479780" y="857099"/>
                  </a:lnTo>
                  <a:lnTo>
                    <a:pt x="2502662" y="861039"/>
                  </a:lnTo>
                </a:path>
              </a:pathLst>
            </a:custGeom>
            <a:ln w="16789">
              <a:solidFill>
                <a:srgbClr val="FFD8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8312" dirty="0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xmlns="" id="{6616A157-F891-5C5B-4F2B-6DC57B2253C5}"/>
                </a:ext>
              </a:extLst>
            </p:cNvPr>
            <p:cNvSpPr/>
            <p:nvPr/>
          </p:nvSpPr>
          <p:spPr>
            <a:xfrm>
              <a:off x="11860918" y="581843"/>
              <a:ext cx="2488565" cy="804545"/>
            </a:xfrm>
            <a:custGeom>
              <a:avLst/>
              <a:gdLst/>
              <a:ahLst/>
              <a:cxnLst/>
              <a:rect l="l" t="t" r="r" b="b"/>
              <a:pathLst>
                <a:path w="2488565" h="804544">
                  <a:moveTo>
                    <a:pt x="0" y="804380"/>
                  </a:moveTo>
                  <a:lnTo>
                    <a:pt x="254107" y="803978"/>
                  </a:lnTo>
                  <a:lnTo>
                    <a:pt x="252489" y="634736"/>
                  </a:lnTo>
                  <a:lnTo>
                    <a:pt x="421301" y="634736"/>
                  </a:lnTo>
                  <a:lnTo>
                    <a:pt x="421301" y="261753"/>
                  </a:lnTo>
                  <a:lnTo>
                    <a:pt x="775210" y="261753"/>
                  </a:lnTo>
                  <a:lnTo>
                    <a:pt x="775210" y="634736"/>
                  </a:lnTo>
                  <a:lnTo>
                    <a:pt x="882363" y="634736"/>
                  </a:lnTo>
                  <a:lnTo>
                    <a:pt x="882363" y="464603"/>
                  </a:lnTo>
                  <a:lnTo>
                    <a:pt x="1213530" y="464603"/>
                  </a:lnTo>
                  <a:lnTo>
                    <a:pt x="1213530" y="631464"/>
                  </a:lnTo>
                  <a:lnTo>
                    <a:pt x="1304428" y="631464"/>
                  </a:lnTo>
                  <a:lnTo>
                    <a:pt x="1304428" y="350068"/>
                  </a:lnTo>
                  <a:lnTo>
                    <a:pt x="1625866" y="350068"/>
                  </a:lnTo>
                  <a:lnTo>
                    <a:pt x="1625866" y="634736"/>
                  </a:lnTo>
                  <a:lnTo>
                    <a:pt x="1739500" y="634736"/>
                  </a:lnTo>
                  <a:lnTo>
                    <a:pt x="1739500" y="788503"/>
                  </a:lnTo>
                  <a:lnTo>
                    <a:pt x="1866135" y="788503"/>
                  </a:lnTo>
                  <a:lnTo>
                    <a:pt x="1866135" y="0"/>
                  </a:lnTo>
                  <a:lnTo>
                    <a:pt x="2220043" y="0"/>
                  </a:lnTo>
                  <a:lnTo>
                    <a:pt x="2220043" y="798324"/>
                  </a:lnTo>
                  <a:lnTo>
                    <a:pt x="2488140" y="795076"/>
                  </a:lnTo>
                </a:path>
              </a:pathLst>
            </a:custGeom>
            <a:ln w="2440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8312"/>
            </a:p>
          </p:txBody>
        </p:sp>
      </p:grpSp>
      <p:sp>
        <p:nvSpPr>
          <p:cNvPr id="116" name="Rectángulo 115">
            <a:extLst>
              <a:ext uri="{FF2B5EF4-FFF2-40B4-BE49-F238E27FC236}">
                <a16:creationId xmlns:a16="http://schemas.microsoft.com/office/drawing/2014/main" xmlns="" id="{EC8286C3-5DD8-4A84-7798-6C5222F53CB4}"/>
              </a:ext>
            </a:extLst>
          </p:cNvPr>
          <p:cNvSpPr/>
          <p:nvPr/>
        </p:nvSpPr>
        <p:spPr>
          <a:xfrm>
            <a:off x="360288" y="6207565"/>
            <a:ext cx="31612756" cy="34876071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7" name="object 8">
            <a:extLst>
              <a:ext uri="{FF2B5EF4-FFF2-40B4-BE49-F238E27FC236}">
                <a16:creationId xmlns:a16="http://schemas.microsoft.com/office/drawing/2014/main" xmlns="" id="{DFF20C66-12C5-0123-2BC3-B1D938F30A30}"/>
              </a:ext>
            </a:extLst>
          </p:cNvPr>
          <p:cNvSpPr txBox="1"/>
          <p:nvPr/>
        </p:nvSpPr>
        <p:spPr>
          <a:xfrm>
            <a:off x="1580768" y="6773136"/>
            <a:ext cx="28693884" cy="4338963"/>
          </a:xfrm>
          <a:prstGeom prst="rect">
            <a:avLst/>
          </a:prstGeom>
        </p:spPr>
        <p:txBody>
          <a:bodyPr vert="horz" wrap="square" lIns="0" tIns="25926" rIns="0" bIns="0" rtlCol="0">
            <a:spAutoFit/>
          </a:bodyPr>
          <a:lstStyle/>
          <a:p>
            <a:pPr algn="ctr">
              <a:lnSpc>
                <a:spcPts val="4835"/>
              </a:lnSpc>
              <a:spcBef>
                <a:spcPts val="204"/>
              </a:spcBef>
            </a:pPr>
            <a:r>
              <a:rPr sz="4190" b="1" spc="-11" dirty="0">
                <a:latin typeface="Palatino Linotype"/>
                <a:cs typeface="Palatino Linotype"/>
              </a:rPr>
              <a:t>Abstract</a:t>
            </a:r>
            <a:endParaRPr sz="4190" dirty="0">
              <a:latin typeface="Palatino Linotype"/>
              <a:cs typeface="Palatino Linotype"/>
            </a:endParaRPr>
          </a:p>
          <a:p>
            <a:pPr marL="824151" algn="just">
              <a:lnSpc>
                <a:spcPts val="3546"/>
              </a:lnSpc>
            </a:pPr>
            <a:r>
              <a:rPr sz="3116" spc="32" dirty="0">
                <a:latin typeface="Palatino Linotype"/>
                <a:cs typeface="Palatino Linotype"/>
              </a:rPr>
              <a:t>Aenean</a:t>
            </a:r>
            <a:r>
              <a:rPr sz="3116" spc="54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laoreet</a:t>
            </a:r>
            <a:r>
              <a:rPr sz="3116" spc="64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Palatino Linotype"/>
                <a:cs typeface="Palatino Linotype"/>
              </a:rPr>
              <a:t>aliquam</a:t>
            </a:r>
            <a:r>
              <a:rPr sz="3116" spc="64" dirty="0">
                <a:latin typeface="Palatino Linotype"/>
                <a:cs typeface="Palatino Linotype"/>
              </a:rPr>
              <a:t> </a:t>
            </a:r>
            <a:r>
              <a:rPr sz="3116" spc="11" dirty="0">
                <a:latin typeface="Palatino Linotype"/>
                <a:cs typeface="Palatino Linotype"/>
              </a:rPr>
              <a:t>orci.</a:t>
            </a:r>
            <a:r>
              <a:rPr sz="3116" spc="344" dirty="0">
                <a:latin typeface="Palatino Linotype"/>
                <a:cs typeface="Palatino Linotype"/>
              </a:rPr>
              <a:t> </a:t>
            </a:r>
            <a:r>
              <a:rPr sz="3116" spc="43" dirty="0">
                <a:latin typeface="Palatino Linotype"/>
                <a:cs typeface="Palatino Linotype"/>
              </a:rPr>
              <a:t>Nunc</a:t>
            </a:r>
            <a:r>
              <a:rPr sz="3116" spc="64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interdum</a:t>
            </a:r>
            <a:r>
              <a:rPr sz="3116" spc="64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Palatino Linotype"/>
                <a:cs typeface="Palatino Linotype"/>
              </a:rPr>
              <a:t>elementum</a:t>
            </a:r>
            <a:r>
              <a:rPr sz="3116" spc="64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Palatino Linotype"/>
                <a:cs typeface="Palatino Linotype"/>
              </a:rPr>
              <a:t>urna.</a:t>
            </a:r>
            <a:r>
              <a:rPr sz="3116" spc="333" dirty="0">
                <a:latin typeface="Palatino Linotype"/>
                <a:cs typeface="Palatino Linotype"/>
              </a:rPr>
              <a:t> </a:t>
            </a:r>
            <a:r>
              <a:rPr sz="3116" spc="32" dirty="0" err="1">
                <a:latin typeface="Palatino Linotype"/>
                <a:cs typeface="Palatino Linotype"/>
              </a:rPr>
              <a:t>Quisque</a:t>
            </a:r>
            <a:r>
              <a:rPr lang="es-CO" sz="3116" spc="32" dirty="0">
                <a:latin typeface="Palatino Linotype"/>
                <a:cs typeface="Palatino Linotype"/>
              </a:rPr>
              <a:t> </a:t>
            </a:r>
            <a:r>
              <a:rPr sz="3116" spc="21" dirty="0" err="1">
                <a:latin typeface="Palatino Linotype"/>
                <a:cs typeface="Palatino Linotype"/>
              </a:rPr>
              <a:t>erat</a:t>
            </a:r>
            <a:r>
              <a:rPr sz="3116" spc="21" dirty="0">
                <a:latin typeface="Palatino Linotype"/>
                <a:cs typeface="Palatino Linotype"/>
              </a:rPr>
              <a:t>.  </a:t>
            </a:r>
            <a:r>
              <a:rPr sz="3116" spc="32" dirty="0">
                <a:latin typeface="Palatino Linotype"/>
                <a:cs typeface="Palatino Linotype"/>
              </a:rPr>
              <a:t>Nullam tempor neque.  Maecenas </a:t>
            </a:r>
            <a:r>
              <a:rPr sz="3116" spc="21" dirty="0">
                <a:latin typeface="Palatino Linotype"/>
                <a:cs typeface="Palatino Linotype"/>
              </a:rPr>
              <a:t>velit </a:t>
            </a:r>
            <a:r>
              <a:rPr sz="3116" spc="32" dirty="0">
                <a:latin typeface="Palatino Linotype"/>
                <a:cs typeface="Palatino Linotype"/>
              </a:rPr>
              <a:t>nibh, </a:t>
            </a:r>
            <a:r>
              <a:rPr sz="3116" spc="21" dirty="0">
                <a:latin typeface="Palatino Linotype"/>
                <a:cs typeface="Palatino Linotype"/>
              </a:rPr>
              <a:t>scelerisque a, </a:t>
            </a:r>
            <a:r>
              <a:rPr sz="3116" spc="32" dirty="0">
                <a:latin typeface="Palatino Linotype"/>
                <a:cs typeface="Palatino Linotype"/>
              </a:rPr>
              <a:t>consequat 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ut, </a:t>
            </a:r>
            <a:r>
              <a:rPr sz="3116" spc="32" dirty="0">
                <a:latin typeface="Palatino Linotype"/>
                <a:cs typeface="Palatino Linotype"/>
              </a:rPr>
              <a:t>viverra </a:t>
            </a:r>
            <a:r>
              <a:rPr sz="3116" spc="21" dirty="0">
                <a:latin typeface="Palatino Linotype"/>
                <a:cs typeface="Palatino Linotype"/>
              </a:rPr>
              <a:t>in, </a:t>
            </a:r>
            <a:r>
              <a:rPr sz="3116" spc="32" dirty="0">
                <a:latin typeface="Palatino Linotype"/>
                <a:cs typeface="Palatino Linotype"/>
              </a:rPr>
              <a:t>enim.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Palatino Linotype"/>
                <a:cs typeface="Palatino Linotype"/>
              </a:rPr>
              <a:t>Duis magna.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Palatino Linotype"/>
                <a:cs typeface="Palatino Linotype"/>
              </a:rPr>
              <a:t>Donec odio neque, </a:t>
            </a:r>
            <a:r>
              <a:rPr sz="3116" spc="21" dirty="0">
                <a:latin typeface="Palatino Linotype"/>
                <a:cs typeface="Palatino Linotype"/>
              </a:rPr>
              <a:t>tristique et, </a:t>
            </a:r>
            <a:r>
              <a:rPr sz="3116" spc="32" dirty="0">
                <a:latin typeface="Palatino Linotype"/>
                <a:cs typeface="Palatino Linotype"/>
              </a:rPr>
              <a:t>tincidunt 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eu, rhoncus ac, </a:t>
            </a:r>
            <a:r>
              <a:rPr sz="3116" spc="32" dirty="0">
                <a:latin typeface="Palatino Linotype"/>
                <a:cs typeface="Palatino Linotype"/>
              </a:rPr>
              <a:t>nunc. Mauris malesuada malesuada </a:t>
            </a:r>
            <a:r>
              <a:rPr sz="3116" spc="21" dirty="0">
                <a:latin typeface="Palatino Linotype"/>
                <a:cs typeface="Palatino Linotype"/>
              </a:rPr>
              <a:t>elit. </a:t>
            </a:r>
            <a:r>
              <a:rPr sz="3116" spc="32" dirty="0">
                <a:latin typeface="Palatino Linotype"/>
                <a:cs typeface="Palatino Linotype"/>
              </a:rPr>
              <a:t>Etiam lacus mauris, </a:t>
            </a:r>
            <a:r>
              <a:rPr sz="3116" spc="-752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pretium vel, </a:t>
            </a:r>
            <a:r>
              <a:rPr sz="3116" spc="32" dirty="0">
                <a:latin typeface="Palatino Linotype"/>
                <a:cs typeface="Palatino Linotype"/>
              </a:rPr>
              <a:t>blandit </a:t>
            </a:r>
            <a:r>
              <a:rPr sz="3116" spc="21" dirty="0">
                <a:latin typeface="Palatino Linotype"/>
                <a:cs typeface="Palatino Linotype"/>
              </a:rPr>
              <a:t>in, ultricies id, </a:t>
            </a:r>
            <a:r>
              <a:rPr sz="3116" spc="11" dirty="0">
                <a:latin typeface="Palatino Linotype"/>
                <a:cs typeface="Palatino Linotype"/>
              </a:rPr>
              <a:t>libero. </a:t>
            </a:r>
            <a:r>
              <a:rPr sz="3116" spc="32" dirty="0">
                <a:latin typeface="Palatino Linotype"/>
                <a:cs typeface="Palatino Linotype"/>
              </a:rPr>
              <a:t>Phasellus bibendum </a:t>
            </a:r>
            <a:r>
              <a:rPr sz="3116" spc="21" dirty="0">
                <a:latin typeface="Palatino Linotype"/>
                <a:cs typeface="Palatino Linotype"/>
              </a:rPr>
              <a:t>erat </a:t>
            </a:r>
            <a:r>
              <a:rPr sz="3116" spc="32" dirty="0">
                <a:latin typeface="Palatino Linotype"/>
                <a:cs typeface="Palatino Linotype"/>
              </a:rPr>
              <a:t>ut diam. 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Palatino Linotype"/>
                <a:cs typeface="Palatino Linotype"/>
              </a:rPr>
              <a:t>In</a:t>
            </a:r>
            <a:r>
              <a:rPr sz="3116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Palatino Linotype"/>
                <a:cs typeface="Palatino Linotype"/>
              </a:rPr>
              <a:t>congue</a:t>
            </a:r>
            <a:r>
              <a:rPr sz="3116" spc="11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imperdiet</a:t>
            </a:r>
            <a:r>
              <a:rPr sz="3116" spc="11" dirty="0">
                <a:latin typeface="Palatino Linotype"/>
                <a:cs typeface="Palatino Linotype"/>
              </a:rPr>
              <a:t> </a:t>
            </a:r>
            <a:r>
              <a:rPr sz="3116" spc="21" dirty="0" err="1">
                <a:latin typeface="Palatino Linotype"/>
                <a:cs typeface="Palatino Linotype"/>
              </a:rPr>
              <a:t>lectus</a:t>
            </a:r>
            <a:r>
              <a:rPr sz="3116" spc="21" dirty="0">
                <a:latin typeface="Palatino Linotype"/>
                <a:cs typeface="Palatino Linotype"/>
              </a:rPr>
              <a:t>.</a:t>
            </a:r>
            <a:r>
              <a:rPr lang="es-CO" sz="3116" spc="21" dirty="0">
                <a:latin typeface="Palatino Linotype"/>
                <a:cs typeface="Palatino Linotype"/>
              </a:rPr>
              <a:t> </a:t>
            </a:r>
            <a:r>
              <a:rPr lang="es-ES" sz="3116" spc="32" dirty="0">
                <a:latin typeface="Palatino Linotype"/>
                <a:cs typeface="Palatino Linotype"/>
              </a:rPr>
              <a:t>Aenean </a:t>
            </a:r>
            <a:r>
              <a:rPr lang="es-ES" sz="3116" spc="21" dirty="0" err="1">
                <a:latin typeface="Palatino Linotype"/>
                <a:cs typeface="Palatino Linotype"/>
              </a:rPr>
              <a:t>laoreet</a:t>
            </a:r>
            <a:r>
              <a:rPr lang="es-ES" sz="3116" spc="21" dirty="0">
                <a:latin typeface="Palatino Linotype"/>
                <a:cs typeface="Palatino Linotype"/>
              </a:rPr>
              <a:t> </a:t>
            </a:r>
            <a:r>
              <a:rPr lang="es-ES" sz="3116" spc="32" dirty="0" err="1">
                <a:latin typeface="Palatino Linotype"/>
                <a:cs typeface="Palatino Linotype"/>
              </a:rPr>
              <a:t>aliquam</a:t>
            </a:r>
            <a:r>
              <a:rPr lang="es-ES" sz="3116" spc="32" dirty="0">
                <a:latin typeface="Palatino Linotype"/>
                <a:cs typeface="Palatino Linotype"/>
              </a:rPr>
              <a:t> </a:t>
            </a:r>
            <a:r>
              <a:rPr lang="es-ES" sz="3116" spc="11" dirty="0" err="1">
                <a:latin typeface="Palatino Linotype"/>
                <a:cs typeface="Palatino Linotype"/>
              </a:rPr>
              <a:t>orci</a:t>
            </a:r>
            <a:r>
              <a:rPr lang="es-ES" sz="3116" spc="11" dirty="0">
                <a:latin typeface="Palatino Linotype"/>
                <a:cs typeface="Palatino Linotype"/>
              </a:rPr>
              <a:t>.</a:t>
            </a:r>
            <a:r>
              <a:rPr lang="es-ES" sz="3116" spc="21" dirty="0">
                <a:latin typeface="Palatino Linotype"/>
                <a:cs typeface="Palatino Linotype"/>
              </a:rPr>
              <a:t> </a:t>
            </a:r>
            <a:r>
              <a:rPr lang="es-ES" sz="3116" spc="43" dirty="0">
                <a:latin typeface="Palatino Linotype"/>
                <a:cs typeface="Palatino Linotype"/>
              </a:rPr>
              <a:t>Nunc </a:t>
            </a:r>
            <a:r>
              <a:rPr lang="es-ES" sz="3116" spc="21" dirty="0" err="1">
                <a:latin typeface="Palatino Linotype"/>
                <a:cs typeface="Palatino Linotype"/>
              </a:rPr>
              <a:t>interdum</a:t>
            </a:r>
            <a:r>
              <a:rPr lang="es-ES" sz="3116" spc="21" dirty="0">
                <a:latin typeface="Palatino Linotype"/>
                <a:cs typeface="Palatino Linotype"/>
              </a:rPr>
              <a:t> </a:t>
            </a:r>
            <a:r>
              <a:rPr lang="es-ES" sz="3116" spc="32" dirty="0" err="1">
                <a:latin typeface="Palatino Linotype"/>
                <a:cs typeface="Palatino Linotype"/>
              </a:rPr>
              <a:t>elementum</a:t>
            </a:r>
            <a:r>
              <a:rPr lang="es-ES" sz="3116" spc="32" dirty="0">
                <a:latin typeface="Palatino Linotype"/>
                <a:cs typeface="Palatino Linotype"/>
              </a:rPr>
              <a:t> urna.</a:t>
            </a:r>
            <a:r>
              <a:rPr lang="es-ES" sz="3116" spc="43" dirty="0">
                <a:latin typeface="Palatino Linotype"/>
                <a:cs typeface="Palatino Linotype"/>
              </a:rPr>
              <a:t> </a:t>
            </a:r>
            <a:r>
              <a:rPr lang="es-ES" sz="3116" spc="32" dirty="0">
                <a:latin typeface="Palatino Linotype"/>
                <a:cs typeface="Palatino Linotype"/>
              </a:rPr>
              <a:t>Quisque </a:t>
            </a:r>
            <a:r>
              <a:rPr lang="es-ES" sz="3116" spc="21" dirty="0" err="1">
                <a:latin typeface="Palatino Linotype"/>
                <a:cs typeface="Palatino Linotype"/>
              </a:rPr>
              <a:t>erat</a:t>
            </a:r>
            <a:r>
              <a:rPr lang="es-ES" sz="3116" spc="21" dirty="0">
                <a:latin typeface="Palatino Linotype"/>
                <a:cs typeface="Palatino Linotype"/>
              </a:rPr>
              <a:t>. </a:t>
            </a:r>
            <a:r>
              <a:rPr lang="es-ES" sz="3116" spc="32" dirty="0">
                <a:latin typeface="Palatino Linotype"/>
                <a:cs typeface="Palatino Linotype"/>
              </a:rPr>
              <a:t> </a:t>
            </a:r>
            <a:r>
              <a:rPr lang="es-ES" sz="3116" spc="32" dirty="0" err="1">
                <a:latin typeface="Palatino Linotype"/>
                <a:cs typeface="Palatino Linotype"/>
              </a:rPr>
              <a:t>Nullam</a:t>
            </a:r>
            <a:r>
              <a:rPr lang="es-ES" sz="3116" spc="32" dirty="0">
                <a:latin typeface="Palatino Linotype"/>
                <a:cs typeface="Palatino Linotype"/>
              </a:rPr>
              <a:t> </a:t>
            </a:r>
            <a:r>
              <a:rPr lang="es-ES" sz="3116" spc="32" dirty="0" err="1">
                <a:latin typeface="Palatino Linotype"/>
                <a:cs typeface="Palatino Linotype"/>
              </a:rPr>
              <a:t>tempor</a:t>
            </a:r>
            <a:r>
              <a:rPr lang="es-ES" sz="3116" spc="32" dirty="0">
                <a:latin typeface="Palatino Linotype"/>
                <a:cs typeface="Palatino Linotype"/>
              </a:rPr>
              <a:t> neque. </a:t>
            </a:r>
            <a:r>
              <a:rPr lang="es-ES" sz="3116" spc="32" dirty="0" err="1">
                <a:latin typeface="Palatino Linotype"/>
                <a:cs typeface="Palatino Linotype"/>
              </a:rPr>
              <a:t>Maecenas</a:t>
            </a:r>
            <a:r>
              <a:rPr lang="es-ES" sz="3116" spc="32" dirty="0">
                <a:latin typeface="Palatino Linotype"/>
                <a:cs typeface="Palatino Linotype"/>
              </a:rPr>
              <a:t> </a:t>
            </a:r>
            <a:r>
              <a:rPr lang="es-ES" sz="3116" spc="21" dirty="0" err="1">
                <a:latin typeface="Palatino Linotype"/>
                <a:cs typeface="Palatino Linotype"/>
              </a:rPr>
              <a:t>velit</a:t>
            </a:r>
            <a:r>
              <a:rPr lang="es-ES" sz="3116" spc="21" dirty="0">
                <a:latin typeface="Palatino Linotype"/>
                <a:cs typeface="Palatino Linotype"/>
              </a:rPr>
              <a:t> </a:t>
            </a:r>
            <a:r>
              <a:rPr lang="es-ES" sz="3116" spc="32" dirty="0" err="1">
                <a:latin typeface="Palatino Linotype"/>
                <a:cs typeface="Palatino Linotype"/>
              </a:rPr>
              <a:t>nibh</a:t>
            </a:r>
            <a:r>
              <a:rPr lang="es-ES" sz="3116" spc="32" dirty="0">
                <a:latin typeface="Palatino Linotype"/>
                <a:cs typeface="Palatino Linotype"/>
              </a:rPr>
              <a:t>, </a:t>
            </a:r>
            <a:r>
              <a:rPr lang="es-ES" sz="3116" spc="21" dirty="0" err="1">
                <a:latin typeface="Palatino Linotype"/>
                <a:cs typeface="Palatino Linotype"/>
              </a:rPr>
              <a:t>scelerisque</a:t>
            </a:r>
            <a:r>
              <a:rPr lang="es-ES" sz="3116" spc="21" dirty="0">
                <a:latin typeface="Palatino Linotype"/>
                <a:cs typeface="Palatino Linotype"/>
              </a:rPr>
              <a:t> a, </a:t>
            </a:r>
            <a:r>
              <a:rPr lang="es-ES" sz="3116" spc="32" dirty="0" err="1">
                <a:latin typeface="Palatino Linotype"/>
                <a:cs typeface="Palatino Linotype"/>
              </a:rPr>
              <a:t>consequat</a:t>
            </a:r>
            <a:r>
              <a:rPr lang="es-ES" sz="3116" spc="32" dirty="0">
                <a:latin typeface="Palatino Linotype"/>
                <a:cs typeface="Palatino Linotype"/>
              </a:rPr>
              <a:t> </a:t>
            </a:r>
            <a:r>
              <a:rPr lang="es-ES" sz="3116" spc="21" dirty="0">
                <a:latin typeface="Palatino Linotype"/>
                <a:cs typeface="Palatino Linotype"/>
              </a:rPr>
              <a:t>ut, </a:t>
            </a:r>
            <a:r>
              <a:rPr lang="es-ES" sz="3116" spc="32" dirty="0" err="1">
                <a:latin typeface="Palatino Linotype"/>
                <a:cs typeface="Palatino Linotype"/>
              </a:rPr>
              <a:t>viverra</a:t>
            </a:r>
            <a:r>
              <a:rPr lang="es-ES" sz="3116" spc="32" dirty="0">
                <a:latin typeface="Palatino Linotype"/>
                <a:cs typeface="Palatino Linotype"/>
              </a:rPr>
              <a:t> </a:t>
            </a:r>
            <a:r>
              <a:rPr lang="es-ES" sz="3116" spc="43" dirty="0">
                <a:latin typeface="Palatino Linotype"/>
                <a:cs typeface="Palatino Linotype"/>
              </a:rPr>
              <a:t> </a:t>
            </a:r>
            <a:r>
              <a:rPr lang="es-ES" sz="3116" spc="21" dirty="0">
                <a:latin typeface="Palatino Linotype"/>
                <a:cs typeface="Palatino Linotype"/>
              </a:rPr>
              <a:t>in, </a:t>
            </a:r>
            <a:r>
              <a:rPr lang="es-ES" sz="3116" spc="32" dirty="0" err="1">
                <a:latin typeface="Palatino Linotype"/>
                <a:cs typeface="Palatino Linotype"/>
              </a:rPr>
              <a:t>enim</a:t>
            </a:r>
            <a:r>
              <a:rPr lang="es-ES" sz="3116" spc="32" dirty="0">
                <a:latin typeface="Palatino Linotype"/>
                <a:cs typeface="Palatino Linotype"/>
              </a:rPr>
              <a:t>. </a:t>
            </a:r>
            <a:r>
              <a:rPr lang="es-ES" sz="3116" spc="32" dirty="0" err="1">
                <a:latin typeface="Palatino Linotype"/>
                <a:cs typeface="Palatino Linotype"/>
              </a:rPr>
              <a:t>Duis</a:t>
            </a:r>
            <a:r>
              <a:rPr lang="es-ES" sz="3116" spc="32" dirty="0">
                <a:latin typeface="Palatino Linotype"/>
                <a:cs typeface="Palatino Linotype"/>
              </a:rPr>
              <a:t> magna. </a:t>
            </a:r>
            <a:r>
              <a:rPr lang="es-ES" sz="3116" spc="32" dirty="0" err="1">
                <a:latin typeface="Palatino Linotype"/>
                <a:cs typeface="Palatino Linotype"/>
              </a:rPr>
              <a:t>Donec</a:t>
            </a:r>
            <a:r>
              <a:rPr lang="es-ES" sz="3116" spc="32" dirty="0">
                <a:latin typeface="Palatino Linotype"/>
                <a:cs typeface="Palatino Linotype"/>
              </a:rPr>
              <a:t> odio neque, </a:t>
            </a:r>
            <a:r>
              <a:rPr lang="es-ES" sz="3116" spc="21" dirty="0" err="1">
                <a:latin typeface="Palatino Linotype"/>
                <a:cs typeface="Palatino Linotype"/>
              </a:rPr>
              <a:t>tristique</a:t>
            </a:r>
            <a:r>
              <a:rPr lang="es-ES" sz="3116" spc="21" dirty="0">
                <a:latin typeface="Palatino Linotype"/>
                <a:cs typeface="Palatino Linotype"/>
              </a:rPr>
              <a:t> et, </a:t>
            </a:r>
            <a:r>
              <a:rPr lang="es-ES" sz="3116" spc="32" dirty="0" err="1">
                <a:latin typeface="Palatino Linotype"/>
                <a:cs typeface="Palatino Linotype"/>
              </a:rPr>
              <a:t>tincidunt</a:t>
            </a:r>
            <a:r>
              <a:rPr lang="es-ES" sz="3116" spc="32" dirty="0">
                <a:latin typeface="Palatino Linotype"/>
                <a:cs typeface="Palatino Linotype"/>
              </a:rPr>
              <a:t> </a:t>
            </a:r>
            <a:r>
              <a:rPr lang="es-ES" sz="3116" spc="21" dirty="0" err="1">
                <a:latin typeface="Palatino Linotype"/>
                <a:cs typeface="Palatino Linotype"/>
              </a:rPr>
              <a:t>eu</a:t>
            </a:r>
            <a:r>
              <a:rPr lang="es-ES" sz="3116" spc="21" dirty="0">
                <a:latin typeface="Palatino Linotype"/>
                <a:cs typeface="Palatino Linotype"/>
              </a:rPr>
              <a:t>, </a:t>
            </a:r>
            <a:r>
              <a:rPr lang="es-ES" sz="3116" spc="21" dirty="0" err="1">
                <a:latin typeface="Palatino Linotype"/>
                <a:cs typeface="Palatino Linotype"/>
              </a:rPr>
              <a:t>rhoncus</a:t>
            </a:r>
            <a:r>
              <a:rPr lang="es-ES" sz="3116" spc="21" dirty="0">
                <a:latin typeface="Palatino Linotype"/>
                <a:cs typeface="Palatino Linotype"/>
              </a:rPr>
              <a:t> ac, </a:t>
            </a:r>
            <a:r>
              <a:rPr lang="es-ES" sz="3116" spc="32" dirty="0">
                <a:latin typeface="Palatino Linotype"/>
                <a:cs typeface="Palatino Linotype"/>
              </a:rPr>
              <a:t> nunc. Mauris </a:t>
            </a:r>
            <a:r>
              <a:rPr lang="es-ES" sz="3116" spc="32" dirty="0" err="1">
                <a:latin typeface="Palatino Linotype"/>
                <a:cs typeface="Palatino Linotype"/>
              </a:rPr>
              <a:t>malesuada</a:t>
            </a:r>
            <a:r>
              <a:rPr lang="es-ES" sz="3116" spc="32" dirty="0">
                <a:latin typeface="Palatino Linotype"/>
                <a:cs typeface="Palatino Linotype"/>
              </a:rPr>
              <a:t> </a:t>
            </a:r>
            <a:r>
              <a:rPr lang="es-ES" sz="3116" spc="32" dirty="0" err="1">
                <a:latin typeface="Palatino Linotype"/>
                <a:cs typeface="Palatino Linotype"/>
              </a:rPr>
              <a:t>malesuada</a:t>
            </a:r>
            <a:r>
              <a:rPr lang="es-ES" sz="3116" spc="32" dirty="0">
                <a:latin typeface="Palatino Linotype"/>
                <a:cs typeface="Palatino Linotype"/>
              </a:rPr>
              <a:t> </a:t>
            </a:r>
            <a:r>
              <a:rPr lang="es-ES" sz="3116" spc="21" dirty="0" err="1">
                <a:latin typeface="Palatino Linotype"/>
                <a:cs typeface="Palatino Linotype"/>
              </a:rPr>
              <a:t>elit</a:t>
            </a:r>
            <a:r>
              <a:rPr lang="es-ES" sz="3116" spc="21" dirty="0">
                <a:latin typeface="Palatino Linotype"/>
                <a:cs typeface="Palatino Linotype"/>
              </a:rPr>
              <a:t>. </a:t>
            </a:r>
            <a:r>
              <a:rPr lang="es-ES" sz="3116" spc="32" dirty="0" err="1">
                <a:latin typeface="Palatino Linotype"/>
                <a:cs typeface="Palatino Linotype"/>
              </a:rPr>
              <a:t>Etiam</a:t>
            </a:r>
            <a:r>
              <a:rPr lang="es-ES" sz="3116" spc="32" dirty="0">
                <a:latin typeface="Palatino Linotype"/>
                <a:cs typeface="Palatino Linotype"/>
              </a:rPr>
              <a:t> </a:t>
            </a:r>
            <a:r>
              <a:rPr lang="es-ES" sz="3116" spc="32" dirty="0" err="1">
                <a:latin typeface="Palatino Linotype"/>
                <a:cs typeface="Palatino Linotype"/>
              </a:rPr>
              <a:t>lacus</a:t>
            </a:r>
            <a:r>
              <a:rPr lang="es-ES" sz="3116" spc="32" dirty="0">
                <a:latin typeface="Palatino Linotype"/>
                <a:cs typeface="Palatino Linotype"/>
              </a:rPr>
              <a:t> mauris, </a:t>
            </a:r>
            <a:r>
              <a:rPr lang="es-ES" sz="3116" spc="21" dirty="0" err="1">
                <a:latin typeface="Palatino Linotype"/>
                <a:cs typeface="Palatino Linotype"/>
              </a:rPr>
              <a:t>pretium</a:t>
            </a:r>
            <a:r>
              <a:rPr lang="es-ES" sz="3116" spc="21" dirty="0">
                <a:latin typeface="Palatino Linotype"/>
                <a:cs typeface="Palatino Linotype"/>
              </a:rPr>
              <a:t> </a:t>
            </a:r>
            <a:r>
              <a:rPr lang="es-ES" sz="3116" spc="21" dirty="0" err="1">
                <a:latin typeface="Palatino Linotype"/>
                <a:cs typeface="Palatino Linotype"/>
              </a:rPr>
              <a:t>vel</a:t>
            </a:r>
            <a:r>
              <a:rPr lang="es-ES" sz="3116" spc="21" dirty="0">
                <a:latin typeface="Palatino Linotype"/>
                <a:cs typeface="Palatino Linotype"/>
              </a:rPr>
              <a:t>, </a:t>
            </a:r>
            <a:r>
              <a:rPr lang="es-ES" sz="3116" spc="32" dirty="0" err="1">
                <a:latin typeface="Palatino Linotype"/>
                <a:cs typeface="Palatino Linotype"/>
              </a:rPr>
              <a:t>blan</a:t>
            </a:r>
            <a:r>
              <a:rPr lang="es-ES" sz="3116" spc="32" dirty="0">
                <a:latin typeface="Palatino Linotype"/>
                <a:cs typeface="Palatino Linotype"/>
              </a:rPr>
              <a:t>- </a:t>
            </a:r>
            <a:r>
              <a:rPr lang="es-ES" sz="3116" spc="43" dirty="0">
                <a:latin typeface="Palatino Linotype"/>
                <a:cs typeface="Palatino Linotype"/>
              </a:rPr>
              <a:t> </a:t>
            </a:r>
            <a:r>
              <a:rPr lang="es-ES" sz="3116" spc="21" dirty="0" err="1">
                <a:latin typeface="Palatino Linotype"/>
                <a:cs typeface="Palatino Linotype"/>
              </a:rPr>
              <a:t>dit</a:t>
            </a:r>
            <a:r>
              <a:rPr lang="es-ES" sz="3116" spc="21" dirty="0">
                <a:latin typeface="Palatino Linotype"/>
                <a:cs typeface="Palatino Linotype"/>
              </a:rPr>
              <a:t> in, </a:t>
            </a:r>
            <a:r>
              <a:rPr lang="es-ES" sz="3116" spc="21" dirty="0" err="1">
                <a:latin typeface="Palatino Linotype"/>
                <a:cs typeface="Palatino Linotype"/>
              </a:rPr>
              <a:t>ultricies</a:t>
            </a:r>
            <a:r>
              <a:rPr lang="es-ES" sz="3116" spc="21" dirty="0">
                <a:latin typeface="Palatino Linotype"/>
                <a:cs typeface="Palatino Linotype"/>
              </a:rPr>
              <a:t> id, </a:t>
            </a:r>
            <a:r>
              <a:rPr lang="es-ES" sz="3116" spc="11" dirty="0">
                <a:latin typeface="Palatino Linotype"/>
                <a:cs typeface="Palatino Linotype"/>
              </a:rPr>
              <a:t>libero. </a:t>
            </a:r>
            <a:r>
              <a:rPr lang="es-ES" sz="3116" spc="32" dirty="0" err="1">
                <a:latin typeface="Palatino Linotype"/>
                <a:cs typeface="Palatino Linotype"/>
              </a:rPr>
              <a:t>Phasellus</a:t>
            </a:r>
            <a:r>
              <a:rPr lang="es-ES" sz="3116" spc="32" dirty="0">
                <a:latin typeface="Palatino Linotype"/>
                <a:cs typeface="Palatino Linotype"/>
              </a:rPr>
              <a:t> </a:t>
            </a:r>
            <a:r>
              <a:rPr lang="es-ES" sz="3116" spc="32" dirty="0" err="1">
                <a:latin typeface="Palatino Linotype"/>
                <a:cs typeface="Palatino Linotype"/>
              </a:rPr>
              <a:t>bibendum</a:t>
            </a:r>
            <a:r>
              <a:rPr lang="es-ES" sz="3116" spc="32" dirty="0">
                <a:latin typeface="Palatino Linotype"/>
                <a:cs typeface="Palatino Linotype"/>
              </a:rPr>
              <a:t> </a:t>
            </a:r>
            <a:r>
              <a:rPr lang="es-ES" sz="3116" spc="21" dirty="0" err="1">
                <a:latin typeface="Palatino Linotype"/>
                <a:cs typeface="Palatino Linotype"/>
              </a:rPr>
              <a:t>erat</a:t>
            </a:r>
            <a:r>
              <a:rPr lang="es-ES" sz="3116" spc="21" dirty="0">
                <a:latin typeface="Palatino Linotype"/>
                <a:cs typeface="Palatino Linotype"/>
              </a:rPr>
              <a:t> </a:t>
            </a:r>
            <a:r>
              <a:rPr lang="es-ES" sz="3116" spc="32" dirty="0">
                <a:latin typeface="Palatino Linotype"/>
                <a:cs typeface="Palatino Linotype"/>
              </a:rPr>
              <a:t>ut </a:t>
            </a:r>
            <a:r>
              <a:rPr lang="es-ES" sz="3116" spc="32" dirty="0" err="1">
                <a:latin typeface="Palatino Linotype"/>
                <a:cs typeface="Palatino Linotype"/>
              </a:rPr>
              <a:t>diam</a:t>
            </a:r>
            <a:r>
              <a:rPr lang="es-ES" sz="3116" spc="32" dirty="0">
                <a:latin typeface="Palatino Linotype"/>
                <a:cs typeface="Palatino Linotype"/>
              </a:rPr>
              <a:t>. In </a:t>
            </a:r>
            <a:r>
              <a:rPr lang="es-ES" sz="3116" spc="32" dirty="0" err="1">
                <a:latin typeface="Palatino Linotype"/>
                <a:cs typeface="Palatino Linotype"/>
              </a:rPr>
              <a:t>congue</a:t>
            </a:r>
            <a:r>
              <a:rPr lang="es-ES" sz="3116" spc="32" dirty="0">
                <a:latin typeface="Palatino Linotype"/>
                <a:cs typeface="Palatino Linotype"/>
              </a:rPr>
              <a:t> </a:t>
            </a:r>
            <a:r>
              <a:rPr lang="es-ES" sz="3116" spc="21" dirty="0" err="1">
                <a:latin typeface="Palatino Linotype"/>
                <a:cs typeface="Palatino Linotype"/>
              </a:rPr>
              <a:t>imperdiet</a:t>
            </a:r>
            <a:r>
              <a:rPr lang="es-ES" sz="3116" spc="21" dirty="0">
                <a:latin typeface="Palatino Linotype"/>
                <a:cs typeface="Palatino Linotype"/>
              </a:rPr>
              <a:t> </a:t>
            </a:r>
            <a:r>
              <a:rPr lang="es-ES" sz="3116" spc="32" dirty="0">
                <a:latin typeface="Palatino Linotype"/>
                <a:cs typeface="Palatino Linotype"/>
              </a:rPr>
              <a:t> </a:t>
            </a:r>
            <a:r>
              <a:rPr lang="es-ES" sz="3116" spc="21" dirty="0" err="1">
                <a:latin typeface="Palatino Linotype"/>
                <a:cs typeface="Palatino Linotype"/>
              </a:rPr>
              <a:t>lectus</a:t>
            </a:r>
            <a:r>
              <a:rPr lang="es-ES" sz="3116" spc="21" dirty="0">
                <a:latin typeface="Palatino Linotype"/>
                <a:cs typeface="Palatino Linotype"/>
              </a:rPr>
              <a:t>.</a:t>
            </a:r>
            <a:endParaRPr lang="es-ES" sz="3116" dirty="0">
              <a:latin typeface="Palatino Linotype"/>
              <a:cs typeface="Palatino Linotype"/>
            </a:endParaRPr>
          </a:p>
          <a:p>
            <a:pPr marL="27290" marR="10916" algn="just">
              <a:lnSpc>
                <a:spcPct val="106600"/>
              </a:lnSpc>
            </a:pPr>
            <a:endParaRPr lang="es-CO" sz="3116" spc="21" dirty="0">
              <a:latin typeface="Palatino Linotype"/>
              <a:cs typeface="Palatino Linotype"/>
            </a:endParaRPr>
          </a:p>
          <a:p>
            <a:pPr marL="27290" marR="10916" algn="just">
              <a:lnSpc>
                <a:spcPct val="106600"/>
              </a:lnSpc>
            </a:pPr>
            <a:endParaRPr sz="3116" dirty="0">
              <a:latin typeface="Palatino Linotype"/>
              <a:cs typeface="Palatino Linotype"/>
            </a:endParaRPr>
          </a:p>
        </p:txBody>
      </p:sp>
      <p:sp>
        <p:nvSpPr>
          <p:cNvPr id="118" name="object 9">
            <a:extLst>
              <a:ext uri="{FF2B5EF4-FFF2-40B4-BE49-F238E27FC236}">
                <a16:creationId xmlns:a16="http://schemas.microsoft.com/office/drawing/2014/main" xmlns="" id="{679864E5-EDB6-D8E8-FCE6-187E92946055}"/>
              </a:ext>
            </a:extLst>
          </p:cNvPr>
          <p:cNvSpPr txBox="1"/>
          <p:nvPr/>
        </p:nvSpPr>
        <p:spPr>
          <a:xfrm>
            <a:off x="1264444" y="11373075"/>
            <a:ext cx="14399758" cy="4354701"/>
          </a:xfrm>
          <a:prstGeom prst="rect">
            <a:avLst/>
          </a:prstGeom>
        </p:spPr>
        <p:txBody>
          <a:bodyPr vert="horz" wrap="square" lIns="0" tIns="30019" rIns="0" bIns="0" rtlCol="0">
            <a:spAutoFit/>
          </a:bodyPr>
          <a:lstStyle/>
          <a:p>
            <a:pPr marL="27290">
              <a:spcBef>
                <a:spcPts val="236"/>
              </a:spcBef>
            </a:pPr>
            <a:r>
              <a:rPr sz="5157" b="1" spc="11" dirty="0">
                <a:solidFill>
                  <a:srgbClr val="007F00"/>
                </a:solidFill>
                <a:latin typeface="Palatino Linotype"/>
                <a:cs typeface="Palatino Linotype"/>
              </a:rPr>
              <a:t>Introduction</a:t>
            </a:r>
            <a:endParaRPr sz="5157" dirty="0">
              <a:latin typeface="Palatino Linotype"/>
              <a:cs typeface="Palatino Linotype"/>
            </a:endParaRPr>
          </a:p>
          <a:p>
            <a:pPr marL="27290" marR="10916" algn="just">
              <a:lnSpc>
                <a:spcPct val="106600"/>
              </a:lnSpc>
              <a:spcBef>
                <a:spcPts val="3707"/>
              </a:spcBef>
            </a:pPr>
            <a:r>
              <a:rPr sz="3116" spc="32" dirty="0">
                <a:latin typeface="Palatino Linotype"/>
                <a:cs typeface="Palatino Linotype"/>
              </a:rPr>
              <a:t>Aenean </a:t>
            </a:r>
            <a:r>
              <a:rPr sz="3116" spc="21" dirty="0">
                <a:latin typeface="Palatino Linotype"/>
                <a:cs typeface="Palatino Linotype"/>
              </a:rPr>
              <a:t>laoreet </a:t>
            </a:r>
            <a:r>
              <a:rPr sz="3116" spc="32" dirty="0">
                <a:latin typeface="Palatino Linotype"/>
                <a:cs typeface="Palatino Linotype"/>
              </a:rPr>
              <a:t>aliquam </a:t>
            </a:r>
            <a:r>
              <a:rPr sz="3116" spc="11" dirty="0">
                <a:latin typeface="Palatino Linotype"/>
                <a:cs typeface="Palatino Linotype"/>
              </a:rPr>
              <a:t>orci.</a:t>
            </a:r>
            <a:r>
              <a:rPr sz="3116" spc="21" dirty="0">
                <a:latin typeface="Palatino Linotype"/>
                <a:cs typeface="Palatino Linotype"/>
              </a:rPr>
              <a:t> </a:t>
            </a:r>
            <a:r>
              <a:rPr sz="3116" spc="43" dirty="0">
                <a:latin typeface="Palatino Linotype"/>
                <a:cs typeface="Palatino Linotype"/>
              </a:rPr>
              <a:t>Nunc </a:t>
            </a:r>
            <a:r>
              <a:rPr sz="3116" spc="21" dirty="0">
                <a:latin typeface="Palatino Linotype"/>
                <a:cs typeface="Palatino Linotype"/>
              </a:rPr>
              <a:t>interdum </a:t>
            </a:r>
            <a:r>
              <a:rPr sz="3116" spc="32" dirty="0">
                <a:latin typeface="Palatino Linotype"/>
                <a:cs typeface="Palatino Linotype"/>
              </a:rPr>
              <a:t>elementum urna.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Palatino Linotype"/>
                <a:cs typeface="Palatino Linotype"/>
              </a:rPr>
              <a:t>Quisque </a:t>
            </a:r>
            <a:r>
              <a:rPr sz="3116" spc="21" dirty="0">
                <a:latin typeface="Palatino Linotype"/>
                <a:cs typeface="Palatino Linotype"/>
              </a:rPr>
              <a:t>erat. </a:t>
            </a:r>
            <a:r>
              <a:rPr sz="3116" spc="32" dirty="0">
                <a:latin typeface="Palatino Linotype"/>
                <a:cs typeface="Palatino Linotype"/>
              </a:rPr>
              <a:t> Nullam tempor neque. Maecenas </a:t>
            </a:r>
            <a:r>
              <a:rPr sz="3116" spc="21" dirty="0">
                <a:latin typeface="Palatino Linotype"/>
                <a:cs typeface="Palatino Linotype"/>
              </a:rPr>
              <a:t>velit </a:t>
            </a:r>
            <a:r>
              <a:rPr sz="3116" spc="32" dirty="0">
                <a:latin typeface="Palatino Linotype"/>
                <a:cs typeface="Palatino Linotype"/>
              </a:rPr>
              <a:t>nibh, </a:t>
            </a:r>
            <a:r>
              <a:rPr sz="3116" spc="21" dirty="0">
                <a:latin typeface="Palatino Linotype"/>
                <a:cs typeface="Palatino Linotype"/>
              </a:rPr>
              <a:t>scelerisque a, </a:t>
            </a:r>
            <a:r>
              <a:rPr sz="3116" spc="32" dirty="0">
                <a:latin typeface="Palatino Linotype"/>
                <a:cs typeface="Palatino Linotype"/>
              </a:rPr>
              <a:t>consequat </a:t>
            </a:r>
            <a:r>
              <a:rPr sz="3116" spc="21" dirty="0">
                <a:latin typeface="Palatino Linotype"/>
                <a:cs typeface="Palatino Linotype"/>
              </a:rPr>
              <a:t>ut, </a:t>
            </a:r>
            <a:r>
              <a:rPr sz="3116" spc="32" dirty="0">
                <a:latin typeface="Palatino Linotype"/>
                <a:cs typeface="Palatino Linotype"/>
              </a:rPr>
              <a:t>viverra 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in, </a:t>
            </a:r>
            <a:r>
              <a:rPr sz="3116" spc="32" dirty="0">
                <a:latin typeface="Palatino Linotype"/>
                <a:cs typeface="Palatino Linotype"/>
              </a:rPr>
              <a:t>enim. Duis magna. Donec odio neque, </a:t>
            </a:r>
            <a:r>
              <a:rPr sz="3116" spc="21" dirty="0">
                <a:latin typeface="Palatino Linotype"/>
                <a:cs typeface="Palatino Linotype"/>
              </a:rPr>
              <a:t>tristique et, </a:t>
            </a:r>
            <a:r>
              <a:rPr sz="3116" spc="32" dirty="0">
                <a:latin typeface="Palatino Linotype"/>
                <a:cs typeface="Palatino Linotype"/>
              </a:rPr>
              <a:t>tincidunt </a:t>
            </a:r>
            <a:r>
              <a:rPr sz="3116" spc="21" dirty="0">
                <a:latin typeface="Palatino Linotype"/>
                <a:cs typeface="Palatino Linotype"/>
              </a:rPr>
              <a:t>eu, rhoncus ac, </a:t>
            </a:r>
            <a:r>
              <a:rPr sz="3116" spc="32" dirty="0">
                <a:latin typeface="Palatino Linotype"/>
                <a:cs typeface="Palatino Linotype"/>
              </a:rPr>
              <a:t> nunc. Mauris malesuada malesuada </a:t>
            </a:r>
            <a:r>
              <a:rPr sz="3116" spc="21" dirty="0">
                <a:latin typeface="Palatino Linotype"/>
                <a:cs typeface="Palatino Linotype"/>
              </a:rPr>
              <a:t>elit. </a:t>
            </a:r>
            <a:r>
              <a:rPr sz="3116" spc="32" dirty="0">
                <a:latin typeface="Palatino Linotype"/>
                <a:cs typeface="Palatino Linotype"/>
              </a:rPr>
              <a:t>Etiam lacus mauris, </a:t>
            </a:r>
            <a:r>
              <a:rPr sz="3116" spc="21" dirty="0">
                <a:latin typeface="Palatino Linotype"/>
                <a:cs typeface="Palatino Linotype"/>
              </a:rPr>
              <a:t>pretium vel, </a:t>
            </a:r>
            <a:r>
              <a:rPr sz="3116" spc="32" dirty="0">
                <a:latin typeface="Palatino Linotype"/>
                <a:cs typeface="Palatino Linotype"/>
              </a:rPr>
              <a:t>blan- 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dit in, ultricies id, </a:t>
            </a:r>
            <a:r>
              <a:rPr sz="3116" spc="11" dirty="0">
                <a:latin typeface="Palatino Linotype"/>
                <a:cs typeface="Palatino Linotype"/>
              </a:rPr>
              <a:t>libero. </a:t>
            </a:r>
            <a:r>
              <a:rPr sz="3116" spc="32" dirty="0">
                <a:latin typeface="Palatino Linotype"/>
                <a:cs typeface="Palatino Linotype"/>
              </a:rPr>
              <a:t>Phasellus bibendum </a:t>
            </a:r>
            <a:r>
              <a:rPr sz="3116" spc="21" dirty="0">
                <a:latin typeface="Palatino Linotype"/>
                <a:cs typeface="Palatino Linotype"/>
              </a:rPr>
              <a:t>erat </a:t>
            </a:r>
            <a:r>
              <a:rPr sz="3116" spc="32" dirty="0">
                <a:latin typeface="Palatino Linotype"/>
                <a:cs typeface="Palatino Linotype"/>
              </a:rPr>
              <a:t>ut diam. In congue </a:t>
            </a:r>
            <a:r>
              <a:rPr sz="3116" spc="21" dirty="0">
                <a:latin typeface="Palatino Linotype"/>
                <a:cs typeface="Palatino Linotype"/>
              </a:rPr>
              <a:t>imperdiet </a:t>
            </a:r>
            <a:r>
              <a:rPr sz="3116" spc="32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lectus.</a:t>
            </a:r>
            <a:endParaRPr sz="3116" dirty="0">
              <a:latin typeface="Palatino Linotype"/>
              <a:cs typeface="Palatino Linotype"/>
            </a:endParaRPr>
          </a:p>
        </p:txBody>
      </p:sp>
      <p:sp>
        <p:nvSpPr>
          <p:cNvPr id="119" name="object 10">
            <a:extLst>
              <a:ext uri="{FF2B5EF4-FFF2-40B4-BE49-F238E27FC236}">
                <a16:creationId xmlns:a16="http://schemas.microsoft.com/office/drawing/2014/main" xmlns="" id="{90FDA5A7-26DB-F16E-D29B-C732D0682247}"/>
              </a:ext>
            </a:extLst>
          </p:cNvPr>
          <p:cNvSpPr txBox="1"/>
          <p:nvPr/>
        </p:nvSpPr>
        <p:spPr>
          <a:xfrm>
            <a:off x="1264444" y="16675488"/>
            <a:ext cx="14399758" cy="5351128"/>
          </a:xfrm>
          <a:prstGeom prst="rect">
            <a:avLst/>
          </a:prstGeom>
        </p:spPr>
        <p:txBody>
          <a:bodyPr vert="horz" wrap="square" lIns="0" tIns="30019" rIns="0" bIns="0" rtlCol="0">
            <a:spAutoFit/>
          </a:bodyPr>
          <a:lstStyle/>
          <a:p>
            <a:pPr marL="27290">
              <a:spcBef>
                <a:spcPts val="236"/>
              </a:spcBef>
            </a:pPr>
            <a:r>
              <a:rPr sz="5157" b="1" spc="11" dirty="0">
                <a:solidFill>
                  <a:srgbClr val="007F00"/>
                </a:solidFill>
                <a:latin typeface="Palatino Linotype"/>
                <a:cs typeface="Palatino Linotype"/>
              </a:rPr>
              <a:t>Methodology</a:t>
            </a:r>
            <a:endParaRPr sz="5157">
              <a:latin typeface="Palatino Linotype"/>
              <a:cs typeface="Palatino Linotype"/>
            </a:endParaRPr>
          </a:p>
          <a:p>
            <a:pPr marL="27290">
              <a:spcBef>
                <a:spcPts val="3889"/>
              </a:spcBef>
            </a:pPr>
            <a:r>
              <a:rPr sz="3975" b="1" dirty="0">
                <a:latin typeface="Arial"/>
                <a:cs typeface="Arial"/>
              </a:rPr>
              <a:t>Subsection</a:t>
            </a:r>
            <a:r>
              <a:rPr sz="3975" b="1" spc="-215" dirty="0">
                <a:latin typeface="Arial"/>
                <a:cs typeface="Arial"/>
              </a:rPr>
              <a:t> </a:t>
            </a:r>
            <a:r>
              <a:rPr sz="3975" b="1" dirty="0">
                <a:latin typeface="Arial"/>
                <a:cs typeface="Arial"/>
              </a:rPr>
              <a:t>I</a:t>
            </a:r>
            <a:endParaRPr sz="3975">
              <a:latin typeface="Arial"/>
              <a:cs typeface="Arial"/>
            </a:endParaRPr>
          </a:p>
          <a:p>
            <a:pPr marL="27290" marR="10916" algn="just">
              <a:lnSpc>
                <a:spcPct val="106600"/>
              </a:lnSpc>
              <a:spcBef>
                <a:spcPts val="2750"/>
              </a:spcBef>
            </a:pPr>
            <a:r>
              <a:rPr sz="3116" spc="32" dirty="0">
                <a:latin typeface="Palatino Linotype"/>
                <a:cs typeface="Palatino Linotype"/>
              </a:rPr>
              <a:t>Aenean </a:t>
            </a:r>
            <a:r>
              <a:rPr sz="3116" spc="21" dirty="0">
                <a:latin typeface="Palatino Linotype"/>
                <a:cs typeface="Palatino Linotype"/>
              </a:rPr>
              <a:t>laoreet </a:t>
            </a:r>
            <a:r>
              <a:rPr sz="3116" spc="32" dirty="0">
                <a:latin typeface="Palatino Linotype"/>
                <a:cs typeface="Palatino Linotype"/>
              </a:rPr>
              <a:t>aliquam </a:t>
            </a:r>
            <a:r>
              <a:rPr sz="3116" spc="11" dirty="0">
                <a:latin typeface="Palatino Linotype"/>
                <a:cs typeface="Palatino Linotype"/>
              </a:rPr>
              <a:t>orci.</a:t>
            </a:r>
            <a:r>
              <a:rPr sz="3116" spc="21" dirty="0">
                <a:latin typeface="Palatino Linotype"/>
                <a:cs typeface="Palatino Linotype"/>
              </a:rPr>
              <a:t> </a:t>
            </a:r>
            <a:r>
              <a:rPr sz="3116" spc="43" dirty="0">
                <a:latin typeface="Palatino Linotype"/>
                <a:cs typeface="Palatino Linotype"/>
              </a:rPr>
              <a:t>Nunc </a:t>
            </a:r>
            <a:r>
              <a:rPr sz="3116" spc="21" dirty="0">
                <a:latin typeface="Palatino Linotype"/>
                <a:cs typeface="Palatino Linotype"/>
              </a:rPr>
              <a:t>interdum </a:t>
            </a:r>
            <a:r>
              <a:rPr sz="3116" spc="32" dirty="0">
                <a:latin typeface="Palatino Linotype"/>
                <a:cs typeface="Palatino Linotype"/>
              </a:rPr>
              <a:t>elementum urna.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Palatino Linotype"/>
                <a:cs typeface="Palatino Linotype"/>
              </a:rPr>
              <a:t>Quisque </a:t>
            </a:r>
            <a:r>
              <a:rPr sz="3116" spc="21" dirty="0">
                <a:latin typeface="Palatino Linotype"/>
                <a:cs typeface="Palatino Linotype"/>
              </a:rPr>
              <a:t>erat. </a:t>
            </a:r>
            <a:r>
              <a:rPr sz="3116" spc="32" dirty="0">
                <a:latin typeface="Palatino Linotype"/>
                <a:cs typeface="Palatino Linotype"/>
              </a:rPr>
              <a:t> Nullam tempor neque. Maecenas </a:t>
            </a:r>
            <a:r>
              <a:rPr sz="3116" spc="21" dirty="0">
                <a:latin typeface="Palatino Linotype"/>
                <a:cs typeface="Palatino Linotype"/>
              </a:rPr>
              <a:t>velit </a:t>
            </a:r>
            <a:r>
              <a:rPr sz="3116" spc="32" dirty="0">
                <a:latin typeface="Palatino Linotype"/>
                <a:cs typeface="Palatino Linotype"/>
              </a:rPr>
              <a:t>nibh, </a:t>
            </a:r>
            <a:r>
              <a:rPr sz="3116" spc="21" dirty="0">
                <a:latin typeface="Palatino Linotype"/>
                <a:cs typeface="Palatino Linotype"/>
              </a:rPr>
              <a:t>scelerisque a, </a:t>
            </a:r>
            <a:r>
              <a:rPr sz="3116" spc="32" dirty="0">
                <a:latin typeface="Palatino Linotype"/>
                <a:cs typeface="Palatino Linotype"/>
              </a:rPr>
              <a:t>consequat </a:t>
            </a:r>
            <a:r>
              <a:rPr sz="3116" spc="21" dirty="0">
                <a:latin typeface="Palatino Linotype"/>
                <a:cs typeface="Palatino Linotype"/>
              </a:rPr>
              <a:t>ut, </a:t>
            </a:r>
            <a:r>
              <a:rPr sz="3116" spc="32" dirty="0">
                <a:latin typeface="Palatino Linotype"/>
                <a:cs typeface="Palatino Linotype"/>
              </a:rPr>
              <a:t>viverra 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in, </a:t>
            </a:r>
            <a:r>
              <a:rPr sz="3116" spc="32" dirty="0">
                <a:latin typeface="Palatino Linotype"/>
                <a:cs typeface="Palatino Linotype"/>
              </a:rPr>
              <a:t>enim. Duis magna. Donec odio neque, </a:t>
            </a:r>
            <a:r>
              <a:rPr sz="3116" spc="21" dirty="0">
                <a:latin typeface="Palatino Linotype"/>
                <a:cs typeface="Palatino Linotype"/>
              </a:rPr>
              <a:t>tristique et, </a:t>
            </a:r>
            <a:r>
              <a:rPr sz="3116" spc="32" dirty="0">
                <a:latin typeface="Palatino Linotype"/>
                <a:cs typeface="Palatino Linotype"/>
              </a:rPr>
              <a:t>tincidunt </a:t>
            </a:r>
            <a:r>
              <a:rPr sz="3116" spc="21" dirty="0">
                <a:latin typeface="Palatino Linotype"/>
                <a:cs typeface="Palatino Linotype"/>
              </a:rPr>
              <a:t>eu, rhoncus ac, </a:t>
            </a:r>
            <a:r>
              <a:rPr sz="3116" spc="32" dirty="0">
                <a:latin typeface="Palatino Linotype"/>
                <a:cs typeface="Palatino Linotype"/>
              </a:rPr>
              <a:t> nunc. Mauris malesuada malesuada </a:t>
            </a:r>
            <a:r>
              <a:rPr sz="3116" spc="21" dirty="0">
                <a:latin typeface="Palatino Linotype"/>
                <a:cs typeface="Palatino Linotype"/>
              </a:rPr>
              <a:t>elit. </a:t>
            </a:r>
            <a:r>
              <a:rPr sz="3116" spc="32" dirty="0">
                <a:latin typeface="Palatino Linotype"/>
                <a:cs typeface="Palatino Linotype"/>
              </a:rPr>
              <a:t>Etiam lacus mauris, </a:t>
            </a:r>
            <a:r>
              <a:rPr sz="3116" spc="21" dirty="0">
                <a:latin typeface="Palatino Linotype"/>
                <a:cs typeface="Palatino Linotype"/>
              </a:rPr>
              <a:t>pretium vel, </a:t>
            </a:r>
            <a:r>
              <a:rPr sz="3116" spc="32" dirty="0">
                <a:latin typeface="Palatino Linotype"/>
                <a:cs typeface="Palatino Linotype"/>
              </a:rPr>
              <a:t>blan- 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dit in, ultricies id, </a:t>
            </a:r>
            <a:r>
              <a:rPr sz="3116" spc="11" dirty="0">
                <a:latin typeface="Palatino Linotype"/>
                <a:cs typeface="Palatino Linotype"/>
              </a:rPr>
              <a:t>libero. </a:t>
            </a:r>
            <a:r>
              <a:rPr sz="3116" spc="32" dirty="0">
                <a:latin typeface="Palatino Linotype"/>
                <a:cs typeface="Palatino Linotype"/>
              </a:rPr>
              <a:t>Phasellus bibendum </a:t>
            </a:r>
            <a:r>
              <a:rPr sz="3116" spc="21" dirty="0">
                <a:latin typeface="Palatino Linotype"/>
                <a:cs typeface="Palatino Linotype"/>
              </a:rPr>
              <a:t>erat </a:t>
            </a:r>
            <a:r>
              <a:rPr sz="3116" spc="32" dirty="0">
                <a:latin typeface="Palatino Linotype"/>
                <a:cs typeface="Palatino Linotype"/>
              </a:rPr>
              <a:t>ut diam. In congue </a:t>
            </a:r>
            <a:r>
              <a:rPr sz="3116" spc="21" dirty="0">
                <a:latin typeface="Palatino Linotype"/>
                <a:cs typeface="Palatino Linotype"/>
              </a:rPr>
              <a:t>imperdiet </a:t>
            </a:r>
            <a:r>
              <a:rPr sz="3116" spc="32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lectus.</a:t>
            </a:r>
            <a:endParaRPr sz="3116">
              <a:latin typeface="Palatino Linotype"/>
              <a:cs typeface="Palatino Linotype"/>
            </a:endParaRPr>
          </a:p>
        </p:txBody>
      </p:sp>
      <p:grpSp>
        <p:nvGrpSpPr>
          <p:cNvPr id="120" name="object 11">
            <a:extLst>
              <a:ext uri="{FF2B5EF4-FFF2-40B4-BE49-F238E27FC236}">
                <a16:creationId xmlns:a16="http://schemas.microsoft.com/office/drawing/2014/main" xmlns="" id="{48A29F39-49FD-7ECE-7719-49BBF0D2D44D}"/>
              </a:ext>
            </a:extLst>
          </p:cNvPr>
          <p:cNvGrpSpPr/>
          <p:nvPr/>
        </p:nvGrpSpPr>
        <p:grpSpPr>
          <a:xfrm>
            <a:off x="5226938" y="22388201"/>
            <a:ext cx="6126685" cy="4602519"/>
            <a:chOff x="2505249" y="10412759"/>
            <a:chExt cx="2851150" cy="2141855"/>
          </a:xfrm>
        </p:grpSpPr>
        <p:sp>
          <p:nvSpPr>
            <p:cNvPr id="121" name="object 12">
              <a:extLst>
                <a:ext uri="{FF2B5EF4-FFF2-40B4-BE49-F238E27FC236}">
                  <a16:creationId xmlns:a16="http://schemas.microsoft.com/office/drawing/2014/main" xmlns="" id="{74D62179-2E56-622B-BD91-5CDF38AB8F37}"/>
                </a:ext>
              </a:extLst>
            </p:cNvPr>
            <p:cNvSpPr/>
            <p:nvPr/>
          </p:nvSpPr>
          <p:spPr>
            <a:xfrm>
              <a:off x="2512315" y="10419825"/>
              <a:ext cx="2837180" cy="2127885"/>
            </a:xfrm>
            <a:custGeom>
              <a:avLst/>
              <a:gdLst/>
              <a:ahLst/>
              <a:cxnLst/>
              <a:rect l="l" t="t" r="r" b="b"/>
              <a:pathLst>
                <a:path w="2837179" h="2127884">
                  <a:moveTo>
                    <a:pt x="0" y="2127710"/>
                  </a:moveTo>
                  <a:lnTo>
                    <a:pt x="0" y="0"/>
                  </a:lnTo>
                  <a:lnTo>
                    <a:pt x="2836947" y="0"/>
                  </a:lnTo>
                  <a:lnTo>
                    <a:pt x="2836947" y="2127710"/>
                  </a:lnTo>
                  <a:lnTo>
                    <a:pt x="0" y="212771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 sz="8312"/>
            </a:p>
          </p:txBody>
        </p:sp>
        <p:sp>
          <p:nvSpPr>
            <p:cNvPr id="122" name="object 13">
              <a:extLst>
                <a:ext uri="{FF2B5EF4-FFF2-40B4-BE49-F238E27FC236}">
                  <a16:creationId xmlns:a16="http://schemas.microsoft.com/office/drawing/2014/main" xmlns="" id="{934974E6-B482-FA59-D270-844928C139F9}"/>
                </a:ext>
              </a:extLst>
            </p:cNvPr>
            <p:cNvSpPr/>
            <p:nvPr/>
          </p:nvSpPr>
          <p:spPr>
            <a:xfrm>
              <a:off x="2512315" y="10419825"/>
              <a:ext cx="2837180" cy="2127885"/>
            </a:xfrm>
            <a:custGeom>
              <a:avLst/>
              <a:gdLst/>
              <a:ahLst/>
              <a:cxnLst/>
              <a:rect l="l" t="t" r="r" b="b"/>
              <a:pathLst>
                <a:path w="2837179" h="2127884">
                  <a:moveTo>
                    <a:pt x="0" y="2127710"/>
                  </a:moveTo>
                  <a:lnTo>
                    <a:pt x="2836947" y="0"/>
                  </a:lnTo>
                </a:path>
                <a:path w="2837179" h="2127884">
                  <a:moveTo>
                    <a:pt x="2836947" y="2127710"/>
                  </a:moveTo>
                  <a:lnTo>
                    <a:pt x="0" y="0"/>
                  </a:lnTo>
                </a:path>
                <a:path w="2837179" h="2127884">
                  <a:moveTo>
                    <a:pt x="1418473" y="2127710"/>
                  </a:moveTo>
                  <a:lnTo>
                    <a:pt x="1418473" y="0"/>
                  </a:lnTo>
                </a:path>
                <a:path w="2837179" h="2127884">
                  <a:moveTo>
                    <a:pt x="0" y="1063855"/>
                  </a:moveTo>
                  <a:lnTo>
                    <a:pt x="2836947" y="1063855"/>
                  </a:lnTo>
                </a:path>
              </a:pathLst>
            </a:custGeom>
            <a:ln w="7065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8312"/>
            </a:p>
          </p:txBody>
        </p:sp>
        <p:sp>
          <p:nvSpPr>
            <p:cNvPr id="123" name="object 14">
              <a:extLst>
                <a:ext uri="{FF2B5EF4-FFF2-40B4-BE49-F238E27FC236}">
                  <a16:creationId xmlns:a16="http://schemas.microsoft.com/office/drawing/2014/main" xmlns="" id="{DBF12BC4-336E-697D-996A-00C200A48304}"/>
                </a:ext>
              </a:extLst>
            </p:cNvPr>
            <p:cNvSpPr/>
            <p:nvPr/>
          </p:nvSpPr>
          <p:spPr>
            <a:xfrm>
              <a:off x="2512315" y="10419825"/>
              <a:ext cx="2837180" cy="2127885"/>
            </a:xfrm>
            <a:custGeom>
              <a:avLst/>
              <a:gdLst/>
              <a:ahLst/>
              <a:cxnLst/>
              <a:rect l="l" t="t" r="r" b="b"/>
              <a:pathLst>
                <a:path w="2837179" h="2127884">
                  <a:moveTo>
                    <a:pt x="0" y="2127710"/>
                  </a:moveTo>
                  <a:lnTo>
                    <a:pt x="0" y="0"/>
                  </a:lnTo>
                  <a:lnTo>
                    <a:pt x="2836947" y="0"/>
                  </a:lnTo>
                  <a:lnTo>
                    <a:pt x="2836947" y="2127710"/>
                  </a:lnTo>
                  <a:lnTo>
                    <a:pt x="0" y="2127710"/>
                  </a:lnTo>
                  <a:close/>
                </a:path>
              </a:pathLst>
            </a:custGeom>
            <a:ln w="14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8312"/>
            </a:p>
          </p:txBody>
        </p:sp>
      </p:grpSp>
      <p:sp>
        <p:nvSpPr>
          <p:cNvPr id="124" name="object 16">
            <a:extLst>
              <a:ext uri="{FF2B5EF4-FFF2-40B4-BE49-F238E27FC236}">
                <a16:creationId xmlns:a16="http://schemas.microsoft.com/office/drawing/2014/main" xmlns="" id="{9D0284D5-16B5-9C27-0BB0-449F14A6A1DD}"/>
              </a:ext>
            </a:extLst>
          </p:cNvPr>
          <p:cNvSpPr txBox="1"/>
          <p:nvPr/>
        </p:nvSpPr>
        <p:spPr>
          <a:xfrm>
            <a:off x="5850938" y="27458563"/>
            <a:ext cx="5226104" cy="493196"/>
          </a:xfrm>
          <a:prstGeom prst="rect">
            <a:avLst/>
          </a:prstGeom>
        </p:spPr>
        <p:txBody>
          <a:bodyPr vert="horz" wrap="square" lIns="0" tIns="30019" rIns="0" bIns="0" rtlCol="0">
            <a:spAutoFit/>
          </a:bodyPr>
          <a:lstStyle/>
          <a:p>
            <a:pPr marL="27290">
              <a:spcBef>
                <a:spcPts val="236"/>
              </a:spcBef>
            </a:pPr>
            <a:r>
              <a:rPr sz="3008" b="1" dirty="0">
                <a:latin typeface="Arial"/>
                <a:cs typeface="Arial"/>
              </a:rPr>
              <a:t>Figure 1:</a:t>
            </a:r>
            <a:r>
              <a:rPr sz="3008" b="1" spc="204" dirty="0">
                <a:latin typeface="Arial"/>
                <a:cs typeface="Arial"/>
              </a:rPr>
              <a:t> </a:t>
            </a:r>
            <a:r>
              <a:rPr sz="3008" dirty="0">
                <a:latin typeface="Microsoft Sans Serif"/>
                <a:cs typeface="Microsoft Sans Serif"/>
              </a:rPr>
              <a:t>Example</a:t>
            </a:r>
            <a:r>
              <a:rPr sz="3008" spc="32" dirty="0">
                <a:latin typeface="Microsoft Sans Serif"/>
                <a:cs typeface="Microsoft Sans Serif"/>
              </a:rPr>
              <a:t> </a:t>
            </a:r>
            <a:r>
              <a:rPr sz="3008" dirty="0">
                <a:latin typeface="Microsoft Sans Serif"/>
                <a:cs typeface="Microsoft Sans Serif"/>
              </a:rPr>
              <a:t>of</a:t>
            </a:r>
            <a:r>
              <a:rPr sz="3008" spc="32" dirty="0">
                <a:latin typeface="Microsoft Sans Serif"/>
                <a:cs typeface="Microsoft Sans Serif"/>
              </a:rPr>
              <a:t> </a:t>
            </a:r>
            <a:r>
              <a:rPr sz="3008" spc="11" dirty="0">
                <a:latin typeface="Microsoft Sans Serif"/>
                <a:cs typeface="Microsoft Sans Serif"/>
              </a:rPr>
              <a:t>a</a:t>
            </a:r>
            <a:r>
              <a:rPr sz="3008" spc="32" dirty="0">
                <a:latin typeface="Microsoft Sans Serif"/>
                <a:cs typeface="Microsoft Sans Serif"/>
              </a:rPr>
              <a:t> </a:t>
            </a:r>
            <a:r>
              <a:rPr sz="3008" spc="-11" dirty="0">
                <a:latin typeface="Microsoft Sans Serif"/>
                <a:cs typeface="Microsoft Sans Serif"/>
              </a:rPr>
              <a:t>figure.</a:t>
            </a:r>
            <a:endParaRPr sz="3008">
              <a:latin typeface="Microsoft Sans Serif"/>
              <a:cs typeface="Microsoft Sans Serif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bject 17">
                <a:extLst>
                  <a:ext uri="{FF2B5EF4-FFF2-40B4-BE49-F238E27FC236}">
                    <a16:creationId xmlns:a16="http://schemas.microsoft.com/office/drawing/2014/main" xmlns="" id="{BADC36D9-577A-F983-D17B-66B56FE9B63E}"/>
                  </a:ext>
                </a:extLst>
              </p:cNvPr>
              <p:cNvSpPr txBox="1"/>
              <p:nvPr/>
            </p:nvSpPr>
            <p:spPr>
              <a:xfrm>
                <a:off x="1264444" y="28907282"/>
                <a:ext cx="14399758" cy="10041836"/>
              </a:xfrm>
              <a:prstGeom prst="rect">
                <a:avLst/>
              </a:prstGeom>
            </p:spPr>
            <p:txBody>
              <a:bodyPr vert="horz" wrap="square" lIns="0" tIns="27290" rIns="0" bIns="0" rtlCol="0">
                <a:spAutoFit/>
              </a:bodyPr>
              <a:lstStyle/>
              <a:p>
                <a:pPr marL="27290" algn="just">
                  <a:spcBef>
                    <a:spcPts val="215"/>
                  </a:spcBef>
                </a:pPr>
                <a:r>
                  <a:rPr lang="es-ES" sz="3975" b="1" dirty="0">
                    <a:latin typeface="Arial"/>
                    <a:cs typeface="Arial"/>
                  </a:rPr>
                  <a:t>Subsection</a:t>
                </a:r>
                <a:r>
                  <a:rPr lang="es-ES" sz="3975" b="1" spc="-215" dirty="0">
                    <a:latin typeface="Arial"/>
                    <a:cs typeface="Arial"/>
                  </a:rPr>
                  <a:t> </a:t>
                </a:r>
                <a:r>
                  <a:rPr lang="es-ES" sz="3975" b="1" dirty="0">
                    <a:latin typeface="Arial"/>
                    <a:cs typeface="Arial"/>
                  </a:rPr>
                  <a:t>II</a:t>
                </a:r>
                <a:endParaRPr lang="es-ES" sz="3975" dirty="0">
                  <a:latin typeface="Arial"/>
                  <a:cs typeface="Arial"/>
                </a:endParaRPr>
              </a:p>
              <a:p>
                <a:pPr marL="27290" marR="10916" algn="just">
                  <a:lnSpc>
                    <a:spcPct val="106600"/>
                  </a:lnSpc>
                  <a:spcBef>
                    <a:spcPts val="2740"/>
                  </a:spcBef>
                </a:pPr>
                <a:r>
                  <a:rPr lang="es-ES" sz="3116" spc="32" dirty="0">
                    <a:latin typeface="Palatino Linotype"/>
                    <a:cs typeface="Palatino Linotype"/>
                  </a:rPr>
                  <a:t>Aenean </a:t>
                </a:r>
                <a:r>
                  <a:rPr lang="es-ES" sz="3116" spc="21" dirty="0">
                    <a:latin typeface="Palatino Linotype"/>
                    <a:cs typeface="Palatino Linotype"/>
                  </a:rPr>
                  <a:t>laoreet </a:t>
                </a:r>
                <a:r>
                  <a:rPr lang="es-ES" sz="3116" spc="32" dirty="0">
                    <a:latin typeface="Palatino Linotype"/>
                    <a:cs typeface="Palatino Linotype"/>
                  </a:rPr>
                  <a:t>aliquam </a:t>
                </a:r>
                <a:r>
                  <a:rPr lang="es-ES" sz="3116" spc="11" dirty="0">
                    <a:latin typeface="Palatino Linotype"/>
                    <a:cs typeface="Palatino Linotype"/>
                  </a:rPr>
                  <a:t>orci.</a:t>
                </a:r>
                <a:r>
                  <a:rPr lang="es-ES" sz="3116" spc="21" dirty="0">
                    <a:latin typeface="Palatino Linotype"/>
                    <a:cs typeface="Palatino Linotype"/>
                  </a:rPr>
                  <a:t> </a:t>
                </a:r>
                <a:r>
                  <a:rPr lang="es-ES" sz="3116" spc="43" dirty="0">
                    <a:latin typeface="Palatino Linotype"/>
                    <a:cs typeface="Palatino Linotype"/>
                  </a:rPr>
                  <a:t>Nunc </a:t>
                </a:r>
                <a:r>
                  <a:rPr lang="es-ES" sz="3116" spc="21" dirty="0">
                    <a:latin typeface="Palatino Linotype"/>
                    <a:cs typeface="Palatino Linotype"/>
                  </a:rPr>
                  <a:t>interdum </a:t>
                </a:r>
                <a:r>
                  <a:rPr lang="es-ES" sz="3116" spc="32" dirty="0">
                    <a:latin typeface="Palatino Linotype"/>
                    <a:cs typeface="Palatino Linotype"/>
                  </a:rPr>
                  <a:t>elementum urna.</a:t>
                </a:r>
                <a:r>
                  <a:rPr lang="es-ES" sz="3116" spc="43" dirty="0">
                    <a:latin typeface="Palatino Linotype"/>
                    <a:cs typeface="Palatino Linotype"/>
                  </a:rPr>
                  <a:t> </a:t>
                </a:r>
                <a:r>
                  <a:rPr lang="es-ES" sz="3116" spc="32" dirty="0">
                    <a:latin typeface="Palatino Linotype"/>
                    <a:cs typeface="Palatino Linotype"/>
                  </a:rPr>
                  <a:t>Quisque </a:t>
                </a:r>
                <a:r>
                  <a:rPr lang="es-ES" sz="3116" spc="21" dirty="0">
                    <a:latin typeface="Palatino Linotype"/>
                    <a:cs typeface="Palatino Linotype"/>
                  </a:rPr>
                  <a:t>erat. </a:t>
                </a:r>
                <a:r>
                  <a:rPr lang="es-ES" sz="3116" spc="32" dirty="0">
                    <a:latin typeface="Palatino Linotype"/>
                    <a:cs typeface="Palatino Linotype"/>
                  </a:rPr>
                  <a:t> Nullam tempor neque. Maecenas </a:t>
                </a:r>
                <a:r>
                  <a:rPr lang="es-ES" sz="3116" spc="21" dirty="0">
                    <a:latin typeface="Palatino Linotype"/>
                    <a:cs typeface="Palatino Linotype"/>
                  </a:rPr>
                  <a:t>velit </a:t>
                </a:r>
                <a:r>
                  <a:rPr lang="es-ES" sz="3116" spc="32" dirty="0">
                    <a:latin typeface="Palatino Linotype"/>
                    <a:cs typeface="Palatino Linotype"/>
                  </a:rPr>
                  <a:t>nibh, </a:t>
                </a:r>
                <a:r>
                  <a:rPr lang="es-ES" sz="3116" spc="21" dirty="0">
                    <a:latin typeface="Palatino Linotype"/>
                    <a:cs typeface="Palatino Linotype"/>
                  </a:rPr>
                  <a:t>scelerisque a, </a:t>
                </a:r>
                <a:r>
                  <a:rPr lang="es-ES" sz="3116" spc="32" dirty="0">
                    <a:latin typeface="Palatino Linotype"/>
                    <a:cs typeface="Palatino Linotype"/>
                  </a:rPr>
                  <a:t>consequat </a:t>
                </a:r>
                <a:r>
                  <a:rPr lang="es-ES" sz="3116" spc="21" dirty="0">
                    <a:latin typeface="Palatino Linotype"/>
                    <a:cs typeface="Palatino Linotype"/>
                  </a:rPr>
                  <a:t>ut, </a:t>
                </a:r>
                <a:r>
                  <a:rPr lang="es-ES" sz="3116" spc="32" dirty="0">
                    <a:latin typeface="Palatino Linotype"/>
                    <a:cs typeface="Palatino Linotype"/>
                  </a:rPr>
                  <a:t>viverra </a:t>
                </a:r>
                <a:r>
                  <a:rPr lang="es-ES" sz="3116" spc="43" dirty="0">
                    <a:latin typeface="Palatino Linotype"/>
                    <a:cs typeface="Palatino Linotype"/>
                  </a:rPr>
                  <a:t> </a:t>
                </a:r>
                <a:r>
                  <a:rPr lang="es-ES" sz="3116" spc="21" dirty="0">
                    <a:latin typeface="Palatino Linotype"/>
                    <a:cs typeface="Palatino Linotype"/>
                  </a:rPr>
                  <a:t>in, </a:t>
                </a:r>
                <a:r>
                  <a:rPr lang="es-ES" sz="3116" spc="32" dirty="0">
                    <a:latin typeface="Palatino Linotype"/>
                    <a:cs typeface="Palatino Linotype"/>
                  </a:rPr>
                  <a:t>enim. Duis magna. Donec odio neque, </a:t>
                </a:r>
                <a:r>
                  <a:rPr lang="es-ES" sz="3116" spc="21" dirty="0">
                    <a:latin typeface="Palatino Linotype"/>
                    <a:cs typeface="Palatino Linotype"/>
                  </a:rPr>
                  <a:t>tristique et, </a:t>
                </a:r>
                <a:r>
                  <a:rPr lang="es-ES" sz="3116" spc="32" dirty="0">
                    <a:latin typeface="Palatino Linotype"/>
                    <a:cs typeface="Palatino Linotype"/>
                  </a:rPr>
                  <a:t>tincidunt </a:t>
                </a:r>
                <a:r>
                  <a:rPr lang="es-ES" sz="3116" spc="21" dirty="0">
                    <a:latin typeface="Palatino Linotype"/>
                    <a:cs typeface="Palatino Linotype"/>
                  </a:rPr>
                  <a:t>eu, rhoncus ac, </a:t>
                </a:r>
                <a:r>
                  <a:rPr lang="es-ES" sz="3116" spc="32" dirty="0">
                    <a:latin typeface="Palatino Linotype"/>
                    <a:cs typeface="Palatino Linotype"/>
                  </a:rPr>
                  <a:t> nunc. Mauris malesuada malesuada </a:t>
                </a:r>
                <a:r>
                  <a:rPr lang="es-ES" sz="3116" spc="21" dirty="0">
                    <a:latin typeface="Palatino Linotype"/>
                    <a:cs typeface="Palatino Linotype"/>
                  </a:rPr>
                  <a:t>elit. </a:t>
                </a:r>
                <a:r>
                  <a:rPr lang="es-ES" sz="3116" spc="32" dirty="0">
                    <a:latin typeface="Palatino Linotype"/>
                    <a:cs typeface="Palatino Linotype"/>
                  </a:rPr>
                  <a:t>Etiam lacus mauris, </a:t>
                </a:r>
                <a:r>
                  <a:rPr lang="es-ES" sz="3116" spc="21" dirty="0">
                    <a:latin typeface="Palatino Linotype"/>
                    <a:cs typeface="Palatino Linotype"/>
                  </a:rPr>
                  <a:t>pretium vel, </a:t>
                </a:r>
                <a:r>
                  <a:rPr lang="es-ES" sz="3116" spc="32" dirty="0">
                    <a:latin typeface="Palatino Linotype"/>
                    <a:cs typeface="Palatino Linotype"/>
                  </a:rPr>
                  <a:t>blan- </a:t>
                </a:r>
                <a:r>
                  <a:rPr lang="es-ES" sz="3116" spc="43" dirty="0">
                    <a:latin typeface="Palatino Linotype"/>
                    <a:cs typeface="Palatino Linotype"/>
                  </a:rPr>
                  <a:t> </a:t>
                </a:r>
                <a:r>
                  <a:rPr lang="es-ES" sz="3116" spc="21" dirty="0">
                    <a:latin typeface="Palatino Linotype"/>
                    <a:cs typeface="Palatino Linotype"/>
                  </a:rPr>
                  <a:t>dit in, ultricies id, </a:t>
                </a:r>
                <a:r>
                  <a:rPr lang="es-ES" sz="3116" spc="11" dirty="0">
                    <a:latin typeface="Palatino Linotype"/>
                    <a:cs typeface="Palatino Linotype"/>
                  </a:rPr>
                  <a:t>libero. </a:t>
                </a:r>
                <a:r>
                  <a:rPr lang="es-ES" sz="3116" spc="32" dirty="0">
                    <a:latin typeface="Palatino Linotype"/>
                    <a:cs typeface="Palatino Linotype"/>
                  </a:rPr>
                  <a:t>Phasellus bibendum </a:t>
                </a:r>
                <a:r>
                  <a:rPr lang="es-ES" sz="3116" spc="21" dirty="0">
                    <a:latin typeface="Palatino Linotype"/>
                    <a:cs typeface="Palatino Linotype"/>
                  </a:rPr>
                  <a:t>erat </a:t>
                </a:r>
                <a:r>
                  <a:rPr lang="es-ES" sz="3116" spc="32" dirty="0">
                    <a:latin typeface="Palatino Linotype"/>
                    <a:cs typeface="Palatino Linotype"/>
                  </a:rPr>
                  <a:t>ut diam. In congue </a:t>
                </a:r>
                <a:r>
                  <a:rPr lang="es-ES" sz="3116" spc="21" dirty="0">
                    <a:latin typeface="Palatino Linotype"/>
                    <a:cs typeface="Palatino Linotype"/>
                  </a:rPr>
                  <a:t>imperdiet </a:t>
                </a:r>
                <a:r>
                  <a:rPr lang="es-ES" sz="3116" spc="32" dirty="0">
                    <a:latin typeface="Palatino Linotype"/>
                    <a:cs typeface="Palatino Linotype"/>
                  </a:rPr>
                  <a:t> </a:t>
                </a:r>
                <a:r>
                  <a:rPr lang="es-ES" sz="3116" spc="21" dirty="0" err="1">
                    <a:latin typeface="Palatino Linotype"/>
                    <a:cs typeface="Palatino Linotype"/>
                  </a:rPr>
                  <a:t>lectus</a:t>
                </a:r>
                <a:r>
                  <a:rPr lang="es-ES" sz="3116" spc="21" dirty="0">
                    <a:latin typeface="Palatino Linotype"/>
                    <a:cs typeface="Palatino Linotype"/>
                  </a:rPr>
                  <a:t>.</a:t>
                </a:r>
              </a:p>
              <a:p>
                <a:pPr marL="27290" marR="10916" algn="just">
                  <a:lnSpc>
                    <a:spcPct val="106600"/>
                  </a:lnSpc>
                  <a:spcBef>
                    <a:spcPts val="2740"/>
                  </a:spcBef>
                </a:pPr>
                <a:endParaRPr lang="es-ES" sz="3116" spc="21" dirty="0">
                  <a:latin typeface="Palatino Linotype"/>
                  <a:cs typeface="Palatino Linotype"/>
                </a:endParaRPr>
              </a:p>
              <a:p>
                <a:pPr marL="27290" marR="10916" algn="just">
                  <a:lnSpc>
                    <a:spcPct val="106600"/>
                  </a:lnSpc>
                  <a:spcBef>
                    <a:spcPts val="2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116" b="0" i="1" spc="21" smtClean="0">
                          <a:latin typeface="Cambria Math" panose="02040503050406030204" pitchFamily="18" charset="0"/>
                          <a:cs typeface="Palatino Linotype"/>
                        </a:rPr>
                        <m:t>𝐻</m:t>
                      </m:r>
                      <m:r>
                        <a:rPr lang="es-CO" sz="3116" b="0" i="1" spc="21" smtClean="0">
                          <a:latin typeface="Cambria Math" panose="02040503050406030204" pitchFamily="18" charset="0"/>
                          <a:cs typeface="Palatino Linotype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sz="3116" b="0" i="1" spc="21" smtClean="0">
                              <a:latin typeface="Cambria Math" panose="02040503050406030204" pitchFamily="18" charset="0"/>
                              <a:cs typeface="Palatino Linotype"/>
                            </a:rPr>
                          </m:ctrlPr>
                        </m:naryPr>
                        <m:sub>
                          <m:r>
                            <a:rPr lang="es-CO" sz="3116" b="0" i="1" spc="21" smtClean="0">
                              <a:latin typeface="Cambria Math" panose="02040503050406030204" pitchFamily="18" charset="0"/>
                              <a:cs typeface="Palatino Linotype"/>
                            </a:rPr>
                            <m:t>𝑖𝑗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CO" sz="3116" b="0" i="1" spc="21" smtClean="0">
                                  <a:latin typeface="Cambria Math" panose="02040503050406030204" pitchFamily="18" charset="0"/>
                                  <a:cs typeface="Palatino Linotyp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CO" sz="3116" b="0" i="0" spc="21" smtClean="0">
                                  <a:latin typeface="Cambria Math" panose="02040503050406030204" pitchFamily="18" charset="0"/>
                                  <a:cs typeface="Palatino Linotype"/>
                                </a:rPr>
                                <m:t>J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CO" sz="3116" b="0" i="0" spc="21" smtClean="0">
                                  <a:latin typeface="Cambria Math" panose="02040503050406030204" pitchFamily="18" charset="0"/>
                                  <a:cs typeface="Palatino Linotype"/>
                                </a:rPr>
                                <m:t>ij</m:t>
                              </m:r>
                            </m:sub>
                          </m:sSub>
                          <m:func>
                            <m:funcPr>
                              <m:ctrlPr>
                                <a:rPr lang="es-CO" sz="3116" b="0" i="1" spc="21" smtClean="0">
                                  <a:latin typeface="Cambria Math" panose="02040503050406030204" pitchFamily="18" charset="0"/>
                                  <a:cs typeface="Palatino Linotype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CO" sz="3116" b="0" i="0" spc="21" smtClean="0">
                                  <a:latin typeface="Cambria Math" panose="02040503050406030204" pitchFamily="18" charset="0"/>
                                  <a:cs typeface="Palatino Linotype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CO" sz="3116" b="0" i="1" spc="21" smtClean="0">
                                      <a:latin typeface="Cambria Math" panose="02040503050406030204" pitchFamily="18" charset="0"/>
                                      <a:cs typeface="Palatino Linotype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O" sz="3116" b="0" i="1" spc="21" smtClean="0">
                                          <a:latin typeface="Cambria Math" panose="02040503050406030204" pitchFamily="18" charset="0"/>
                                          <a:cs typeface="Palatino Linotyp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3116" b="0" i="1" spc="21" smtClean="0">
                                          <a:latin typeface="Cambria Math" panose="02040503050406030204" pitchFamily="18" charset="0"/>
                                          <a:cs typeface="Palatino Linotype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s-CO" sz="3116" b="0" i="1" spc="21" smtClean="0">
                                          <a:latin typeface="Cambria Math" panose="02040503050406030204" pitchFamily="18" charset="0"/>
                                          <a:cs typeface="Palatino Linotype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CO" sz="3116" b="0" i="1" spc="21" smtClean="0">
                                      <a:latin typeface="Cambria Math" panose="02040503050406030204" pitchFamily="18" charset="0"/>
                                      <a:cs typeface="Palatino Linotype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CO" sz="3116" b="0" i="1" spc="21" smtClean="0">
                                          <a:latin typeface="Cambria Math" panose="02040503050406030204" pitchFamily="18" charset="0"/>
                                          <a:cs typeface="Palatino Linotyp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3116" b="0" i="1" spc="21" smtClean="0">
                                          <a:latin typeface="Cambria Math" panose="02040503050406030204" pitchFamily="18" charset="0"/>
                                          <a:cs typeface="Palatino Linotype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s-CO" sz="3116" b="0" i="1" spc="21" smtClean="0">
                                          <a:latin typeface="Cambria Math" panose="02040503050406030204" pitchFamily="18" charset="0"/>
                                          <a:cs typeface="Palatino Linotype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s-CO" sz="3116" b="0" i="1" spc="21" smtClean="0">
                              <a:latin typeface="Cambria Math" panose="02040503050406030204" pitchFamily="18" charset="0"/>
                              <a:cs typeface="Palatino Linotype"/>
                            </a:rPr>
                            <m:t>−</m:t>
                          </m:r>
                          <m:r>
                            <a:rPr lang="es-CO" sz="3116" b="0" i="1" spc="21" smtClean="0">
                              <a:latin typeface="Cambria Math" panose="02040503050406030204" pitchFamily="18" charset="0"/>
                              <a:cs typeface="Palatino Linotype"/>
                            </a:rPr>
                            <m:t>𝐴𝑖𝑗</m:t>
                          </m:r>
                        </m:e>
                      </m:nary>
                    </m:oMath>
                  </m:oMathPara>
                </a14:m>
                <a:endParaRPr lang="es-ES" sz="3116" spc="21" dirty="0">
                  <a:latin typeface="Palatino Linotype"/>
                  <a:cs typeface="Palatino Linotype"/>
                </a:endParaRPr>
              </a:p>
              <a:p>
                <a:pPr marL="27290" marR="10916" algn="just">
                  <a:lnSpc>
                    <a:spcPct val="106600"/>
                  </a:lnSpc>
                  <a:spcBef>
                    <a:spcPts val="2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sz="3116" b="0" i="0" spc="21" smtClean="0">
                          <a:latin typeface="Cambria Math" panose="02040503050406030204" pitchFamily="18" charset="0"/>
                          <a:cs typeface="Palatino Linotype"/>
                        </a:rPr>
                        <m:t>I</m:t>
                      </m:r>
                      <m:r>
                        <a:rPr lang="es-CO" sz="3116" b="0" i="1" spc="21" smtClean="0">
                          <a:latin typeface="Cambria Math" panose="02040503050406030204" pitchFamily="18" charset="0"/>
                          <a:cs typeface="Palatino Linotype"/>
                        </a:rPr>
                        <m:t>=</m:t>
                      </m:r>
                      <m:r>
                        <a:rPr lang="es-CO" sz="3116" b="0" i="1" spc="21" smtClean="0">
                          <a:latin typeface="Cambria Math" panose="02040503050406030204" pitchFamily="18" charset="0"/>
                          <a:cs typeface="Palatino Linotype"/>
                        </a:rPr>
                        <m:t>𝐶</m:t>
                      </m:r>
                      <m:sSup>
                        <m:sSupPr>
                          <m:ctrlPr>
                            <a:rPr lang="es-CO" sz="3116" b="0" i="1" spc="21" smtClean="0">
                              <a:latin typeface="Cambria Math" panose="02040503050406030204" pitchFamily="18" charset="0"/>
                              <a:cs typeface="Palatino Linotype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sz="3116" b="0" i="1" spc="21" smtClean="0">
                                  <a:latin typeface="Cambria Math" panose="02040503050406030204" pitchFamily="18" charset="0"/>
                                  <a:cs typeface="Palatino Linotype"/>
                                </a:rPr>
                              </m:ctrlPr>
                            </m:dPr>
                            <m:e>
                              <m:r>
                                <a:rPr lang="es-CO" sz="3116" b="0" i="1" spc="21" smtClean="0">
                                  <a:latin typeface="Cambria Math" panose="02040503050406030204" pitchFamily="18" charset="0"/>
                                  <a:cs typeface="Palatino Linotype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s-CO" sz="3116" b="0" i="1" spc="21" smtClean="0">
                                      <a:latin typeface="Cambria Math" panose="02040503050406030204" pitchFamily="18" charset="0"/>
                                      <a:cs typeface="Palatino Linotype"/>
                                    </a:rPr>
                                  </m:ctrlPr>
                                </m:fPr>
                                <m:num>
                                  <m:r>
                                    <a:rPr lang="es-CO" sz="3116" b="0" i="1" spc="21" smtClean="0">
                                      <a:latin typeface="Cambria Math" panose="02040503050406030204" pitchFamily="18" charset="0"/>
                                      <a:cs typeface="Palatino Linotype"/>
                                    </a:rPr>
                                    <m:t>𝑇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3116" b="0" i="1" spc="21" smtClean="0">
                                          <a:latin typeface="Cambria Math" panose="02040503050406030204" pitchFamily="18" charset="0"/>
                                          <a:cs typeface="Palatino Linotyp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3116" b="0" i="1" spc="21" smtClean="0">
                                          <a:latin typeface="Cambria Math" panose="02040503050406030204" pitchFamily="18" charset="0"/>
                                          <a:cs typeface="Palatino Linotype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s-CO" sz="3116" b="0" i="1" spc="21" smtClean="0">
                                          <a:latin typeface="Cambria Math" panose="02040503050406030204" pitchFamily="18" charset="0"/>
                                          <a:cs typeface="Palatino Linotype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sz="3116" b="0" i="1" spc="21" smtClean="0">
                              <a:latin typeface="Cambria Math" panose="02040503050406030204" pitchFamily="18" charset="0"/>
                              <a:cs typeface="Palatino Linotype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s-CO" sz="3116" b="0" i="1" spc="21" smtClean="0">
                              <a:latin typeface="Cambria Math" panose="02040503050406030204" pitchFamily="18" charset="0"/>
                              <a:cs typeface="Palatino Linotype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116" b="0" i="0" spc="21" smtClean="0">
                              <a:latin typeface="Cambria Math" panose="02040503050406030204" pitchFamily="18" charset="0"/>
                              <a:cs typeface="Palatino Linotype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O" sz="3116" b="0" i="1" spc="21" smtClean="0">
                                  <a:latin typeface="Cambria Math" panose="02040503050406030204" pitchFamily="18" charset="0"/>
                                  <a:cs typeface="Palatino Linotype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3116" b="0" i="1" spc="21" smtClean="0">
                                      <a:latin typeface="Cambria Math" panose="02040503050406030204" pitchFamily="18" charset="0"/>
                                      <a:cs typeface="Palatino Linotyp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O" sz="3116" b="0" i="1" spc="21" smtClean="0">
                                          <a:latin typeface="Cambria Math" panose="02040503050406030204" pitchFamily="18" charset="0"/>
                                          <a:cs typeface="Palatino Linotyp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3116" b="0" i="1" spc="21" smtClean="0">
                                          <a:latin typeface="Cambria Math" panose="02040503050406030204" pitchFamily="18" charset="0"/>
                                          <a:cs typeface="Palatino Linotype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CO" sz="3116" b="0" i="1" spc="21" smtClean="0">
                                          <a:latin typeface="Cambria Math" panose="02040503050406030204" pitchFamily="18" charset="0"/>
                                          <a:cs typeface="Palatino Linotype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3116" b="0" i="1" spc="21" smtClean="0">
                                          <a:latin typeface="Cambria Math" panose="02040503050406030204" pitchFamily="18" charset="0"/>
                                          <a:cs typeface="Palatino Linotyp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3116" b="0" i="1" spc="21" smtClean="0">
                                          <a:latin typeface="Cambria Math" panose="02040503050406030204" pitchFamily="18" charset="0"/>
                                          <a:cs typeface="Palatino Linotype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s-CO" sz="3116" b="0" i="1" spc="21" smtClean="0">
                                          <a:latin typeface="Cambria Math" panose="02040503050406030204" pitchFamily="18" charset="0"/>
                                          <a:cs typeface="Palatino Linotype"/>
                                        </a:rPr>
                                        <m:t>𝑛</m:t>
                                      </m:r>
                                      <m:d>
                                        <m:dPr>
                                          <m:ctrlPr>
                                            <a:rPr lang="es-CO" sz="3116" b="0" i="1" spc="21" smtClean="0">
                                              <a:latin typeface="Cambria Math" panose="02040503050406030204" pitchFamily="18" charset="0"/>
                                              <a:cs typeface="Palatino Linotype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CO" sz="3116" b="0" i="1" spc="21" smtClean="0">
                                              <a:latin typeface="Cambria Math" panose="02040503050406030204" pitchFamily="18" charset="0"/>
                                              <a:cs typeface="Palatino Linotype"/>
                                            </a:rPr>
                                            <m:t>𝑇</m:t>
                                          </m:r>
                                        </m:e>
                                      </m:d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s-ES" sz="3116" spc="21" dirty="0">
                  <a:latin typeface="Palatino Linotype"/>
                  <a:cs typeface="Palatino Linotype"/>
                </a:endParaRPr>
              </a:p>
              <a:p>
                <a:pPr marL="27290" marR="10916" algn="just">
                  <a:lnSpc>
                    <a:spcPct val="106600"/>
                  </a:lnSpc>
                  <a:spcBef>
                    <a:spcPts val="2740"/>
                  </a:spcBef>
                </a:pPr>
                <a:endParaRPr lang="es-ES" sz="3116" spc="21" dirty="0">
                  <a:latin typeface="Palatino Linotype"/>
                  <a:cs typeface="Palatino Linotype"/>
                </a:endParaRPr>
              </a:p>
              <a:p>
                <a:pPr marL="27290" marR="10916" algn="just">
                  <a:lnSpc>
                    <a:spcPct val="106600"/>
                  </a:lnSpc>
                  <a:spcBef>
                    <a:spcPts val="2740"/>
                  </a:spcBef>
                </a:pPr>
                <a:endParaRPr lang="es-ES" sz="3116" spc="21" dirty="0">
                  <a:latin typeface="Palatino Linotype"/>
                  <a:cs typeface="Palatino Linotype"/>
                </a:endParaRPr>
              </a:p>
              <a:p>
                <a:pPr marL="27290" marR="10916" algn="just">
                  <a:lnSpc>
                    <a:spcPct val="106600"/>
                  </a:lnSpc>
                  <a:spcBef>
                    <a:spcPts val="2740"/>
                  </a:spcBef>
                </a:pPr>
                <a:endParaRPr sz="3116" dirty="0">
                  <a:latin typeface="Palatino Linotype"/>
                  <a:cs typeface="Palatino Linotype"/>
                </a:endParaRPr>
              </a:p>
            </p:txBody>
          </p:sp>
        </mc:Choice>
        <mc:Fallback xmlns="">
          <p:sp>
            <p:nvSpPr>
              <p:cNvPr id="125" name="object 17">
                <a:extLst>
                  <a:ext uri="{FF2B5EF4-FFF2-40B4-BE49-F238E27FC236}">
                    <a16:creationId xmlns:a16="http://schemas.microsoft.com/office/drawing/2014/main" id="{BADC36D9-577A-F983-D17B-66B56FE9B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444" y="28907282"/>
                <a:ext cx="14399758" cy="10041836"/>
              </a:xfrm>
              <a:prstGeom prst="rect">
                <a:avLst/>
              </a:prstGeom>
              <a:blipFill>
                <a:blip r:embed="rId4"/>
                <a:stretch>
                  <a:fillRect l="-1947" t="-1275" r="-156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object 25">
            <a:extLst>
              <a:ext uri="{FF2B5EF4-FFF2-40B4-BE49-F238E27FC236}">
                <a16:creationId xmlns:a16="http://schemas.microsoft.com/office/drawing/2014/main" xmlns="" id="{4848A71D-2EC0-57BC-BB38-E758CBBF197A}"/>
              </a:ext>
            </a:extLst>
          </p:cNvPr>
          <p:cNvSpPr txBox="1"/>
          <p:nvPr/>
        </p:nvSpPr>
        <p:spPr>
          <a:xfrm>
            <a:off x="1264444" y="37470565"/>
            <a:ext cx="14399758" cy="3613071"/>
          </a:xfrm>
          <a:prstGeom prst="rect">
            <a:avLst/>
          </a:prstGeom>
        </p:spPr>
        <p:txBody>
          <a:bodyPr vert="horz" wrap="square" lIns="0" tIns="4094" rIns="0" bIns="0" rtlCol="0">
            <a:spAutoFit/>
          </a:bodyPr>
          <a:lstStyle/>
          <a:p>
            <a:pPr marL="27290" marR="10916" indent="189664" algn="just">
              <a:lnSpc>
                <a:spcPct val="106600"/>
              </a:lnSpc>
              <a:spcBef>
                <a:spcPts val="32"/>
              </a:spcBef>
            </a:pPr>
            <a:r>
              <a:rPr sz="3116" spc="32" dirty="0">
                <a:latin typeface="Palatino Linotype"/>
                <a:cs typeface="Palatino Linotype"/>
              </a:rPr>
              <a:t>Aenean </a:t>
            </a:r>
            <a:r>
              <a:rPr sz="3116" spc="21" dirty="0">
                <a:latin typeface="Palatino Linotype"/>
                <a:cs typeface="Palatino Linotype"/>
              </a:rPr>
              <a:t>laoreet </a:t>
            </a:r>
            <a:r>
              <a:rPr sz="3116" spc="32" dirty="0">
                <a:latin typeface="Palatino Linotype"/>
                <a:cs typeface="Palatino Linotype"/>
              </a:rPr>
              <a:t>aliquam </a:t>
            </a:r>
            <a:r>
              <a:rPr sz="3116" spc="11" dirty="0">
                <a:latin typeface="Palatino Linotype"/>
                <a:cs typeface="Palatino Linotype"/>
              </a:rPr>
              <a:t>orci.</a:t>
            </a:r>
            <a:r>
              <a:rPr sz="3116" spc="21" dirty="0">
                <a:latin typeface="Palatino Linotype"/>
                <a:cs typeface="Palatino Linotype"/>
              </a:rPr>
              <a:t> </a:t>
            </a:r>
            <a:r>
              <a:rPr sz="3116" spc="43" dirty="0">
                <a:latin typeface="Palatino Linotype"/>
                <a:cs typeface="Palatino Linotype"/>
              </a:rPr>
              <a:t>Nunc </a:t>
            </a:r>
            <a:r>
              <a:rPr sz="3116" spc="21" dirty="0">
                <a:latin typeface="Palatino Linotype"/>
                <a:cs typeface="Palatino Linotype"/>
              </a:rPr>
              <a:t>interdum </a:t>
            </a:r>
            <a:r>
              <a:rPr sz="3116" spc="32" dirty="0">
                <a:latin typeface="Palatino Linotype"/>
                <a:cs typeface="Palatino Linotype"/>
              </a:rPr>
              <a:t>elementum urna.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Palatino Linotype"/>
                <a:cs typeface="Palatino Linotype"/>
              </a:rPr>
              <a:t>Quisque </a:t>
            </a:r>
            <a:r>
              <a:rPr sz="3116" spc="21" dirty="0">
                <a:latin typeface="Palatino Linotype"/>
                <a:cs typeface="Palatino Linotype"/>
              </a:rPr>
              <a:t>erat. </a:t>
            </a:r>
            <a:r>
              <a:rPr sz="3116" spc="32" dirty="0">
                <a:latin typeface="Palatino Linotype"/>
                <a:cs typeface="Palatino Linotype"/>
              </a:rPr>
              <a:t> Nullam tempor neque. Maecenas </a:t>
            </a:r>
            <a:r>
              <a:rPr sz="3116" spc="21" dirty="0">
                <a:latin typeface="Palatino Linotype"/>
                <a:cs typeface="Palatino Linotype"/>
              </a:rPr>
              <a:t>velit </a:t>
            </a:r>
            <a:r>
              <a:rPr sz="3116" spc="32" dirty="0">
                <a:latin typeface="Palatino Linotype"/>
                <a:cs typeface="Palatino Linotype"/>
              </a:rPr>
              <a:t>nibh, </a:t>
            </a:r>
            <a:r>
              <a:rPr sz="3116" spc="21" dirty="0">
                <a:latin typeface="Palatino Linotype"/>
                <a:cs typeface="Palatino Linotype"/>
              </a:rPr>
              <a:t>scelerisque a, </a:t>
            </a:r>
            <a:r>
              <a:rPr sz="3116" spc="32" dirty="0">
                <a:latin typeface="Palatino Linotype"/>
                <a:cs typeface="Palatino Linotype"/>
              </a:rPr>
              <a:t>consequat </a:t>
            </a:r>
            <a:r>
              <a:rPr sz="3116" spc="21" dirty="0">
                <a:latin typeface="Palatino Linotype"/>
                <a:cs typeface="Palatino Linotype"/>
              </a:rPr>
              <a:t>ut, </a:t>
            </a:r>
            <a:r>
              <a:rPr sz="3116" spc="32" dirty="0">
                <a:latin typeface="Palatino Linotype"/>
                <a:cs typeface="Palatino Linotype"/>
              </a:rPr>
              <a:t>viverra 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in, </a:t>
            </a:r>
            <a:r>
              <a:rPr sz="3116" spc="32" dirty="0">
                <a:latin typeface="Palatino Linotype"/>
                <a:cs typeface="Palatino Linotype"/>
              </a:rPr>
              <a:t>enim. Duis magna. Donec odio neque, </a:t>
            </a:r>
            <a:r>
              <a:rPr sz="3116" spc="21" dirty="0">
                <a:latin typeface="Palatino Linotype"/>
                <a:cs typeface="Palatino Linotype"/>
              </a:rPr>
              <a:t>tristique et, </a:t>
            </a:r>
            <a:r>
              <a:rPr sz="3116" spc="32" dirty="0">
                <a:latin typeface="Palatino Linotype"/>
                <a:cs typeface="Palatino Linotype"/>
              </a:rPr>
              <a:t>tincidunt </a:t>
            </a:r>
            <a:r>
              <a:rPr sz="3116" spc="21" dirty="0">
                <a:latin typeface="Palatino Linotype"/>
                <a:cs typeface="Palatino Linotype"/>
              </a:rPr>
              <a:t>eu, rhoncus ac, </a:t>
            </a:r>
            <a:r>
              <a:rPr sz="3116" spc="32" dirty="0">
                <a:latin typeface="Palatino Linotype"/>
                <a:cs typeface="Palatino Linotype"/>
              </a:rPr>
              <a:t> nunc. Mauris malesuada malesuada </a:t>
            </a:r>
            <a:r>
              <a:rPr sz="3116" spc="21" dirty="0">
                <a:latin typeface="Palatino Linotype"/>
                <a:cs typeface="Palatino Linotype"/>
              </a:rPr>
              <a:t>elit. </a:t>
            </a:r>
            <a:r>
              <a:rPr sz="3116" spc="32" dirty="0">
                <a:latin typeface="Palatino Linotype"/>
                <a:cs typeface="Palatino Linotype"/>
              </a:rPr>
              <a:t>Etiam lacus mauris, </a:t>
            </a:r>
            <a:r>
              <a:rPr sz="3116" spc="21" dirty="0">
                <a:latin typeface="Palatino Linotype"/>
                <a:cs typeface="Palatino Linotype"/>
              </a:rPr>
              <a:t>pretium vel, </a:t>
            </a:r>
            <a:r>
              <a:rPr sz="3116" spc="32" dirty="0">
                <a:latin typeface="Palatino Linotype"/>
                <a:cs typeface="Palatino Linotype"/>
              </a:rPr>
              <a:t>blan- 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dit in, ultricies id, </a:t>
            </a:r>
            <a:r>
              <a:rPr sz="3116" spc="11" dirty="0">
                <a:latin typeface="Palatino Linotype"/>
                <a:cs typeface="Palatino Linotype"/>
              </a:rPr>
              <a:t>libero. </a:t>
            </a:r>
            <a:r>
              <a:rPr sz="3116" spc="32" dirty="0">
                <a:latin typeface="Palatino Linotype"/>
                <a:cs typeface="Palatino Linotype"/>
              </a:rPr>
              <a:t>Phasellus bibendum </a:t>
            </a:r>
            <a:r>
              <a:rPr sz="3116" spc="21" dirty="0">
                <a:latin typeface="Palatino Linotype"/>
                <a:cs typeface="Palatino Linotype"/>
              </a:rPr>
              <a:t>erat </a:t>
            </a:r>
            <a:r>
              <a:rPr sz="3116" spc="32" dirty="0">
                <a:latin typeface="Palatino Linotype"/>
                <a:cs typeface="Palatino Linotype"/>
              </a:rPr>
              <a:t>ut diam. In congue </a:t>
            </a:r>
            <a:r>
              <a:rPr sz="3116" spc="21" dirty="0">
                <a:latin typeface="Palatino Linotype"/>
                <a:cs typeface="Palatino Linotype"/>
              </a:rPr>
              <a:t>imperdiet </a:t>
            </a:r>
            <a:r>
              <a:rPr sz="3116" spc="32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lectus.</a:t>
            </a:r>
            <a:endParaRPr sz="3116" dirty="0">
              <a:latin typeface="Palatino Linotype"/>
              <a:cs typeface="Palatino Linotype"/>
            </a:endParaRPr>
          </a:p>
          <a:p>
            <a:pPr marL="216954">
              <a:spcBef>
                <a:spcPts val="419"/>
              </a:spcBef>
            </a:pPr>
            <a:r>
              <a:rPr sz="3116" spc="21" dirty="0">
                <a:latin typeface="Palatino Linotype"/>
                <a:cs typeface="Palatino Linotype"/>
                <a:hlinkClick r:id="rId5" action="ppaction://hlinksldjump"/>
              </a:rPr>
              <a:t>[2].</a:t>
            </a:r>
            <a:endParaRPr sz="3116" dirty="0">
              <a:latin typeface="Palatino Linotype"/>
              <a:cs typeface="Palatino Linotype"/>
            </a:endParaRPr>
          </a:p>
        </p:txBody>
      </p:sp>
      <p:sp>
        <p:nvSpPr>
          <p:cNvPr id="127" name="object 27">
            <a:extLst>
              <a:ext uri="{FF2B5EF4-FFF2-40B4-BE49-F238E27FC236}">
                <a16:creationId xmlns:a16="http://schemas.microsoft.com/office/drawing/2014/main" xmlns="" id="{DA8333A6-0743-B49F-CE9A-9503808FF067}"/>
              </a:ext>
            </a:extLst>
          </p:cNvPr>
          <p:cNvSpPr txBox="1"/>
          <p:nvPr/>
        </p:nvSpPr>
        <p:spPr>
          <a:xfrm>
            <a:off x="16980480" y="11358850"/>
            <a:ext cx="14399758" cy="4264933"/>
          </a:xfrm>
          <a:prstGeom prst="rect">
            <a:avLst/>
          </a:prstGeom>
        </p:spPr>
        <p:txBody>
          <a:bodyPr vert="horz" wrap="square" lIns="0" tIns="30019" rIns="0" bIns="0" rtlCol="0">
            <a:spAutoFit/>
          </a:bodyPr>
          <a:lstStyle/>
          <a:p>
            <a:pPr marL="27290">
              <a:spcBef>
                <a:spcPts val="236"/>
              </a:spcBef>
            </a:pPr>
            <a:r>
              <a:rPr sz="5157" b="1" spc="11" dirty="0">
                <a:solidFill>
                  <a:srgbClr val="007F00"/>
                </a:solidFill>
                <a:latin typeface="Palatino Linotype"/>
                <a:cs typeface="Palatino Linotype"/>
              </a:rPr>
              <a:t>Results</a:t>
            </a:r>
            <a:endParaRPr sz="5157">
              <a:latin typeface="Palatino Linotype"/>
              <a:cs typeface="Palatino Linotype"/>
            </a:endParaRPr>
          </a:p>
          <a:p>
            <a:pPr marL="27290" marR="10916" algn="just">
              <a:lnSpc>
                <a:spcPct val="106600"/>
              </a:lnSpc>
              <a:spcBef>
                <a:spcPts val="3030"/>
              </a:spcBef>
            </a:pPr>
            <a:r>
              <a:rPr sz="3116" spc="32" dirty="0">
                <a:latin typeface="Palatino Linotype"/>
                <a:cs typeface="Palatino Linotype"/>
              </a:rPr>
              <a:t>Aenean </a:t>
            </a:r>
            <a:r>
              <a:rPr sz="3116" spc="21" dirty="0">
                <a:latin typeface="Palatino Linotype"/>
                <a:cs typeface="Palatino Linotype"/>
              </a:rPr>
              <a:t>laoreet </a:t>
            </a:r>
            <a:r>
              <a:rPr sz="3116" spc="32" dirty="0">
                <a:latin typeface="Palatino Linotype"/>
                <a:cs typeface="Palatino Linotype"/>
              </a:rPr>
              <a:t>aliquam </a:t>
            </a:r>
            <a:r>
              <a:rPr sz="3116" spc="11" dirty="0">
                <a:latin typeface="Palatino Linotype"/>
                <a:cs typeface="Palatino Linotype"/>
              </a:rPr>
              <a:t>orci.</a:t>
            </a:r>
            <a:r>
              <a:rPr sz="3116" spc="21" dirty="0">
                <a:latin typeface="Palatino Linotype"/>
                <a:cs typeface="Palatino Linotype"/>
              </a:rPr>
              <a:t> </a:t>
            </a:r>
            <a:r>
              <a:rPr sz="3116" spc="43" dirty="0">
                <a:latin typeface="Palatino Linotype"/>
                <a:cs typeface="Palatino Linotype"/>
              </a:rPr>
              <a:t>Nunc </a:t>
            </a:r>
            <a:r>
              <a:rPr sz="3116" spc="21" dirty="0">
                <a:latin typeface="Palatino Linotype"/>
                <a:cs typeface="Palatino Linotype"/>
              </a:rPr>
              <a:t>interdum </a:t>
            </a:r>
            <a:r>
              <a:rPr sz="3116" spc="32" dirty="0">
                <a:latin typeface="Palatino Linotype"/>
                <a:cs typeface="Palatino Linotype"/>
              </a:rPr>
              <a:t>elementum urna.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Palatino Linotype"/>
                <a:cs typeface="Palatino Linotype"/>
              </a:rPr>
              <a:t>Quisque </a:t>
            </a:r>
            <a:r>
              <a:rPr sz="3116" spc="21" dirty="0">
                <a:latin typeface="Palatino Linotype"/>
                <a:cs typeface="Palatino Linotype"/>
              </a:rPr>
              <a:t>erat. </a:t>
            </a:r>
            <a:r>
              <a:rPr sz="3116" spc="32" dirty="0">
                <a:latin typeface="Palatino Linotype"/>
                <a:cs typeface="Palatino Linotype"/>
              </a:rPr>
              <a:t> Nullam tempor neque. Maecenas </a:t>
            </a:r>
            <a:r>
              <a:rPr sz="3116" spc="21" dirty="0">
                <a:latin typeface="Palatino Linotype"/>
                <a:cs typeface="Palatino Linotype"/>
              </a:rPr>
              <a:t>velit </a:t>
            </a:r>
            <a:r>
              <a:rPr sz="3116" spc="32" dirty="0">
                <a:latin typeface="Palatino Linotype"/>
                <a:cs typeface="Palatino Linotype"/>
              </a:rPr>
              <a:t>nibh, </a:t>
            </a:r>
            <a:r>
              <a:rPr sz="3116" spc="21" dirty="0">
                <a:latin typeface="Palatino Linotype"/>
                <a:cs typeface="Palatino Linotype"/>
              </a:rPr>
              <a:t>scelerisque a, </a:t>
            </a:r>
            <a:r>
              <a:rPr sz="3116" spc="32" dirty="0">
                <a:latin typeface="Palatino Linotype"/>
                <a:cs typeface="Palatino Linotype"/>
              </a:rPr>
              <a:t>consequat </a:t>
            </a:r>
            <a:r>
              <a:rPr sz="3116" spc="21" dirty="0">
                <a:latin typeface="Palatino Linotype"/>
                <a:cs typeface="Palatino Linotype"/>
              </a:rPr>
              <a:t>ut, </a:t>
            </a:r>
            <a:r>
              <a:rPr sz="3116" spc="32" dirty="0">
                <a:latin typeface="Palatino Linotype"/>
                <a:cs typeface="Palatino Linotype"/>
              </a:rPr>
              <a:t>viverra 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in, </a:t>
            </a:r>
            <a:r>
              <a:rPr sz="3116" spc="32" dirty="0">
                <a:latin typeface="Palatino Linotype"/>
                <a:cs typeface="Palatino Linotype"/>
              </a:rPr>
              <a:t>enim. Duis magna. Donec odio neque, </a:t>
            </a:r>
            <a:r>
              <a:rPr sz="3116" spc="21" dirty="0">
                <a:latin typeface="Palatino Linotype"/>
                <a:cs typeface="Palatino Linotype"/>
              </a:rPr>
              <a:t>tristique et, </a:t>
            </a:r>
            <a:r>
              <a:rPr sz="3116" spc="32" dirty="0">
                <a:latin typeface="Palatino Linotype"/>
                <a:cs typeface="Palatino Linotype"/>
              </a:rPr>
              <a:t>tincidunt </a:t>
            </a:r>
            <a:r>
              <a:rPr sz="3116" spc="21" dirty="0">
                <a:latin typeface="Palatino Linotype"/>
                <a:cs typeface="Palatino Linotype"/>
              </a:rPr>
              <a:t>eu, rhoncus ac, </a:t>
            </a:r>
            <a:r>
              <a:rPr sz="3116" spc="32" dirty="0">
                <a:latin typeface="Palatino Linotype"/>
                <a:cs typeface="Palatino Linotype"/>
              </a:rPr>
              <a:t> nunc. Mauris malesuada malesuada </a:t>
            </a:r>
            <a:r>
              <a:rPr sz="3116" spc="21" dirty="0">
                <a:latin typeface="Palatino Linotype"/>
                <a:cs typeface="Palatino Linotype"/>
              </a:rPr>
              <a:t>elit. </a:t>
            </a:r>
            <a:r>
              <a:rPr sz="3116" spc="32" dirty="0">
                <a:latin typeface="Palatino Linotype"/>
                <a:cs typeface="Palatino Linotype"/>
              </a:rPr>
              <a:t>Etiam lacus mauris, </a:t>
            </a:r>
            <a:r>
              <a:rPr sz="3116" spc="21" dirty="0">
                <a:latin typeface="Palatino Linotype"/>
                <a:cs typeface="Palatino Linotype"/>
              </a:rPr>
              <a:t>pretium vel, </a:t>
            </a:r>
            <a:r>
              <a:rPr sz="3116" spc="32" dirty="0">
                <a:latin typeface="Palatino Linotype"/>
                <a:cs typeface="Palatino Linotype"/>
              </a:rPr>
              <a:t>blan- 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dit in, ultricies id, </a:t>
            </a:r>
            <a:r>
              <a:rPr sz="3116" spc="11" dirty="0">
                <a:latin typeface="Palatino Linotype"/>
                <a:cs typeface="Palatino Linotype"/>
              </a:rPr>
              <a:t>libero. </a:t>
            </a:r>
            <a:r>
              <a:rPr sz="3116" spc="32" dirty="0">
                <a:latin typeface="Palatino Linotype"/>
                <a:cs typeface="Palatino Linotype"/>
              </a:rPr>
              <a:t>Phasellus bibendum </a:t>
            </a:r>
            <a:r>
              <a:rPr sz="3116" spc="21" dirty="0">
                <a:latin typeface="Palatino Linotype"/>
                <a:cs typeface="Palatino Linotype"/>
              </a:rPr>
              <a:t>erat </a:t>
            </a:r>
            <a:r>
              <a:rPr sz="3116" spc="32" dirty="0">
                <a:latin typeface="Palatino Linotype"/>
                <a:cs typeface="Palatino Linotype"/>
              </a:rPr>
              <a:t>ut diam. In congue </a:t>
            </a:r>
            <a:r>
              <a:rPr sz="3116" spc="21" dirty="0">
                <a:latin typeface="Palatino Linotype"/>
                <a:cs typeface="Palatino Linotype"/>
              </a:rPr>
              <a:t>imperdiet </a:t>
            </a:r>
            <a:r>
              <a:rPr sz="3116" spc="32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lectus.</a:t>
            </a:r>
            <a:endParaRPr sz="3116">
              <a:latin typeface="Palatino Linotype"/>
              <a:cs typeface="Palatino Linotype"/>
            </a:endParaRPr>
          </a:p>
        </p:txBody>
      </p:sp>
      <p:sp>
        <p:nvSpPr>
          <p:cNvPr id="128" name="object 30">
            <a:extLst>
              <a:ext uri="{FF2B5EF4-FFF2-40B4-BE49-F238E27FC236}">
                <a16:creationId xmlns:a16="http://schemas.microsoft.com/office/drawing/2014/main" xmlns="" id="{25EDF73A-C0E2-FF00-EF6B-0C11978D9E75}"/>
              </a:ext>
            </a:extLst>
          </p:cNvPr>
          <p:cNvSpPr txBox="1"/>
          <p:nvPr/>
        </p:nvSpPr>
        <p:spPr>
          <a:xfrm>
            <a:off x="20867116" y="20717545"/>
            <a:ext cx="6626099" cy="493196"/>
          </a:xfrm>
          <a:prstGeom prst="rect">
            <a:avLst/>
          </a:prstGeom>
        </p:spPr>
        <p:txBody>
          <a:bodyPr vert="horz" wrap="square" lIns="0" tIns="30019" rIns="0" bIns="0" rtlCol="0">
            <a:spAutoFit/>
          </a:bodyPr>
          <a:lstStyle/>
          <a:p>
            <a:pPr marL="27290">
              <a:spcBef>
                <a:spcPts val="236"/>
              </a:spcBef>
            </a:pPr>
            <a:r>
              <a:rPr sz="3008" b="1" dirty="0">
                <a:latin typeface="Arial"/>
                <a:cs typeface="Arial"/>
              </a:rPr>
              <a:t>Figure 2:</a:t>
            </a:r>
            <a:r>
              <a:rPr sz="3008" b="1" spc="215" dirty="0">
                <a:latin typeface="Arial"/>
                <a:cs typeface="Arial"/>
              </a:rPr>
              <a:t> </a:t>
            </a:r>
            <a:r>
              <a:rPr sz="3008" dirty="0">
                <a:latin typeface="Microsoft Sans Serif"/>
                <a:cs typeface="Microsoft Sans Serif"/>
              </a:rPr>
              <a:t>Another</a:t>
            </a:r>
            <a:r>
              <a:rPr sz="3008" spc="43" dirty="0">
                <a:latin typeface="Microsoft Sans Serif"/>
                <a:cs typeface="Microsoft Sans Serif"/>
              </a:rPr>
              <a:t> </a:t>
            </a:r>
            <a:r>
              <a:rPr sz="3008" spc="-11" dirty="0">
                <a:latin typeface="Microsoft Sans Serif"/>
                <a:cs typeface="Microsoft Sans Serif"/>
              </a:rPr>
              <a:t>example</a:t>
            </a:r>
            <a:r>
              <a:rPr sz="3008" spc="32" dirty="0">
                <a:latin typeface="Microsoft Sans Serif"/>
                <a:cs typeface="Microsoft Sans Serif"/>
              </a:rPr>
              <a:t> </a:t>
            </a:r>
            <a:r>
              <a:rPr sz="3008" dirty="0">
                <a:latin typeface="Microsoft Sans Serif"/>
                <a:cs typeface="Microsoft Sans Serif"/>
              </a:rPr>
              <a:t>of</a:t>
            </a:r>
            <a:r>
              <a:rPr sz="3008" spc="43" dirty="0">
                <a:latin typeface="Microsoft Sans Serif"/>
                <a:cs typeface="Microsoft Sans Serif"/>
              </a:rPr>
              <a:t> </a:t>
            </a:r>
            <a:r>
              <a:rPr sz="3008" spc="11" dirty="0">
                <a:latin typeface="Microsoft Sans Serif"/>
                <a:cs typeface="Microsoft Sans Serif"/>
              </a:rPr>
              <a:t>a</a:t>
            </a:r>
            <a:r>
              <a:rPr sz="3008" spc="43" dirty="0">
                <a:latin typeface="Microsoft Sans Serif"/>
                <a:cs typeface="Microsoft Sans Serif"/>
              </a:rPr>
              <a:t> </a:t>
            </a:r>
            <a:r>
              <a:rPr sz="3008" spc="-11" dirty="0">
                <a:latin typeface="Microsoft Sans Serif"/>
                <a:cs typeface="Microsoft Sans Serif"/>
              </a:rPr>
              <a:t>figure.</a:t>
            </a:r>
            <a:endParaRPr sz="3008">
              <a:latin typeface="Microsoft Sans Serif"/>
              <a:cs typeface="Microsoft Sans Serif"/>
            </a:endParaRPr>
          </a:p>
        </p:txBody>
      </p:sp>
      <p:sp>
        <p:nvSpPr>
          <p:cNvPr id="129" name="object 31">
            <a:extLst>
              <a:ext uri="{FF2B5EF4-FFF2-40B4-BE49-F238E27FC236}">
                <a16:creationId xmlns:a16="http://schemas.microsoft.com/office/drawing/2014/main" xmlns="" id="{576BC090-368E-97EE-7919-D43EC333A328}"/>
              </a:ext>
            </a:extLst>
          </p:cNvPr>
          <p:cNvSpPr txBox="1"/>
          <p:nvPr/>
        </p:nvSpPr>
        <p:spPr>
          <a:xfrm>
            <a:off x="16980480" y="21743428"/>
            <a:ext cx="14399758" cy="3060420"/>
          </a:xfrm>
          <a:prstGeom prst="rect">
            <a:avLst/>
          </a:prstGeom>
        </p:spPr>
        <p:txBody>
          <a:bodyPr vert="horz" wrap="square" lIns="0" tIns="4094" rIns="0" bIns="0" rtlCol="0">
            <a:spAutoFit/>
          </a:bodyPr>
          <a:lstStyle/>
          <a:p>
            <a:pPr marL="27290" marR="10916" indent="189664" algn="just">
              <a:lnSpc>
                <a:spcPct val="106600"/>
              </a:lnSpc>
              <a:spcBef>
                <a:spcPts val="32"/>
              </a:spcBef>
            </a:pPr>
            <a:r>
              <a:rPr sz="3116" spc="32" dirty="0">
                <a:latin typeface="Palatino Linotype"/>
                <a:cs typeface="Palatino Linotype"/>
              </a:rPr>
              <a:t>Aenean </a:t>
            </a:r>
            <a:r>
              <a:rPr sz="3116" spc="21" dirty="0">
                <a:latin typeface="Palatino Linotype"/>
                <a:cs typeface="Palatino Linotype"/>
              </a:rPr>
              <a:t>laoreet </a:t>
            </a:r>
            <a:r>
              <a:rPr sz="3116" spc="32" dirty="0">
                <a:latin typeface="Palatino Linotype"/>
                <a:cs typeface="Palatino Linotype"/>
              </a:rPr>
              <a:t>aliquam </a:t>
            </a:r>
            <a:r>
              <a:rPr sz="3116" spc="11" dirty="0">
                <a:latin typeface="Palatino Linotype"/>
                <a:cs typeface="Palatino Linotype"/>
              </a:rPr>
              <a:t>orci.</a:t>
            </a:r>
            <a:r>
              <a:rPr sz="3116" spc="21" dirty="0">
                <a:latin typeface="Palatino Linotype"/>
                <a:cs typeface="Palatino Linotype"/>
              </a:rPr>
              <a:t> </a:t>
            </a:r>
            <a:r>
              <a:rPr sz="3116" spc="43" dirty="0">
                <a:latin typeface="Palatino Linotype"/>
                <a:cs typeface="Palatino Linotype"/>
              </a:rPr>
              <a:t>Nunc </a:t>
            </a:r>
            <a:r>
              <a:rPr sz="3116" spc="21" dirty="0">
                <a:latin typeface="Palatino Linotype"/>
                <a:cs typeface="Palatino Linotype"/>
              </a:rPr>
              <a:t>interdum </a:t>
            </a:r>
            <a:r>
              <a:rPr sz="3116" spc="32" dirty="0">
                <a:latin typeface="Palatino Linotype"/>
                <a:cs typeface="Palatino Linotype"/>
              </a:rPr>
              <a:t>elementum urna.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Palatino Linotype"/>
                <a:cs typeface="Palatino Linotype"/>
              </a:rPr>
              <a:t>Quisque </a:t>
            </a:r>
            <a:r>
              <a:rPr sz="3116" spc="21" dirty="0">
                <a:latin typeface="Palatino Linotype"/>
                <a:cs typeface="Palatino Linotype"/>
              </a:rPr>
              <a:t>erat. </a:t>
            </a:r>
            <a:r>
              <a:rPr sz="3116" spc="32" dirty="0">
                <a:latin typeface="Palatino Linotype"/>
                <a:cs typeface="Palatino Linotype"/>
              </a:rPr>
              <a:t> Nullam tempor neque. Maecenas </a:t>
            </a:r>
            <a:r>
              <a:rPr sz="3116" spc="21" dirty="0">
                <a:latin typeface="Palatino Linotype"/>
                <a:cs typeface="Palatino Linotype"/>
              </a:rPr>
              <a:t>velit </a:t>
            </a:r>
            <a:r>
              <a:rPr sz="3116" spc="32" dirty="0">
                <a:latin typeface="Palatino Linotype"/>
                <a:cs typeface="Palatino Linotype"/>
              </a:rPr>
              <a:t>nibh, </a:t>
            </a:r>
            <a:r>
              <a:rPr sz="3116" spc="21" dirty="0">
                <a:latin typeface="Palatino Linotype"/>
                <a:cs typeface="Palatino Linotype"/>
              </a:rPr>
              <a:t>scelerisque a, </a:t>
            </a:r>
            <a:r>
              <a:rPr sz="3116" spc="32" dirty="0">
                <a:latin typeface="Palatino Linotype"/>
                <a:cs typeface="Palatino Linotype"/>
              </a:rPr>
              <a:t>consequat </a:t>
            </a:r>
            <a:r>
              <a:rPr sz="3116" spc="21" dirty="0">
                <a:latin typeface="Palatino Linotype"/>
                <a:cs typeface="Palatino Linotype"/>
              </a:rPr>
              <a:t>ut, </a:t>
            </a:r>
            <a:r>
              <a:rPr sz="3116" spc="32" dirty="0">
                <a:latin typeface="Palatino Linotype"/>
                <a:cs typeface="Palatino Linotype"/>
              </a:rPr>
              <a:t>viverra 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in, </a:t>
            </a:r>
            <a:r>
              <a:rPr sz="3116" spc="32" dirty="0">
                <a:latin typeface="Palatino Linotype"/>
                <a:cs typeface="Palatino Linotype"/>
              </a:rPr>
              <a:t>enim. Duis magna. Donec odio neque, </a:t>
            </a:r>
            <a:r>
              <a:rPr sz="3116" spc="21" dirty="0">
                <a:latin typeface="Palatino Linotype"/>
                <a:cs typeface="Palatino Linotype"/>
              </a:rPr>
              <a:t>tristique et, </a:t>
            </a:r>
            <a:r>
              <a:rPr sz="3116" spc="32" dirty="0">
                <a:latin typeface="Palatino Linotype"/>
                <a:cs typeface="Palatino Linotype"/>
              </a:rPr>
              <a:t>tincidunt </a:t>
            </a:r>
            <a:r>
              <a:rPr sz="3116" spc="21" dirty="0">
                <a:latin typeface="Palatino Linotype"/>
                <a:cs typeface="Palatino Linotype"/>
              </a:rPr>
              <a:t>eu, rhoncus ac, </a:t>
            </a:r>
            <a:r>
              <a:rPr sz="3116" spc="32" dirty="0">
                <a:latin typeface="Palatino Linotype"/>
                <a:cs typeface="Palatino Linotype"/>
              </a:rPr>
              <a:t> nunc. Mauris malesuada malesuada </a:t>
            </a:r>
            <a:r>
              <a:rPr sz="3116" spc="21" dirty="0">
                <a:latin typeface="Palatino Linotype"/>
                <a:cs typeface="Palatino Linotype"/>
              </a:rPr>
              <a:t>elit. </a:t>
            </a:r>
            <a:r>
              <a:rPr sz="3116" spc="32" dirty="0">
                <a:latin typeface="Palatino Linotype"/>
                <a:cs typeface="Palatino Linotype"/>
              </a:rPr>
              <a:t>Etiam lacus mauris, </a:t>
            </a:r>
            <a:r>
              <a:rPr sz="3116" spc="21" dirty="0">
                <a:latin typeface="Palatino Linotype"/>
                <a:cs typeface="Palatino Linotype"/>
              </a:rPr>
              <a:t>pretium vel, </a:t>
            </a:r>
            <a:r>
              <a:rPr sz="3116" spc="32" dirty="0">
                <a:latin typeface="Palatino Linotype"/>
                <a:cs typeface="Palatino Linotype"/>
              </a:rPr>
              <a:t>blan- 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dit in, ultricies id, </a:t>
            </a:r>
            <a:r>
              <a:rPr sz="3116" spc="11" dirty="0">
                <a:latin typeface="Palatino Linotype"/>
                <a:cs typeface="Palatino Linotype"/>
              </a:rPr>
              <a:t>libero. </a:t>
            </a:r>
            <a:r>
              <a:rPr sz="3116" spc="32" dirty="0">
                <a:latin typeface="Palatino Linotype"/>
                <a:cs typeface="Palatino Linotype"/>
              </a:rPr>
              <a:t>Phasellus bibendum </a:t>
            </a:r>
            <a:r>
              <a:rPr sz="3116" spc="21" dirty="0">
                <a:latin typeface="Palatino Linotype"/>
                <a:cs typeface="Palatino Linotype"/>
              </a:rPr>
              <a:t>erat </a:t>
            </a:r>
            <a:r>
              <a:rPr sz="3116" spc="32" dirty="0">
                <a:latin typeface="Palatino Linotype"/>
                <a:cs typeface="Palatino Linotype"/>
              </a:rPr>
              <a:t>ut diam. In congue </a:t>
            </a:r>
            <a:r>
              <a:rPr sz="3116" spc="21" dirty="0">
                <a:latin typeface="Palatino Linotype"/>
                <a:cs typeface="Palatino Linotype"/>
              </a:rPr>
              <a:t>imperdiet </a:t>
            </a:r>
            <a:r>
              <a:rPr sz="3116" spc="32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lectus.</a:t>
            </a:r>
            <a:r>
              <a:rPr sz="3116" spc="193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  <a:hlinkClick r:id="rId5" action="ppaction://hlinksldjump"/>
              </a:rPr>
              <a:t>[1]</a:t>
            </a:r>
            <a:endParaRPr sz="3116">
              <a:latin typeface="Palatino Linotype"/>
              <a:cs typeface="Palatino Linotype"/>
            </a:endParaRPr>
          </a:p>
        </p:txBody>
      </p:sp>
      <p:sp>
        <p:nvSpPr>
          <p:cNvPr id="130" name="object 32">
            <a:extLst>
              <a:ext uri="{FF2B5EF4-FFF2-40B4-BE49-F238E27FC236}">
                <a16:creationId xmlns:a16="http://schemas.microsoft.com/office/drawing/2014/main" xmlns="" id="{516C0223-E006-7DE2-FA5A-9036207B3F16}"/>
              </a:ext>
            </a:extLst>
          </p:cNvPr>
          <p:cNvSpPr txBox="1"/>
          <p:nvPr/>
        </p:nvSpPr>
        <p:spPr>
          <a:xfrm>
            <a:off x="16980480" y="25419390"/>
            <a:ext cx="14399758" cy="4264933"/>
          </a:xfrm>
          <a:prstGeom prst="rect">
            <a:avLst/>
          </a:prstGeom>
        </p:spPr>
        <p:txBody>
          <a:bodyPr vert="horz" wrap="square" lIns="0" tIns="30019" rIns="0" bIns="0" rtlCol="0">
            <a:spAutoFit/>
          </a:bodyPr>
          <a:lstStyle/>
          <a:p>
            <a:pPr marL="27290">
              <a:spcBef>
                <a:spcPts val="236"/>
              </a:spcBef>
            </a:pPr>
            <a:r>
              <a:rPr sz="5157" b="1" spc="11" dirty="0">
                <a:solidFill>
                  <a:srgbClr val="007F00"/>
                </a:solidFill>
                <a:latin typeface="Palatino Linotype"/>
                <a:cs typeface="Palatino Linotype"/>
              </a:rPr>
              <a:t>Conclusion</a:t>
            </a:r>
            <a:endParaRPr sz="5157" dirty="0">
              <a:latin typeface="Palatino Linotype"/>
              <a:cs typeface="Palatino Linotype"/>
            </a:endParaRPr>
          </a:p>
          <a:p>
            <a:pPr marL="27290" marR="10916" algn="just">
              <a:lnSpc>
                <a:spcPct val="106600"/>
              </a:lnSpc>
              <a:spcBef>
                <a:spcPts val="3030"/>
              </a:spcBef>
            </a:pPr>
            <a:r>
              <a:rPr sz="3116" spc="32" dirty="0">
                <a:latin typeface="Palatino Linotype"/>
                <a:cs typeface="Palatino Linotype"/>
              </a:rPr>
              <a:t>Aenean </a:t>
            </a:r>
            <a:r>
              <a:rPr sz="3116" spc="21" dirty="0">
                <a:latin typeface="Palatino Linotype"/>
                <a:cs typeface="Palatino Linotype"/>
              </a:rPr>
              <a:t>laoreet </a:t>
            </a:r>
            <a:r>
              <a:rPr sz="3116" spc="32" dirty="0">
                <a:latin typeface="Palatino Linotype"/>
                <a:cs typeface="Palatino Linotype"/>
              </a:rPr>
              <a:t>aliquam </a:t>
            </a:r>
            <a:r>
              <a:rPr sz="3116" spc="11" dirty="0">
                <a:latin typeface="Palatino Linotype"/>
                <a:cs typeface="Palatino Linotype"/>
              </a:rPr>
              <a:t>orci.</a:t>
            </a:r>
            <a:r>
              <a:rPr sz="3116" spc="21" dirty="0">
                <a:latin typeface="Palatino Linotype"/>
                <a:cs typeface="Palatino Linotype"/>
              </a:rPr>
              <a:t> </a:t>
            </a:r>
            <a:r>
              <a:rPr sz="3116" spc="43" dirty="0">
                <a:latin typeface="Palatino Linotype"/>
                <a:cs typeface="Palatino Linotype"/>
              </a:rPr>
              <a:t>Nunc </a:t>
            </a:r>
            <a:r>
              <a:rPr sz="3116" spc="21" dirty="0">
                <a:latin typeface="Palatino Linotype"/>
                <a:cs typeface="Palatino Linotype"/>
              </a:rPr>
              <a:t>interdum </a:t>
            </a:r>
            <a:r>
              <a:rPr sz="3116" spc="32" dirty="0">
                <a:latin typeface="Palatino Linotype"/>
                <a:cs typeface="Palatino Linotype"/>
              </a:rPr>
              <a:t>elementum urna.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Palatino Linotype"/>
                <a:cs typeface="Palatino Linotype"/>
              </a:rPr>
              <a:t>Quisque </a:t>
            </a:r>
            <a:r>
              <a:rPr sz="3116" spc="21" dirty="0">
                <a:latin typeface="Palatino Linotype"/>
                <a:cs typeface="Palatino Linotype"/>
              </a:rPr>
              <a:t>erat. </a:t>
            </a:r>
            <a:r>
              <a:rPr sz="3116" spc="32" dirty="0">
                <a:latin typeface="Palatino Linotype"/>
                <a:cs typeface="Palatino Linotype"/>
              </a:rPr>
              <a:t> Nullam tempor neque. Maecenas </a:t>
            </a:r>
            <a:r>
              <a:rPr sz="3116" spc="21" dirty="0">
                <a:latin typeface="Palatino Linotype"/>
                <a:cs typeface="Palatino Linotype"/>
              </a:rPr>
              <a:t>velit </a:t>
            </a:r>
            <a:r>
              <a:rPr sz="3116" spc="32" dirty="0">
                <a:latin typeface="Palatino Linotype"/>
                <a:cs typeface="Palatino Linotype"/>
              </a:rPr>
              <a:t>nibh, </a:t>
            </a:r>
            <a:r>
              <a:rPr sz="3116" spc="21" dirty="0">
                <a:latin typeface="Palatino Linotype"/>
                <a:cs typeface="Palatino Linotype"/>
              </a:rPr>
              <a:t>scelerisque a, </a:t>
            </a:r>
            <a:r>
              <a:rPr sz="3116" spc="32" dirty="0">
                <a:latin typeface="Palatino Linotype"/>
                <a:cs typeface="Palatino Linotype"/>
              </a:rPr>
              <a:t>consequat </a:t>
            </a:r>
            <a:r>
              <a:rPr sz="3116" spc="21" dirty="0">
                <a:latin typeface="Palatino Linotype"/>
                <a:cs typeface="Palatino Linotype"/>
              </a:rPr>
              <a:t>ut, </a:t>
            </a:r>
            <a:r>
              <a:rPr sz="3116" spc="32" dirty="0">
                <a:latin typeface="Palatino Linotype"/>
                <a:cs typeface="Palatino Linotype"/>
              </a:rPr>
              <a:t>viverra 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in, </a:t>
            </a:r>
            <a:r>
              <a:rPr sz="3116" spc="32" dirty="0">
                <a:latin typeface="Palatino Linotype"/>
                <a:cs typeface="Palatino Linotype"/>
              </a:rPr>
              <a:t>enim. Duis magna. Donec odio neque, </a:t>
            </a:r>
            <a:r>
              <a:rPr sz="3116" spc="21" dirty="0">
                <a:latin typeface="Palatino Linotype"/>
                <a:cs typeface="Palatino Linotype"/>
              </a:rPr>
              <a:t>tristique et, </a:t>
            </a:r>
            <a:r>
              <a:rPr sz="3116" spc="32" dirty="0">
                <a:latin typeface="Palatino Linotype"/>
                <a:cs typeface="Palatino Linotype"/>
              </a:rPr>
              <a:t>tincidunt </a:t>
            </a:r>
            <a:r>
              <a:rPr sz="3116" spc="21" dirty="0">
                <a:latin typeface="Palatino Linotype"/>
                <a:cs typeface="Palatino Linotype"/>
              </a:rPr>
              <a:t>eu, rhoncus ac, </a:t>
            </a:r>
            <a:r>
              <a:rPr sz="3116" spc="32" dirty="0">
                <a:latin typeface="Palatino Linotype"/>
                <a:cs typeface="Palatino Linotype"/>
              </a:rPr>
              <a:t> nunc. Mauris malesuada malesuada </a:t>
            </a:r>
            <a:r>
              <a:rPr sz="3116" spc="21" dirty="0">
                <a:latin typeface="Palatino Linotype"/>
                <a:cs typeface="Palatino Linotype"/>
              </a:rPr>
              <a:t>elit. </a:t>
            </a:r>
            <a:r>
              <a:rPr sz="3116" spc="32" dirty="0">
                <a:latin typeface="Palatino Linotype"/>
                <a:cs typeface="Palatino Linotype"/>
              </a:rPr>
              <a:t>Etiam lacus mauris, </a:t>
            </a:r>
            <a:r>
              <a:rPr sz="3116" spc="21" dirty="0">
                <a:latin typeface="Palatino Linotype"/>
                <a:cs typeface="Palatino Linotype"/>
              </a:rPr>
              <a:t>pretium vel, </a:t>
            </a:r>
            <a:r>
              <a:rPr sz="3116" spc="32" dirty="0">
                <a:latin typeface="Palatino Linotype"/>
                <a:cs typeface="Palatino Linotype"/>
              </a:rPr>
              <a:t>blan- 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dit in, ultricies id, </a:t>
            </a:r>
            <a:r>
              <a:rPr sz="3116" spc="11" dirty="0">
                <a:latin typeface="Palatino Linotype"/>
                <a:cs typeface="Palatino Linotype"/>
              </a:rPr>
              <a:t>libero. </a:t>
            </a:r>
            <a:r>
              <a:rPr sz="3116" spc="32" dirty="0">
                <a:latin typeface="Palatino Linotype"/>
                <a:cs typeface="Palatino Linotype"/>
              </a:rPr>
              <a:t>Phasellus bibendum </a:t>
            </a:r>
            <a:r>
              <a:rPr sz="3116" spc="21" dirty="0">
                <a:latin typeface="Palatino Linotype"/>
                <a:cs typeface="Palatino Linotype"/>
              </a:rPr>
              <a:t>erat </a:t>
            </a:r>
            <a:r>
              <a:rPr sz="3116" spc="32" dirty="0">
                <a:latin typeface="Palatino Linotype"/>
                <a:cs typeface="Palatino Linotype"/>
              </a:rPr>
              <a:t>ut diam. In congue </a:t>
            </a:r>
            <a:r>
              <a:rPr sz="3116" spc="21" dirty="0">
                <a:latin typeface="Palatino Linotype"/>
                <a:cs typeface="Palatino Linotype"/>
              </a:rPr>
              <a:t>imperdiet </a:t>
            </a:r>
            <a:r>
              <a:rPr sz="3116" spc="32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lectus.</a:t>
            </a:r>
            <a:endParaRPr sz="3116" dirty="0">
              <a:latin typeface="Palatino Linotype"/>
              <a:cs typeface="Palatino Linotype"/>
            </a:endParaRPr>
          </a:p>
        </p:txBody>
      </p:sp>
      <p:sp>
        <p:nvSpPr>
          <p:cNvPr id="131" name="object 33">
            <a:extLst>
              <a:ext uri="{FF2B5EF4-FFF2-40B4-BE49-F238E27FC236}">
                <a16:creationId xmlns:a16="http://schemas.microsoft.com/office/drawing/2014/main" xmlns="" id="{B9AB4936-A66F-E6CB-876D-9D725CB4F645}"/>
              </a:ext>
            </a:extLst>
          </p:cNvPr>
          <p:cNvSpPr txBox="1"/>
          <p:nvPr/>
        </p:nvSpPr>
        <p:spPr>
          <a:xfrm>
            <a:off x="16980480" y="30291271"/>
            <a:ext cx="14399758" cy="4264933"/>
          </a:xfrm>
          <a:prstGeom prst="rect">
            <a:avLst/>
          </a:prstGeom>
        </p:spPr>
        <p:txBody>
          <a:bodyPr vert="horz" wrap="square" lIns="0" tIns="30019" rIns="0" bIns="0" rtlCol="0">
            <a:spAutoFit/>
          </a:bodyPr>
          <a:lstStyle/>
          <a:p>
            <a:pPr marL="27290">
              <a:spcBef>
                <a:spcPts val="236"/>
              </a:spcBef>
            </a:pPr>
            <a:r>
              <a:rPr sz="5157" b="1" spc="11" dirty="0">
                <a:solidFill>
                  <a:srgbClr val="007F00"/>
                </a:solidFill>
                <a:latin typeface="Palatino Linotype"/>
                <a:cs typeface="Palatino Linotype"/>
              </a:rPr>
              <a:t>Acknowledgment</a:t>
            </a:r>
            <a:endParaRPr sz="5157">
              <a:latin typeface="Palatino Linotype"/>
              <a:cs typeface="Palatino Linotype"/>
            </a:endParaRPr>
          </a:p>
          <a:p>
            <a:pPr marL="27290" marR="10916" algn="just">
              <a:lnSpc>
                <a:spcPct val="106600"/>
              </a:lnSpc>
              <a:spcBef>
                <a:spcPts val="3030"/>
              </a:spcBef>
            </a:pPr>
            <a:r>
              <a:rPr sz="3116" spc="32" dirty="0">
                <a:latin typeface="Palatino Linotype"/>
                <a:cs typeface="Palatino Linotype"/>
              </a:rPr>
              <a:t>Aenean </a:t>
            </a:r>
            <a:r>
              <a:rPr sz="3116" spc="21" dirty="0">
                <a:latin typeface="Palatino Linotype"/>
                <a:cs typeface="Palatino Linotype"/>
              </a:rPr>
              <a:t>laoreet </a:t>
            </a:r>
            <a:r>
              <a:rPr sz="3116" spc="32" dirty="0">
                <a:latin typeface="Palatino Linotype"/>
                <a:cs typeface="Palatino Linotype"/>
              </a:rPr>
              <a:t>aliquam </a:t>
            </a:r>
            <a:r>
              <a:rPr sz="3116" spc="11" dirty="0">
                <a:latin typeface="Palatino Linotype"/>
                <a:cs typeface="Palatino Linotype"/>
              </a:rPr>
              <a:t>orci.</a:t>
            </a:r>
            <a:r>
              <a:rPr sz="3116" spc="21" dirty="0">
                <a:latin typeface="Palatino Linotype"/>
                <a:cs typeface="Palatino Linotype"/>
              </a:rPr>
              <a:t> </a:t>
            </a:r>
            <a:r>
              <a:rPr sz="3116" spc="43" dirty="0">
                <a:latin typeface="Palatino Linotype"/>
                <a:cs typeface="Palatino Linotype"/>
              </a:rPr>
              <a:t>Nunc </a:t>
            </a:r>
            <a:r>
              <a:rPr sz="3116" spc="21" dirty="0">
                <a:latin typeface="Palatino Linotype"/>
                <a:cs typeface="Palatino Linotype"/>
              </a:rPr>
              <a:t>interdum </a:t>
            </a:r>
            <a:r>
              <a:rPr sz="3116" spc="32" dirty="0">
                <a:latin typeface="Palatino Linotype"/>
                <a:cs typeface="Palatino Linotype"/>
              </a:rPr>
              <a:t>elementum urna.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Palatino Linotype"/>
                <a:cs typeface="Palatino Linotype"/>
              </a:rPr>
              <a:t>Quisque </a:t>
            </a:r>
            <a:r>
              <a:rPr sz="3116" spc="21" dirty="0">
                <a:latin typeface="Palatino Linotype"/>
                <a:cs typeface="Palatino Linotype"/>
              </a:rPr>
              <a:t>erat. </a:t>
            </a:r>
            <a:r>
              <a:rPr sz="3116" spc="32" dirty="0">
                <a:latin typeface="Palatino Linotype"/>
                <a:cs typeface="Palatino Linotype"/>
              </a:rPr>
              <a:t> Nullam tempor neque. Maecenas </a:t>
            </a:r>
            <a:r>
              <a:rPr sz="3116" spc="21" dirty="0">
                <a:latin typeface="Palatino Linotype"/>
                <a:cs typeface="Palatino Linotype"/>
              </a:rPr>
              <a:t>velit </a:t>
            </a:r>
            <a:r>
              <a:rPr sz="3116" spc="32" dirty="0">
                <a:latin typeface="Palatino Linotype"/>
                <a:cs typeface="Palatino Linotype"/>
              </a:rPr>
              <a:t>nibh, </a:t>
            </a:r>
            <a:r>
              <a:rPr sz="3116" spc="21" dirty="0">
                <a:latin typeface="Palatino Linotype"/>
                <a:cs typeface="Palatino Linotype"/>
              </a:rPr>
              <a:t>scelerisque a, </a:t>
            </a:r>
            <a:r>
              <a:rPr sz="3116" spc="32" dirty="0">
                <a:latin typeface="Palatino Linotype"/>
                <a:cs typeface="Palatino Linotype"/>
              </a:rPr>
              <a:t>consequat </a:t>
            </a:r>
            <a:r>
              <a:rPr sz="3116" spc="21" dirty="0">
                <a:latin typeface="Palatino Linotype"/>
                <a:cs typeface="Palatino Linotype"/>
              </a:rPr>
              <a:t>ut, </a:t>
            </a:r>
            <a:r>
              <a:rPr sz="3116" spc="32" dirty="0">
                <a:latin typeface="Palatino Linotype"/>
                <a:cs typeface="Palatino Linotype"/>
              </a:rPr>
              <a:t>viverra 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in, </a:t>
            </a:r>
            <a:r>
              <a:rPr sz="3116" spc="32" dirty="0">
                <a:latin typeface="Palatino Linotype"/>
                <a:cs typeface="Palatino Linotype"/>
              </a:rPr>
              <a:t>enim. Duis magna. Donec odio neque, </a:t>
            </a:r>
            <a:r>
              <a:rPr sz="3116" spc="21" dirty="0">
                <a:latin typeface="Palatino Linotype"/>
                <a:cs typeface="Palatino Linotype"/>
              </a:rPr>
              <a:t>tristique et, </a:t>
            </a:r>
            <a:r>
              <a:rPr sz="3116" spc="32" dirty="0">
                <a:latin typeface="Palatino Linotype"/>
                <a:cs typeface="Palatino Linotype"/>
              </a:rPr>
              <a:t>tincidunt </a:t>
            </a:r>
            <a:r>
              <a:rPr sz="3116" spc="21" dirty="0">
                <a:latin typeface="Palatino Linotype"/>
                <a:cs typeface="Palatino Linotype"/>
              </a:rPr>
              <a:t>eu, rhoncus ac, </a:t>
            </a:r>
            <a:r>
              <a:rPr sz="3116" spc="32" dirty="0">
                <a:latin typeface="Palatino Linotype"/>
                <a:cs typeface="Palatino Linotype"/>
              </a:rPr>
              <a:t> nunc. Mauris malesuada malesuada </a:t>
            </a:r>
            <a:r>
              <a:rPr sz="3116" spc="21" dirty="0">
                <a:latin typeface="Palatino Linotype"/>
                <a:cs typeface="Palatino Linotype"/>
              </a:rPr>
              <a:t>elit. </a:t>
            </a:r>
            <a:r>
              <a:rPr sz="3116" spc="32" dirty="0">
                <a:latin typeface="Palatino Linotype"/>
                <a:cs typeface="Palatino Linotype"/>
              </a:rPr>
              <a:t>Etiam lacus mauris, </a:t>
            </a:r>
            <a:r>
              <a:rPr sz="3116" spc="21" dirty="0">
                <a:latin typeface="Palatino Linotype"/>
                <a:cs typeface="Palatino Linotype"/>
              </a:rPr>
              <a:t>pretium vel, </a:t>
            </a:r>
            <a:r>
              <a:rPr sz="3116" spc="32" dirty="0">
                <a:latin typeface="Palatino Linotype"/>
                <a:cs typeface="Palatino Linotype"/>
              </a:rPr>
              <a:t>blan- 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dit in, ultricies id, </a:t>
            </a:r>
            <a:r>
              <a:rPr sz="3116" spc="11" dirty="0">
                <a:latin typeface="Palatino Linotype"/>
                <a:cs typeface="Palatino Linotype"/>
              </a:rPr>
              <a:t>libero. </a:t>
            </a:r>
            <a:r>
              <a:rPr sz="3116" spc="32" dirty="0">
                <a:latin typeface="Palatino Linotype"/>
                <a:cs typeface="Palatino Linotype"/>
              </a:rPr>
              <a:t>Phasellus bibendum </a:t>
            </a:r>
            <a:r>
              <a:rPr sz="3116" spc="21" dirty="0">
                <a:latin typeface="Palatino Linotype"/>
                <a:cs typeface="Palatino Linotype"/>
              </a:rPr>
              <a:t>erat </a:t>
            </a:r>
            <a:r>
              <a:rPr sz="3116" spc="32" dirty="0">
                <a:latin typeface="Palatino Linotype"/>
                <a:cs typeface="Palatino Linotype"/>
              </a:rPr>
              <a:t>ut diam. In congue </a:t>
            </a:r>
            <a:r>
              <a:rPr sz="3116" spc="21" dirty="0">
                <a:latin typeface="Palatino Linotype"/>
                <a:cs typeface="Palatino Linotype"/>
              </a:rPr>
              <a:t>imperdiet </a:t>
            </a:r>
            <a:r>
              <a:rPr sz="3116" spc="32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lectus.</a:t>
            </a:r>
            <a:endParaRPr sz="3116">
              <a:latin typeface="Palatino Linotype"/>
              <a:cs typeface="Palatino Linotype"/>
            </a:endParaRPr>
          </a:p>
        </p:txBody>
      </p:sp>
      <p:sp>
        <p:nvSpPr>
          <p:cNvPr id="132" name="object 34">
            <a:extLst>
              <a:ext uri="{FF2B5EF4-FFF2-40B4-BE49-F238E27FC236}">
                <a16:creationId xmlns:a16="http://schemas.microsoft.com/office/drawing/2014/main" xmlns="" id="{1F08EE38-6AD0-8497-0A15-B607251F3F86}"/>
              </a:ext>
            </a:extLst>
          </p:cNvPr>
          <p:cNvSpPr txBox="1"/>
          <p:nvPr/>
        </p:nvSpPr>
        <p:spPr>
          <a:xfrm>
            <a:off x="16980480" y="35163140"/>
            <a:ext cx="14399758" cy="3859437"/>
          </a:xfrm>
          <a:prstGeom prst="rect">
            <a:avLst/>
          </a:prstGeom>
        </p:spPr>
        <p:txBody>
          <a:bodyPr vert="horz" wrap="square" lIns="0" tIns="30019" rIns="0" bIns="0" rtlCol="0">
            <a:spAutoFit/>
          </a:bodyPr>
          <a:lstStyle/>
          <a:p>
            <a:pPr marL="27290">
              <a:spcBef>
                <a:spcPts val="236"/>
              </a:spcBef>
            </a:pPr>
            <a:r>
              <a:rPr sz="5157" b="1" spc="11" dirty="0">
                <a:solidFill>
                  <a:srgbClr val="007F00"/>
                </a:solidFill>
                <a:latin typeface="Palatino Linotype"/>
                <a:cs typeface="Palatino Linotype"/>
              </a:rPr>
              <a:t>References</a:t>
            </a:r>
            <a:endParaRPr sz="5157">
              <a:latin typeface="Palatino Linotype"/>
              <a:cs typeface="Palatino Linotype"/>
            </a:endParaRPr>
          </a:p>
          <a:p>
            <a:pPr marL="562169" indent="-536242">
              <a:spcBef>
                <a:spcPts val="3277"/>
              </a:spcBef>
              <a:buFont typeface="Palatino Linotype"/>
              <a:buAutoNum type="arabicPlain"/>
              <a:tabLst>
                <a:tab pos="563534" algn="l"/>
              </a:tabLst>
            </a:pPr>
            <a:r>
              <a:rPr sz="3116" spc="-129" dirty="0">
                <a:latin typeface="Palatino Linotype"/>
                <a:cs typeface="Palatino Linotype"/>
              </a:rPr>
              <a:t>F.</a:t>
            </a:r>
            <a:r>
              <a:rPr sz="3116" spc="32" dirty="0">
                <a:latin typeface="Palatino Linotype"/>
                <a:cs typeface="Palatino Linotype"/>
              </a:rPr>
              <a:t> Chollet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et</a:t>
            </a:r>
            <a:r>
              <a:rPr sz="3116" spc="32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al.</a:t>
            </a:r>
            <a:r>
              <a:rPr sz="3116" spc="408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Palatino Linotype"/>
                <a:cs typeface="Palatino Linotype"/>
              </a:rPr>
              <a:t>Keras.</a:t>
            </a:r>
            <a:r>
              <a:rPr sz="3116" spc="398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Courier New"/>
                <a:cs typeface="Courier New"/>
                <a:hlinkClick r:id="rId6"/>
              </a:rPr>
              <a:t>https://github.com/fchollet/keras</a:t>
            </a:r>
            <a:r>
              <a:rPr sz="3116" spc="32" dirty="0">
                <a:latin typeface="Palatino Linotype"/>
                <a:cs typeface="Palatino Linotype"/>
              </a:rPr>
              <a:t>,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Palatino Linotype"/>
                <a:cs typeface="Palatino Linotype"/>
              </a:rPr>
              <a:t>2015.</a:t>
            </a:r>
            <a:endParaRPr sz="3116">
              <a:latin typeface="Palatino Linotype"/>
              <a:cs typeface="Palatino Linotype"/>
            </a:endParaRPr>
          </a:p>
          <a:p>
            <a:pPr marL="562169" marR="10916" indent="-536242" algn="just">
              <a:lnSpc>
                <a:spcPct val="106600"/>
              </a:lnSpc>
              <a:spcBef>
                <a:spcPts val="795"/>
              </a:spcBef>
              <a:buAutoNum type="arabicPlain"/>
              <a:tabLst>
                <a:tab pos="563534" algn="l"/>
              </a:tabLst>
            </a:pPr>
            <a:r>
              <a:rPr sz="3116" spc="32" dirty="0">
                <a:latin typeface="Palatino Linotype"/>
                <a:cs typeface="Palatino Linotype"/>
              </a:rPr>
              <a:t>R. </a:t>
            </a:r>
            <a:r>
              <a:rPr sz="3116" spc="21" dirty="0">
                <a:latin typeface="Palatino Linotype"/>
                <a:cs typeface="Palatino Linotype"/>
              </a:rPr>
              <a:t>Just, </a:t>
            </a:r>
            <a:r>
              <a:rPr sz="3116" spc="32" dirty="0">
                <a:latin typeface="Palatino Linotype"/>
                <a:cs typeface="Palatino Linotype"/>
              </a:rPr>
              <a:t>D. </a:t>
            </a:r>
            <a:r>
              <a:rPr sz="3116" spc="21" dirty="0">
                <a:latin typeface="Palatino Linotype"/>
                <a:cs typeface="Palatino Linotype"/>
              </a:rPr>
              <a:t>Jalali, </a:t>
            </a:r>
            <a:r>
              <a:rPr sz="3116" spc="32" dirty="0">
                <a:latin typeface="Palatino Linotype"/>
                <a:cs typeface="Palatino Linotype"/>
              </a:rPr>
              <a:t>and </a:t>
            </a:r>
            <a:r>
              <a:rPr sz="3116" spc="43" dirty="0">
                <a:latin typeface="Palatino Linotype"/>
                <a:cs typeface="Palatino Linotype"/>
              </a:rPr>
              <a:t>M. </a:t>
            </a:r>
            <a:r>
              <a:rPr sz="3116" spc="32" dirty="0">
                <a:latin typeface="Palatino Linotype"/>
                <a:cs typeface="Palatino Linotype"/>
              </a:rPr>
              <a:t>D. </a:t>
            </a:r>
            <a:r>
              <a:rPr sz="3116" spc="21" dirty="0">
                <a:latin typeface="Palatino Linotype"/>
                <a:cs typeface="Palatino Linotype"/>
              </a:rPr>
              <a:t>Ernst.</a:t>
            </a:r>
            <a:r>
              <a:rPr sz="3116" spc="32" dirty="0">
                <a:latin typeface="Palatino Linotype"/>
                <a:cs typeface="Palatino Linotype"/>
              </a:rPr>
              <a:t> </a:t>
            </a:r>
            <a:r>
              <a:rPr sz="3116" spc="21" dirty="0">
                <a:latin typeface="Palatino Linotype"/>
                <a:cs typeface="Palatino Linotype"/>
              </a:rPr>
              <a:t>Defects4j: </a:t>
            </a:r>
            <a:r>
              <a:rPr sz="3116" spc="54" dirty="0">
                <a:latin typeface="Palatino Linotype"/>
                <a:cs typeface="Palatino Linotype"/>
              </a:rPr>
              <a:t>A </a:t>
            </a:r>
            <a:r>
              <a:rPr sz="3116" spc="32" dirty="0">
                <a:latin typeface="Palatino Linotype"/>
                <a:cs typeface="Palatino Linotype"/>
              </a:rPr>
              <a:t>database </a:t>
            </a:r>
            <a:r>
              <a:rPr sz="3116" spc="21" dirty="0">
                <a:latin typeface="Palatino Linotype"/>
                <a:cs typeface="Palatino Linotype"/>
              </a:rPr>
              <a:t>of existing faults to </a:t>
            </a:r>
            <a:r>
              <a:rPr sz="3116" spc="32" dirty="0">
                <a:latin typeface="Palatino Linotype"/>
                <a:cs typeface="Palatino Linotype"/>
              </a:rPr>
              <a:t> enable </a:t>
            </a:r>
            <a:r>
              <a:rPr sz="3116" spc="21" dirty="0">
                <a:latin typeface="Palatino Linotype"/>
                <a:cs typeface="Palatino Linotype"/>
              </a:rPr>
              <a:t>controlled testing studies for </a:t>
            </a:r>
            <a:r>
              <a:rPr sz="3116" spc="32" dirty="0">
                <a:latin typeface="Palatino Linotype"/>
                <a:cs typeface="Palatino Linotype"/>
              </a:rPr>
              <a:t>java </a:t>
            </a:r>
            <a:r>
              <a:rPr sz="3116" spc="21" dirty="0">
                <a:latin typeface="Palatino Linotype"/>
                <a:cs typeface="Palatino Linotype"/>
              </a:rPr>
              <a:t>programs. </a:t>
            </a:r>
            <a:r>
              <a:rPr sz="3116" spc="32" dirty="0">
                <a:latin typeface="Palatino Linotype"/>
                <a:cs typeface="Palatino Linotype"/>
              </a:rPr>
              <a:t>In </a:t>
            </a:r>
            <a:r>
              <a:rPr sz="3116" i="1" spc="21" dirty="0">
                <a:latin typeface="Palatino Linotype"/>
                <a:cs typeface="Palatino Linotype"/>
              </a:rPr>
              <a:t>Proceedings of the </a:t>
            </a:r>
            <a:r>
              <a:rPr sz="3116" i="1" spc="32" dirty="0">
                <a:latin typeface="Palatino Linotype"/>
                <a:cs typeface="Palatino Linotype"/>
              </a:rPr>
              <a:t>2014 </a:t>
            </a:r>
            <a:r>
              <a:rPr sz="3116" i="1" spc="43" dirty="0">
                <a:latin typeface="Palatino Linotype"/>
                <a:cs typeface="Palatino Linotype"/>
              </a:rPr>
              <a:t> </a:t>
            </a:r>
            <a:r>
              <a:rPr sz="3116" i="1" spc="21" dirty="0">
                <a:latin typeface="Palatino Linotype"/>
                <a:cs typeface="Palatino Linotype"/>
              </a:rPr>
              <a:t>International </a:t>
            </a:r>
            <a:r>
              <a:rPr sz="3116" i="1" spc="32" dirty="0">
                <a:latin typeface="Palatino Linotype"/>
                <a:cs typeface="Palatino Linotype"/>
              </a:rPr>
              <a:t>Symposium on </a:t>
            </a:r>
            <a:r>
              <a:rPr sz="3116" i="1" spc="21" dirty="0">
                <a:latin typeface="Palatino Linotype"/>
                <a:cs typeface="Palatino Linotype"/>
              </a:rPr>
              <a:t>Software </a:t>
            </a:r>
            <a:r>
              <a:rPr sz="3116" i="1" spc="-21" dirty="0">
                <a:latin typeface="Palatino Linotype"/>
                <a:cs typeface="Palatino Linotype"/>
              </a:rPr>
              <a:t>Testing </a:t>
            </a:r>
            <a:r>
              <a:rPr sz="3116" i="1" spc="32" dirty="0">
                <a:latin typeface="Palatino Linotype"/>
                <a:cs typeface="Palatino Linotype"/>
              </a:rPr>
              <a:t>and </a:t>
            </a:r>
            <a:r>
              <a:rPr sz="3116" i="1" spc="21" dirty="0">
                <a:latin typeface="Palatino Linotype"/>
                <a:cs typeface="Palatino Linotype"/>
              </a:rPr>
              <a:t>Analysis</a:t>
            </a:r>
            <a:r>
              <a:rPr sz="3116" spc="21" dirty="0">
                <a:latin typeface="Palatino Linotype"/>
                <a:cs typeface="Palatino Linotype"/>
              </a:rPr>
              <a:t>, </a:t>
            </a:r>
            <a:r>
              <a:rPr sz="3116" spc="-11" dirty="0">
                <a:latin typeface="Palatino Linotype"/>
                <a:cs typeface="Palatino Linotype"/>
              </a:rPr>
              <a:t>ISSTA </a:t>
            </a:r>
            <a:r>
              <a:rPr sz="3116" spc="32" dirty="0">
                <a:latin typeface="Palatino Linotype"/>
                <a:cs typeface="Palatino Linotype"/>
              </a:rPr>
              <a:t>2014, pages </a:t>
            </a:r>
            <a:r>
              <a:rPr sz="3116" spc="43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Palatino Linotype"/>
                <a:cs typeface="Palatino Linotype"/>
              </a:rPr>
              <a:t>437–440,</a:t>
            </a:r>
            <a:r>
              <a:rPr sz="3116" dirty="0">
                <a:latin typeface="Palatino Linotype"/>
                <a:cs typeface="Palatino Linotype"/>
              </a:rPr>
              <a:t> </a:t>
            </a:r>
            <a:r>
              <a:rPr sz="3116" spc="43" dirty="0">
                <a:latin typeface="Palatino Linotype"/>
                <a:cs typeface="Palatino Linotype"/>
              </a:rPr>
              <a:t>New</a:t>
            </a:r>
            <a:r>
              <a:rPr sz="3116" spc="11" dirty="0">
                <a:latin typeface="Palatino Linotype"/>
                <a:cs typeface="Palatino Linotype"/>
              </a:rPr>
              <a:t> </a:t>
            </a:r>
            <a:r>
              <a:rPr sz="3116" spc="-32" dirty="0">
                <a:latin typeface="Palatino Linotype"/>
                <a:cs typeface="Palatino Linotype"/>
              </a:rPr>
              <a:t>York,</a:t>
            </a:r>
            <a:r>
              <a:rPr sz="3116" spc="11" dirty="0">
                <a:latin typeface="Palatino Linotype"/>
                <a:cs typeface="Palatino Linotype"/>
              </a:rPr>
              <a:t> </a:t>
            </a:r>
            <a:r>
              <a:rPr sz="3116" spc="-86" dirty="0">
                <a:latin typeface="Palatino Linotype"/>
                <a:cs typeface="Palatino Linotype"/>
              </a:rPr>
              <a:t>NY,</a:t>
            </a:r>
            <a:r>
              <a:rPr sz="3116" spc="11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Palatino Linotype"/>
                <a:cs typeface="Palatino Linotype"/>
              </a:rPr>
              <a:t>USA,</a:t>
            </a:r>
            <a:r>
              <a:rPr sz="3116" spc="11" dirty="0">
                <a:latin typeface="Palatino Linotype"/>
                <a:cs typeface="Palatino Linotype"/>
              </a:rPr>
              <a:t> </a:t>
            </a:r>
            <a:r>
              <a:rPr sz="3116" spc="32" dirty="0">
                <a:latin typeface="Palatino Linotype"/>
                <a:cs typeface="Palatino Linotype"/>
              </a:rPr>
              <a:t>2014.</a:t>
            </a:r>
            <a:r>
              <a:rPr sz="3116" spc="11" dirty="0">
                <a:latin typeface="Palatino Linotype"/>
                <a:cs typeface="Palatino Linotype"/>
              </a:rPr>
              <a:t> </a:t>
            </a:r>
            <a:r>
              <a:rPr sz="3116" spc="43" dirty="0">
                <a:latin typeface="Palatino Linotype"/>
                <a:cs typeface="Palatino Linotype"/>
              </a:rPr>
              <a:t>ACM.</a:t>
            </a:r>
            <a:endParaRPr sz="3116">
              <a:latin typeface="Palatino Linotype"/>
              <a:cs typeface="Palatino Linotype"/>
            </a:endParaRPr>
          </a:p>
        </p:txBody>
      </p:sp>
      <p:grpSp>
        <p:nvGrpSpPr>
          <p:cNvPr id="133" name="object 11">
            <a:extLst>
              <a:ext uri="{FF2B5EF4-FFF2-40B4-BE49-F238E27FC236}">
                <a16:creationId xmlns:a16="http://schemas.microsoft.com/office/drawing/2014/main" xmlns="" id="{AA97A5C4-6B30-FE3B-2CFA-1EE2B47B5EB0}"/>
              </a:ext>
            </a:extLst>
          </p:cNvPr>
          <p:cNvGrpSpPr/>
          <p:nvPr/>
        </p:nvGrpSpPr>
        <p:grpSpPr>
          <a:xfrm>
            <a:off x="20986241" y="15772613"/>
            <a:ext cx="6126685" cy="4602519"/>
            <a:chOff x="2505249" y="10412759"/>
            <a:chExt cx="2851150" cy="2141855"/>
          </a:xfrm>
        </p:grpSpPr>
        <p:sp>
          <p:nvSpPr>
            <p:cNvPr id="134" name="object 12">
              <a:extLst>
                <a:ext uri="{FF2B5EF4-FFF2-40B4-BE49-F238E27FC236}">
                  <a16:creationId xmlns:a16="http://schemas.microsoft.com/office/drawing/2014/main" xmlns="" id="{2570C445-BB6C-1D4A-313D-DA661AFC6201}"/>
                </a:ext>
              </a:extLst>
            </p:cNvPr>
            <p:cNvSpPr/>
            <p:nvPr/>
          </p:nvSpPr>
          <p:spPr>
            <a:xfrm>
              <a:off x="2512315" y="10419825"/>
              <a:ext cx="2837180" cy="2127885"/>
            </a:xfrm>
            <a:custGeom>
              <a:avLst/>
              <a:gdLst/>
              <a:ahLst/>
              <a:cxnLst/>
              <a:rect l="l" t="t" r="r" b="b"/>
              <a:pathLst>
                <a:path w="2837179" h="2127884">
                  <a:moveTo>
                    <a:pt x="0" y="2127710"/>
                  </a:moveTo>
                  <a:lnTo>
                    <a:pt x="0" y="0"/>
                  </a:lnTo>
                  <a:lnTo>
                    <a:pt x="2836947" y="0"/>
                  </a:lnTo>
                  <a:lnTo>
                    <a:pt x="2836947" y="2127710"/>
                  </a:lnTo>
                  <a:lnTo>
                    <a:pt x="0" y="212771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 sz="8312"/>
            </a:p>
          </p:txBody>
        </p:sp>
        <p:sp>
          <p:nvSpPr>
            <p:cNvPr id="135" name="object 13">
              <a:extLst>
                <a:ext uri="{FF2B5EF4-FFF2-40B4-BE49-F238E27FC236}">
                  <a16:creationId xmlns:a16="http://schemas.microsoft.com/office/drawing/2014/main" xmlns="" id="{747B23CE-4801-0E4B-BE8B-130689FE15AF}"/>
                </a:ext>
              </a:extLst>
            </p:cNvPr>
            <p:cNvSpPr/>
            <p:nvPr/>
          </p:nvSpPr>
          <p:spPr>
            <a:xfrm>
              <a:off x="2512315" y="10419825"/>
              <a:ext cx="2837180" cy="2127885"/>
            </a:xfrm>
            <a:custGeom>
              <a:avLst/>
              <a:gdLst/>
              <a:ahLst/>
              <a:cxnLst/>
              <a:rect l="l" t="t" r="r" b="b"/>
              <a:pathLst>
                <a:path w="2837179" h="2127884">
                  <a:moveTo>
                    <a:pt x="0" y="2127710"/>
                  </a:moveTo>
                  <a:lnTo>
                    <a:pt x="2836947" y="0"/>
                  </a:lnTo>
                </a:path>
                <a:path w="2837179" h="2127884">
                  <a:moveTo>
                    <a:pt x="2836947" y="2127710"/>
                  </a:moveTo>
                  <a:lnTo>
                    <a:pt x="0" y="0"/>
                  </a:lnTo>
                </a:path>
                <a:path w="2837179" h="2127884">
                  <a:moveTo>
                    <a:pt x="1418473" y="2127710"/>
                  </a:moveTo>
                  <a:lnTo>
                    <a:pt x="1418473" y="0"/>
                  </a:lnTo>
                </a:path>
                <a:path w="2837179" h="2127884">
                  <a:moveTo>
                    <a:pt x="0" y="1063855"/>
                  </a:moveTo>
                  <a:lnTo>
                    <a:pt x="2836947" y="1063855"/>
                  </a:lnTo>
                </a:path>
              </a:pathLst>
            </a:custGeom>
            <a:ln w="7065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8312"/>
            </a:p>
          </p:txBody>
        </p:sp>
        <p:sp>
          <p:nvSpPr>
            <p:cNvPr id="136" name="object 14">
              <a:extLst>
                <a:ext uri="{FF2B5EF4-FFF2-40B4-BE49-F238E27FC236}">
                  <a16:creationId xmlns:a16="http://schemas.microsoft.com/office/drawing/2014/main" xmlns="" id="{5662E401-29EB-8318-3E6A-9FF20C9D470C}"/>
                </a:ext>
              </a:extLst>
            </p:cNvPr>
            <p:cNvSpPr/>
            <p:nvPr/>
          </p:nvSpPr>
          <p:spPr>
            <a:xfrm>
              <a:off x="2512315" y="10419825"/>
              <a:ext cx="2837180" cy="2127885"/>
            </a:xfrm>
            <a:custGeom>
              <a:avLst/>
              <a:gdLst/>
              <a:ahLst/>
              <a:cxnLst/>
              <a:rect l="l" t="t" r="r" b="b"/>
              <a:pathLst>
                <a:path w="2837179" h="2127884">
                  <a:moveTo>
                    <a:pt x="0" y="2127710"/>
                  </a:moveTo>
                  <a:lnTo>
                    <a:pt x="0" y="0"/>
                  </a:lnTo>
                  <a:lnTo>
                    <a:pt x="2836947" y="0"/>
                  </a:lnTo>
                  <a:lnTo>
                    <a:pt x="2836947" y="2127710"/>
                  </a:lnTo>
                  <a:lnTo>
                    <a:pt x="0" y="2127710"/>
                  </a:lnTo>
                  <a:close/>
                </a:path>
              </a:pathLst>
            </a:custGeom>
            <a:ln w="14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8312"/>
            </a:p>
          </p:txBody>
        </p:sp>
      </p:grpSp>
    </p:spTree>
    <p:extLst>
      <p:ext uri="{BB962C8B-B14F-4D97-AF65-F5344CB8AC3E}">
        <p14:creationId xmlns:p14="http://schemas.microsoft.com/office/powerpoint/2010/main" val="400776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1896</Words>
  <Application>Microsoft Office PowerPoint</Application>
  <PresentationFormat>Personalizado</PresentationFormat>
  <Paragraphs>66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0" baseType="lpstr">
      <vt:lpstr>Arial</vt:lpstr>
      <vt:lpstr>Calibri</vt:lpstr>
      <vt:lpstr>Cambria Math</vt:lpstr>
      <vt:lpstr>Courier New</vt:lpstr>
      <vt:lpstr>Microsoft Sans Serif</vt:lpstr>
      <vt:lpstr>Palatino Linotype</vt:lpstr>
      <vt:lpstr>Trebuchet MS</vt:lpstr>
      <vt:lpstr>Office Theme</vt:lpstr>
      <vt:lpstr>TITLE</vt:lpstr>
      <vt:lpstr>TITLE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Eliana Vargas</dc:creator>
  <cp:lastModifiedBy>Curricular Pregrado</cp:lastModifiedBy>
  <cp:revision>6</cp:revision>
  <dcterms:created xsi:type="dcterms:W3CDTF">2022-05-18T09:06:36Z</dcterms:created>
  <dcterms:modified xsi:type="dcterms:W3CDTF">2022-05-18T19:23:40Z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2022-05-18T00:00:00Z</vt:filetime>
  </property>
  <property fmtid="{D5CDD505-2E9C-101B-9397-08002B2CF9AE}" pid="3" name="Creator">
    <vt:lpwstr>LaTeX with hyperref</vt:lpwstr>
  </property>
  <property fmtid="{D5CDD505-2E9C-101B-9397-08002B2CF9AE}" pid="4" name="LastSaved">
    <vt:filetime>2022-05-18T00:00:00Z</vt:filetime>
  </property>
</Properties>
</file>