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302" r:id="rId3"/>
    <p:sldId id="257" r:id="rId4"/>
    <p:sldId id="300" r:id="rId5"/>
    <p:sldId id="30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82" d="100"/>
          <a:sy n="82" d="100"/>
        </p:scale>
        <p:origin x="157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527FF-2833-4641-87BD-D54D987ABA3D}" type="datetimeFigureOut">
              <a:rPr lang="pt-BR" smtClean="0"/>
              <a:pPr/>
              <a:t>18/08/2022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32843-151A-4EFE-B75E-18D1D6F8B2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0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32843-151A-4EFE-B75E-18D1D6F8B23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96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32843-151A-4EFE-B75E-18D1D6F8B23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45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4B65-F798-44BB-9ABE-ACE266DA5220}" type="datetime1">
              <a:rPr lang="pt-BR" smtClean="0"/>
              <a:pPr/>
              <a:t>18/08/2022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4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72AF-10B9-4CB3-BC99-C62E72E5A0FB}" type="datetime1">
              <a:rPr lang="pt-BR" smtClean="0"/>
              <a:pPr/>
              <a:t>18/08/2022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1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5398-D7C2-4BF4-956C-8F855D841397}" type="datetime1">
              <a:rPr lang="pt-BR" smtClean="0"/>
              <a:pPr/>
              <a:t>18/08/2022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1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45C3-3895-4C92-A8FF-A8B7E0835DA8}" type="datetime1">
              <a:rPr lang="pt-BR" smtClean="0"/>
              <a:pPr/>
              <a:t>18/08/2022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41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7BFC-14D7-4765-87F3-89AAFA8719D8}" type="datetime1">
              <a:rPr lang="pt-BR" smtClean="0"/>
              <a:pPr/>
              <a:t>18/08/2022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1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36F7-A902-4997-AFEB-70C9C257056F}" type="datetime1">
              <a:rPr lang="pt-BR" smtClean="0"/>
              <a:pPr/>
              <a:t>18/08/2022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24E2-B6FC-460E-B96F-F826FF0622A3}" type="datetime1">
              <a:rPr lang="pt-BR" smtClean="0"/>
              <a:pPr/>
              <a:t>18/08/2022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309-1620-4B30-B789-AFD8336B69CB}" type="datetime1">
              <a:rPr lang="pt-BR" smtClean="0"/>
              <a:pPr/>
              <a:t>18/08/2022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F43-C0B3-45D6-A9EF-2E8C89214B91}" type="datetime1">
              <a:rPr lang="pt-BR" smtClean="0"/>
              <a:pPr/>
              <a:t>18/08/2022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9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18C7-34B6-4EFC-8ADE-4ADD7803C961}" type="datetime1">
              <a:rPr lang="pt-BR" smtClean="0"/>
              <a:pPr/>
              <a:t>18/08/2022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67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1124-128D-4EE3-ADCE-6D67AFF01228}" type="datetime1">
              <a:rPr lang="pt-BR" smtClean="0"/>
              <a:pPr/>
              <a:t>18/08/2022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AF43-89F9-42AE-82A5-D439DF17297F}" type="datetime1">
              <a:rPr lang="pt-BR" smtClean="0"/>
              <a:pPr/>
              <a:t>18/08/2022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483A-07F3-4AC4-B578-082294D8B9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5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671072" y="260648"/>
            <a:ext cx="7801855" cy="12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7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1 - Microcontroladores</a:t>
            </a:r>
            <a:endParaRPr lang="pt-BR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5" y="2274838"/>
            <a:ext cx="7632848" cy="27779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da Computação</a:t>
            </a:r>
          </a:p>
          <a:p>
            <a:pPr>
              <a:lnSpc>
                <a:spcPct val="200000"/>
              </a:lnSpc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Disciplina: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</a:p>
          <a:p>
            <a:pPr>
              <a:lnSpc>
                <a:spcPct val="200000"/>
              </a:lnSpc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Mateus Clemente de Sousa</a:t>
            </a:r>
          </a:p>
          <a:p>
            <a:pPr>
              <a:lnSpc>
                <a:spcPct val="200000"/>
              </a:lnSpc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 do grupo: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Carlos Eduardo de Sousa,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Denilson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Aparecido de Morais, Jorge Luís Vieira Murilo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5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671072" y="260648"/>
            <a:ext cx="7801855" cy="12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7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5" y="2274838"/>
            <a:ext cx="7632848" cy="2366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problema;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Solução.</a:t>
            </a:r>
          </a:p>
        </p:txBody>
      </p:sp>
    </p:spTree>
    <p:extLst>
      <p:ext uri="{BB962C8B-B14F-4D97-AF65-F5344CB8AC3E}">
        <p14:creationId xmlns:p14="http://schemas.microsoft.com/office/powerpoint/2010/main" val="396637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187624" y="836712"/>
            <a:ext cx="7848872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827584" y="188640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584" y="1037054"/>
            <a:ext cx="7488832" cy="43396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Simular um forno utilizando a linguagem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cada atraso de 1E a temperatura irá subir 30 graus (Acende um LED)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Toda vez que a temperatura subir 30 graus o usuário terá a opção de esfriar a caldeira (E);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temperatura caindo o usuário poderá aquecer a caldeira (A), subindo 30 graus novamente.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08252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187624" y="836712"/>
            <a:ext cx="7848872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827584" y="271170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D629A13-DF4C-3252-B48B-410D90542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3876668" cy="49096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44F0E0-2B2F-FCAF-E68F-D1F031F5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73" y="984987"/>
            <a:ext cx="410123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6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187624" y="836712"/>
            <a:ext cx="7848872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827584" y="2413337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539625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5972</TotalTime>
  <Words>115</Words>
  <Application>Microsoft Office PowerPoint</Application>
  <PresentationFormat>Apresentação na tela (4:3)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inherit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Carlos Eduardo</cp:lastModifiedBy>
  <cp:revision>83</cp:revision>
  <dcterms:created xsi:type="dcterms:W3CDTF">2014-08-01T17:46:40Z</dcterms:created>
  <dcterms:modified xsi:type="dcterms:W3CDTF">2022-08-18T21:29:04Z</dcterms:modified>
</cp:coreProperties>
</file>