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cc79c53-9773-4122-bc64-569ce356eee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7d4f7dac81142b9" /><Relationship Type="http://schemas.openxmlformats.org/officeDocument/2006/relationships/hyperlink" Target="https://app.powerbi.com/groups/me/reports/1cc79c53-9773-4122-bc64-569ce356eee3/ReportSection?pbi_source=PowerPoint" TargetMode="External" Id="RelId0" /><Relationship Type="http://schemas.openxmlformats.org/officeDocument/2006/relationships/image" Target="/ppt/media/image4.png" Id="imgId78456897" /><Relationship Type="http://schemas.openxmlformats.org/officeDocument/2006/relationships/notesSlide" Target="/ppt/notesSlides/notesSlide.xml" Id="R7518434c0222477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314cd23b7184ab7" /><Relationship Type="http://schemas.openxmlformats.org/officeDocument/2006/relationships/hyperlink" Target="https://app.powerbi.com/groups/me/reports/1cc79c53-9773-4122-bc64-569ce356eee3/ReportSectione09c7a9c0c09126c3bad?pbi_source=PowerPoint" TargetMode="External" Id="RelId1" /><Relationship Type="http://schemas.openxmlformats.org/officeDocument/2006/relationships/image" Target="/ppt/media/image5.png" Id="imgId78456898" /><Relationship Type="http://schemas.openxmlformats.org/officeDocument/2006/relationships/notesSlide" Target="/ppt/notesSlides/notesSlide2.xml" Id="R71490f37eb87457c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Aula 7 -Carlos Felippe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31/03/2021 22:22:36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31/03/2021 21:55:26 E. South America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, slicer, card, card, car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4568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BANCOS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, pieChart, tableEx, stackedAreaChart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84568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MOVIMENTAÇÃO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