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94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0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78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45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17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2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94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7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84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11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23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50000">
              <a:schemeClr val="bg1"/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ED51-B234-4FBA-A7BD-3128547611A7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2D70-9F8B-4C7D-85B4-60F1C7D96EEA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Carrefour - Carrefour - qaz.wiki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78" y="1027908"/>
            <a:ext cx="929218" cy="6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1" u="sng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dobe Gothic Std B" panose="020B0800000000000000" pitchFamily="34" charset="-128"/>
          <a:ea typeface="Adobe Gothic Std B" panose="020B0800000000000000" pitchFamily="34" charset="-128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4226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Adobe Gothic Std B</vt:lpstr>
      <vt:lpstr>Arial</vt:lpstr>
      <vt:lpstr>Calibri</vt:lpstr>
      <vt:lpstr>Courier New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Alumno02</dc:creator>
  <cp:lastModifiedBy>Alumno02</cp:lastModifiedBy>
  <cp:revision>3</cp:revision>
  <dcterms:created xsi:type="dcterms:W3CDTF">2021-05-17T07:50:29Z</dcterms:created>
  <dcterms:modified xsi:type="dcterms:W3CDTF">2021-05-17T08:13:51Z</dcterms:modified>
</cp:coreProperties>
</file>