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4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2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4/19/21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86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3" name="Picture 3" descr="A network created with lines and dots">
            <a:extLst>
              <a:ext uri="{FF2B5EF4-FFF2-40B4-BE49-F238E27FC236}">
                <a16:creationId xmlns:a16="http://schemas.microsoft.com/office/drawing/2014/main" id="{588EC9AB-524E-4D75-BE8D-3B4FD3541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BDDD04-1AED-3F4E-8C45-F13FE333C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the popularity of a song and clustering different genres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7A59D-5096-814F-92D9-CD8EA590E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Carlos Gonzalez</a:t>
            </a:r>
          </a:p>
        </p:txBody>
      </p:sp>
    </p:spTree>
    <p:extLst>
      <p:ext uri="{BB962C8B-B14F-4D97-AF65-F5344CB8AC3E}">
        <p14:creationId xmlns:p14="http://schemas.microsoft.com/office/powerpoint/2010/main" val="8559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0671-373A-2C43-8C01-3B160133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3C86-E50A-F94C-A8B4-D29B06C5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first objective is to figure out if a certain song will be popular or not using predictive models. There is a multitude of reasons as to why this is important. In a commercial aspect, these types of models could be useful in predicting what songs would be the most profitable to advertise.</a:t>
            </a:r>
          </a:p>
          <a:p>
            <a:r>
              <a:rPr lang="en-US" dirty="0"/>
              <a:t>The second objective is to differentiate genres by the features given in the data set. The dataset contains various genres and with the different features I wanted to be able to cluster songs together that could be potentially given as a song recommendation. This was done through the k-means clustering algorithm. </a:t>
            </a:r>
          </a:p>
          <a:p>
            <a:r>
              <a:rPr lang="en-US" dirty="0"/>
              <a:t>Overall, I use this as an opportunity to learn more about the machine learning models covered in class and to handle preprocessing large amounts of data. </a:t>
            </a:r>
          </a:p>
        </p:txBody>
      </p:sp>
    </p:spTree>
    <p:extLst>
      <p:ext uri="{BB962C8B-B14F-4D97-AF65-F5344CB8AC3E}">
        <p14:creationId xmlns:p14="http://schemas.microsoft.com/office/powerpoint/2010/main" val="142978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356AB-FD07-7945-A7E8-D0022F57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100" b="1" dirty="0"/>
              <a:t>Spotify Dataset 1922-2021, ~600k Tracks</a:t>
            </a:r>
            <a:br>
              <a:rPr lang="en-US" sz="4100" b="1" dirty="0"/>
            </a:br>
            <a:endParaRPr lang="en-US" sz="4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E9B826-9EAF-434C-9137-F5E8D135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2714625"/>
            <a:ext cx="5020595" cy="3462337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It</a:t>
            </a:r>
            <a:r>
              <a:rPr lang="en-US" sz="1800" dirty="0"/>
              <a:t> contains various features of a song both in technical perspective such as tempo, key, loudness, and also historical records such as release date, popularity.</a:t>
            </a:r>
          </a:p>
          <a:p>
            <a:r>
              <a:rPr lang="en-US" sz="1800" dirty="0"/>
              <a:t>This dataset has 19 features. 5 categorical features and 15 numerical features.</a:t>
            </a:r>
          </a:p>
          <a:p>
            <a:r>
              <a:rPr lang="en-US" sz="1800" dirty="0"/>
              <a:t>Some are easy to tell what they are but others such as liveness that do not make much sense on their own. </a:t>
            </a:r>
          </a:p>
          <a:p>
            <a:r>
              <a:rPr lang="en-US" sz="1800" dirty="0"/>
              <a:t>Liveness is defined as the presence of an audience in the recording. A higher value equates to a higher probability of the song being played live.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23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24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5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290C1E02-F59E-3448-A1A2-EBF029FD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22" y="1691342"/>
            <a:ext cx="3475314" cy="34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F51CE-CEFF-D34C-8B88-A80D7251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3037-94D4-B14F-8F4D-6BE848D45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Model for Popularity Prediction:</a:t>
            </a:r>
          </a:p>
          <a:p>
            <a:r>
              <a:rPr lang="en-US" dirty="0"/>
              <a:t>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D30CD-6FC4-CD4C-913A-57F40D657E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Compared to the K-Nearest Neighbor and Linear Regression model the Decision Tree turned out to be the best. </a:t>
            </a:r>
          </a:p>
          <a:p>
            <a:r>
              <a:rPr lang="en-US" dirty="0"/>
              <a:t>The decision tree was the best when a test size of 0.2, </a:t>
            </a:r>
            <a:r>
              <a:rPr lang="en-US" dirty="0" err="1"/>
              <a:t>max_leaf_nodes</a:t>
            </a:r>
            <a:r>
              <a:rPr lang="en-US" dirty="0"/>
              <a:t> = 178, and </a:t>
            </a:r>
            <a:r>
              <a:rPr lang="en-US" dirty="0" err="1"/>
              <a:t>mincnt</a:t>
            </a:r>
            <a:r>
              <a:rPr lang="en-US" dirty="0"/>
              <a:t> = 2.</a:t>
            </a:r>
          </a:p>
          <a:p>
            <a:r>
              <a:rPr lang="en-US" dirty="0"/>
              <a:t>This gave a RMSE(Root Mean Square Error) of 0.112.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6ED965-17A6-5241-818C-FD0AE1452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74265"/>
            <a:ext cx="5183188" cy="935037"/>
          </a:xfrm>
        </p:spPr>
        <p:txBody>
          <a:bodyPr/>
          <a:lstStyle/>
          <a:p>
            <a:r>
              <a:rPr lang="en-US" dirty="0"/>
              <a:t>Best Model for Differentiating Genres:</a:t>
            </a:r>
          </a:p>
          <a:p>
            <a:r>
              <a:rPr lang="en-US" dirty="0"/>
              <a:t>K-Means Clustering Algorithm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B9E8B-915A-5442-AB1E-813356BC7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r>
              <a:rPr lang="en-US" dirty="0"/>
              <a:t>For this part of my project I chose the K-Means Clustering Algorithm.</a:t>
            </a:r>
          </a:p>
          <a:p>
            <a:r>
              <a:rPr lang="en-US" dirty="0"/>
              <a:t>Using the Sum of Squared Error it was found that the best number of clusters is 25. </a:t>
            </a:r>
          </a:p>
          <a:p>
            <a:r>
              <a:rPr lang="en-US" dirty="0"/>
              <a:t>The purpose of this was to be able to create clusters of genres to be able to recommend someone a type of genre. In this case 25 genres happened to give the best predictions. 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0968E99-5988-AF42-BE7B-CAA3D381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968" y="1"/>
            <a:ext cx="3304032" cy="18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28A739-9732-461A-A853-1E4989EF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0C6A7-D16B-4C77-8E1C-AD3F05B5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147F989C-8016-4A7A-872B-625A48589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6970" y="205026"/>
            <a:ext cx="4261934" cy="3450708"/>
            <a:chOff x="6836970" y="205026"/>
            <a:chExt cx="4261934" cy="345070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5F03776-272E-4D73-AEB2-1153C765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F135E6C-8AEE-4784-AD32-7F6662363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36970" y="205026"/>
              <a:ext cx="329411" cy="32941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EA2893-9C26-42FA-B205-7BC860A05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3FA4EF-A81A-4259-9A1D-B8FAA0FC6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76A281-6D34-431B-B6D3-3739782C2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75253" y="1870595"/>
              <a:ext cx="279298" cy="279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A6EB38-6668-482B-AE9F-C5CD902FE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68EFB9-9082-4E49-A573-C426773B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6168331" cy="2493876"/>
          </a:xfrm>
        </p:spPr>
        <p:txBody>
          <a:bodyPr anchor="b">
            <a:normAutofit/>
          </a:bodyPr>
          <a:lstStyle/>
          <a:p>
            <a:r>
              <a:rPr lang="en-US" sz="4400"/>
              <a:t>Results</a:t>
            </a:r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170F1B99-B713-43B1-8E57-B88FEE6F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676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">
            <a:extLst>
              <a:ext uri="{FF2B5EF4-FFF2-40B4-BE49-F238E27FC236}">
                <a16:creationId xmlns:a16="http://schemas.microsoft.com/office/drawing/2014/main" id="{A9A446E8-F042-49A3-AA02-3FF2F236B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869" y="1"/>
            <a:ext cx="3252489" cy="2962080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75E16A57-A33A-1747-98E9-F7289BCE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55" y="-1"/>
            <a:ext cx="3406500" cy="590897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DF2F6D9-C508-4D35-92B7-155077165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8BB3-9315-844A-A09E-9F7291AF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8" y="3383414"/>
            <a:ext cx="6168331" cy="2747963"/>
          </a:xfrm>
        </p:spPr>
        <p:txBody>
          <a:bodyPr anchor="t">
            <a:normAutofit/>
          </a:bodyPr>
          <a:lstStyle/>
          <a:p>
            <a:r>
              <a:rPr lang="en-US" sz="1500" dirty="0"/>
              <a:t>For the first part of the project, we were able to see what parts of a song were the most important when it came to being able to predict what song was popular. Throughout the process, there was some type of indication of whether a feature had a negative or positive impact on its popularity. Of course, the data shown on the right side is considering a test size of .2, change the test size will give different results.</a:t>
            </a:r>
          </a:p>
          <a:p>
            <a:r>
              <a:rPr lang="en-US" sz="1500" dirty="0"/>
              <a:t>The second part of the project made me use the k-means algorithm to try and create genres based on the features of the song. The best way to figure out the best k was to try different k values and after various attempts, it was shown that the best value for k is 25. Then with this new list of genres, I was able to create a graph that showed roughly how many songs belonged to each genre.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C11FB91-C7BC-D743-AC7B-2541C1F5A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06" y="68043"/>
            <a:ext cx="5817718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8418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1F3F0"/>
      </a:lt2>
      <a:accent1>
        <a:srgbClr val="A84DC3"/>
      </a:accent1>
      <a:accent2>
        <a:srgbClr val="6B43B5"/>
      </a:accent2>
      <a:accent3>
        <a:srgbClr val="4D54C3"/>
      </a:accent3>
      <a:accent4>
        <a:srgbClr val="3B74B1"/>
      </a:accent4>
      <a:accent5>
        <a:srgbClr val="4DB7C3"/>
      </a:accent5>
      <a:accent6>
        <a:srgbClr val="3BB18C"/>
      </a:accent6>
      <a:hlink>
        <a:srgbClr val="3C95B5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571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ConfettiVTI</vt:lpstr>
      <vt:lpstr>Predicting the popularity of a song and clustering different genres together</vt:lpstr>
      <vt:lpstr>Objective</vt:lpstr>
      <vt:lpstr>Spotify Dataset 1922-2021, ~600k Tracks </vt:lpstr>
      <vt:lpstr>Selected models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popularity of a song and </dc:title>
  <dc:creator>Carlos Gonzalez</dc:creator>
  <cp:lastModifiedBy>Carlos Gonzalez</cp:lastModifiedBy>
  <cp:revision>17</cp:revision>
  <dcterms:created xsi:type="dcterms:W3CDTF">2021-04-19T18:51:20Z</dcterms:created>
  <dcterms:modified xsi:type="dcterms:W3CDTF">2021-04-20T02:09:50Z</dcterms:modified>
</cp:coreProperties>
</file>