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9614-5289-4B73-B55E-53221405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79" y="1342837"/>
            <a:ext cx="8748855" cy="3255264"/>
          </a:xfrm>
        </p:spPr>
        <p:txBody>
          <a:bodyPr>
            <a:noAutofit/>
          </a:bodyPr>
          <a:lstStyle/>
          <a:p>
            <a:r>
              <a:rPr lang="pt-BR" sz="8000" dirty="0"/>
              <a:t>PROJETO </a:t>
            </a:r>
            <a:br>
              <a:rPr lang="pt-BR" sz="8000" dirty="0"/>
            </a:br>
            <a:r>
              <a:rPr lang="pt-BR" sz="8000" b="1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181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3580A36-3A06-4E16-9D63-C409A27C67F4}"/>
              </a:ext>
            </a:extLst>
          </p:cNvPr>
          <p:cNvSpPr/>
          <p:nvPr/>
        </p:nvSpPr>
        <p:spPr>
          <a:xfrm>
            <a:off x="-88776" y="-1077"/>
            <a:ext cx="3586579" cy="701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39311F-EA51-4E24-978C-8AE2DF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6" y="1302665"/>
            <a:ext cx="3488924" cy="4601183"/>
          </a:xfrm>
        </p:spPr>
        <p:txBody>
          <a:bodyPr>
            <a:normAutofit/>
          </a:bodyPr>
          <a:lstStyle/>
          <a:p>
            <a:r>
              <a:rPr lang="pt-BR" sz="5500" b="1" dirty="0"/>
              <a:t>ENTREGA</a:t>
            </a:r>
            <a:br>
              <a:rPr lang="pt-BR" sz="5000" b="1" dirty="0"/>
            </a:br>
            <a:r>
              <a:rPr lang="pt-BR" sz="5000" dirty="0"/>
              <a:t>PROJETO</a:t>
            </a:r>
            <a:br>
              <a:rPr lang="pt-BR" sz="5000" dirty="0"/>
            </a:br>
            <a:endParaRPr lang="pt-BR" sz="5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11984-04FB-4F0E-A337-52D7AAA4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032" y="-106534"/>
            <a:ext cx="7736984" cy="665381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CONTROLE DE TAREFAS (</a:t>
            </a:r>
            <a:r>
              <a:rPr lang="pt-BR" sz="2500" b="1" dirty="0" err="1"/>
              <a:t>Trello</a:t>
            </a:r>
            <a:r>
              <a:rPr lang="pt-BR" sz="2500" b="1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MODELAGEM (Draw.io)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CONCEITUAL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LÓGICO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FÍSICO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SCRIPTS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DDL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DQL</a:t>
            </a:r>
            <a:endParaRPr lang="pt-BR" sz="2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DOCUMENTAÇÃO </a:t>
            </a:r>
            <a:endParaRPr lang="pt-B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500" b="1" dirty="0"/>
              <a:t>ENTREGA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500" dirty="0"/>
              <a:t>SUBIR NO GIT UM REPOSITÓRIO COM O NOME </a:t>
            </a:r>
            <a:r>
              <a:rPr lang="pt-BR" sz="2500" b="1" dirty="0"/>
              <a:t>senai_spmedgroup_sprint1_bd_tarde_seunome </a:t>
            </a:r>
            <a:r>
              <a:rPr lang="pt-BR" sz="2500" dirty="0"/>
              <a:t>COM OS ARQUIVOS DO PROJETO. </a:t>
            </a:r>
          </a:p>
        </p:txBody>
      </p:sp>
    </p:spTree>
    <p:extLst>
      <p:ext uri="{BB962C8B-B14F-4D97-AF65-F5344CB8AC3E}">
        <p14:creationId xmlns:p14="http://schemas.microsoft.com/office/powerpoint/2010/main" val="428867201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917</TotalTime>
  <Words>55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Corbel</vt:lpstr>
      <vt:lpstr>Wingdings</vt:lpstr>
      <vt:lpstr>Wingdings 2</vt:lpstr>
      <vt:lpstr>Quadro</vt:lpstr>
      <vt:lpstr>PROJETO  BANCO DE DADOS</vt:lpstr>
      <vt:lpstr>ENTREGA PROJETO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BANCO DE DADOS</dc:title>
  <dc:creator>Carolline Alves Barros</dc:creator>
  <cp:lastModifiedBy>Carlos Henrique</cp:lastModifiedBy>
  <cp:revision>12</cp:revision>
  <dcterms:created xsi:type="dcterms:W3CDTF">2020-02-07T10:56:09Z</dcterms:created>
  <dcterms:modified xsi:type="dcterms:W3CDTF">2020-02-11T00:21:36Z</dcterms:modified>
</cp:coreProperties>
</file>