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Play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gUijajI3nNwOSu55ch6RcWzArR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lay-regular.fntdata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font" Target="fonts/Pl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pt-BR"/>
              <a:t>Projeto HTML e CSS</a:t>
            </a:r>
            <a:br>
              <a:rPr lang="pt-BR"/>
            </a:b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418454" y="294468"/>
            <a:ext cx="11453248" cy="6369803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418454" y="294468"/>
            <a:ext cx="11453248" cy="1487837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/>
          <p:nvPr/>
        </p:nvSpPr>
        <p:spPr>
          <a:xfrm>
            <a:off x="666427" y="449450"/>
            <a:ext cx="10957302" cy="1177871"/>
          </a:xfrm>
          <a:prstGeom prst="roundRect">
            <a:avLst>
              <a:gd fmla="val 16667" name="adj"/>
            </a:avLst>
          </a:prstGeom>
          <a:solidFill>
            <a:srgbClr val="F2A982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/>
          <p:nvPr/>
        </p:nvSpPr>
        <p:spPr>
          <a:xfrm>
            <a:off x="418454" y="1782303"/>
            <a:ext cx="11453248" cy="650931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1115881" y="1937288"/>
            <a:ext cx="1146875" cy="40295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2415156" y="1921788"/>
            <a:ext cx="1146875" cy="40295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3714431" y="1937286"/>
            <a:ext cx="1146875" cy="40295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4981881" y="1937286"/>
            <a:ext cx="1146875" cy="40295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6312981" y="1914040"/>
            <a:ext cx="1146875" cy="40295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7612256" y="1902415"/>
            <a:ext cx="1146875" cy="40295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8885700" y="1898539"/>
            <a:ext cx="1146875" cy="40295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10159144" y="1886917"/>
            <a:ext cx="1146875" cy="40295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1268279" y="2696705"/>
            <a:ext cx="3048004" cy="3711845"/>
          </a:xfrm>
          <a:prstGeom prst="roundRect">
            <a:avLst>
              <a:gd fmla="val 9040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4664993" y="2692830"/>
            <a:ext cx="3048004" cy="3711845"/>
          </a:xfrm>
          <a:prstGeom prst="roundRect">
            <a:avLst>
              <a:gd fmla="val 9040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8075903" y="2692829"/>
            <a:ext cx="3048004" cy="3711845"/>
          </a:xfrm>
          <a:prstGeom prst="roundRect">
            <a:avLst>
              <a:gd fmla="val 9040" name="adj"/>
            </a:avLst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2104614" y="503958"/>
            <a:ext cx="7814552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3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Index.htm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953" y="584005"/>
            <a:ext cx="11316201" cy="195771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/>
          <p:nvPr/>
        </p:nvSpPr>
        <p:spPr>
          <a:xfrm rot="-5224542">
            <a:off x="3037667" y="2100021"/>
            <a:ext cx="2200760" cy="1518834"/>
          </a:xfrm>
          <a:prstGeom prst="leftArrow">
            <a:avLst>
              <a:gd fmla="val 29592" name="adj1"/>
              <a:gd fmla="val 40816" name="adj2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929898" y="4541003"/>
            <a:ext cx="99499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 e um banner da loja </a:t>
            </a:r>
            <a:b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usando sua criatividade e claro ferramentas que vc conhece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/>
          <p:nvPr/>
        </p:nvSpPr>
        <p:spPr>
          <a:xfrm rot="-5224542">
            <a:off x="3037667" y="2100021"/>
            <a:ext cx="2200760" cy="1518834"/>
          </a:xfrm>
          <a:prstGeom prst="leftArrow">
            <a:avLst>
              <a:gd fmla="val 29592" name="adj1"/>
              <a:gd fmla="val 40816" name="adj2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929898" y="4541003"/>
            <a:ext cx="99499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Menu vai estar em todas as páginas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Não tem </a:t>
            </a:r>
            <a:r>
              <a:rPr b="0" i="0" lang="pt-BR" sz="18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quantidade 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max, mais precisa ter + 5 botões</a:t>
            </a:r>
            <a:endParaRPr/>
          </a:p>
        </p:txBody>
      </p:sp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601" y="678177"/>
            <a:ext cx="12113707" cy="1243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141" y="542521"/>
            <a:ext cx="10994090" cy="406741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/>
          <p:nvPr/>
        </p:nvSpPr>
        <p:spPr>
          <a:xfrm rot="-3355258">
            <a:off x="3952068" y="3850514"/>
            <a:ext cx="2200760" cy="1518834"/>
          </a:xfrm>
          <a:prstGeom prst="leftArrow">
            <a:avLst>
              <a:gd fmla="val 29592" name="adj1"/>
              <a:gd fmla="val 40816" name="adj2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614141" y="5853450"/>
            <a:ext cx="994991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Crie 3 destaques para chamar atenção ao visitando do site </a:t>
            </a:r>
            <a:b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sua criatividade tem que tem link para algum lugar</a:t>
            </a:r>
            <a:endParaRPr/>
          </a:p>
        </p:txBody>
      </p:sp>
      <p:sp>
        <p:nvSpPr>
          <p:cNvPr id="127" name="Google Shape;127;p5"/>
          <p:cNvSpPr/>
          <p:nvPr/>
        </p:nvSpPr>
        <p:spPr>
          <a:xfrm>
            <a:off x="1962292" y="2029477"/>
            <a:ext cx="228492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destaques</a:t>
            </a:r>
            <a:endParaRPr/>
          </a:p>
        </p:txBody>
      </p:sp>
      <p:sp>
        <p:nvSpPr>
          <p:cNvPr id="128" name="Google Shape;128;p5"/>
          <p:cNvSpPr/>
          <p:nvPr/>
        </p:nvSpPr>
        <p:spPr>
          <a:xfrm>
            <a:off x="4953540" y="2119916"/>
            <a:ext cx="228492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destaques</a:t>
            </a:r>
            <a:endParaRPr/>
          </a:p>
        </p:txBody>
      </p:sp>
      <p:sp>
        <p:nvSpPr>
          <p:cNvPr id="129" name="Google Shape;129;p5"/>
          <p:cNvSpPr/>
          <p:nvPr/>
        </p:nvSpPr>
        <p:spPr>
          <a:xfrm>
            <a:off x="7910795" y="2228671"/>
            <a:ext cx="228492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36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destaques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/>
          <p:nvPr/>
        </p:nvSpPr>
        <p:spPr>
          <a:xfrm>
            <a:off x="929899" y="736432"/>
            <a:ext cx="9919166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7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Modelos.htm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7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Produtos.htm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7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Ofertas.htm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7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Catalogo.htm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-BR" sz="72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contato.htm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2024-09-23T12:55:03Z</dcterms:created>
  <dc:creator>Rafael Rocha da Silva</dc:creator>
</cp:coreProperties>
</file>