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4C85-C549-C140-A3B2-504E1A7E406D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98F5F-9C00-3743-9409-A82D3B56DB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86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8F5F-9C00-3743-9409-A82D3B56DB0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84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7BC8-5903-4062-9EC6-5A559EEB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4C891-7B98-4B13-BD6C-8FAA6F82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93B3DB-FFDE-472F-8681-7EA3D966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A1EF24-223E-4815-A051-16271834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446476-6981-4D9D-A494-CDEC45BC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6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6E6F-A528-418B-80BA-8D329572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8FD06A-4442-4B1D-8273-0B6A9367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CD9BAD-59ED-4E97-849C-8C873C7A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57BEE6-F1CD-4B43-9120-71790415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98CFBC-9FDB-46C6-ADBE-648164E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83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F99BF-CBF6-4ACC-9A68-77D17969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7BF983-B499-41AC-A00E-1499B660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039F1A-3357-4E3D-BDA9-28D4D38A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B9006F-15A4-4562-B62E-A4E6D3B1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89A8D0-74AE-4969-A23D-E814440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40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2AC-C8E7-459A-AEDE-48845401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8F2F65-4055-4307-AE2B-EFC8D0E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2355D-47BB-419E-BDE2-86F49BD8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15782F-DD90-4554-B21F-574C305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3E6639-F3D0-45D5-8C63-4B452D3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6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CBE8-3EBB-42F2-9654-07527272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145A09-B0FF-4785-A77C-6A91504A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268177-8476-465B-BC04-3214B54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8EAA41-6942-4D3E-8DE9-38196B32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B72693-6CDB-411C-9536-2B4C6CF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7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F580-14B4-4220-96E0-1983FC4B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51C52F-C50A-4D67-8789-7E6BF0BD4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C85D29-0499-420E-A883-0A87A6F4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A874D2-EB06-4873-BD02-4483AB94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AEF5B2-8607-40F1-86DC-0F21620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8DA278-E854-4F02-8DEE-D2837221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71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CF0F8-47EB-45EE-8F16-1FEA446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549532-4573-4EC0-A5FF-5CB2E881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A9713E-8424-4E62-978D-88924D32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6865195-EC3E-4CFB-878C-2A8D18F2E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EED0D9E-1BC5-44E4-8976-7E986125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65B0154-A002-497B-9B7F-D247DFDA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1391BF3-02CD-44E0-A8F6-68E9E9A9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0005058-759B-494C-B2F9-57596AA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6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28093-35C7-406F-A9DD-3A386F10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A091FC4-5CDB-4D44-BC2A-5E7FFA7F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C16DEAC-4AFE-42D5-A38F-C3BE752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E0B8BC-7758-48F1-8831-34380B61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3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14B9F1-F251-4366-93A2-FB523775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152D92F-76AE-4853-BB8B-C278B05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B0B2A1-B23D-492E-8D84-9E23A740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0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A2414-97F0-4E1D-BC3B-F8AF0EDA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7E1453-1E47-4E97-BC97-8F71BEE3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28B493-8AB5-413C-A9BE-6AA90CE7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D7C2A4-4368-405B-91B5-6186956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94FF7B-22B0-4579-AB0F-C8857219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01000-3836-47CE-92C5-BD6AC1E9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42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48E6-1911-493E-ADD5-34DD929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7820546-B895-492E-98F1-BE37AF12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C977CD-43E3-43AF-9D09-CB60DE7D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D591A6-9FD3-4F12-8750-1744A336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C07E67-F108-4781-884D-55910CE7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E8E2BB-9C68-48BE-96A1-790425E7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0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6420232-028F-4934-AF82-B323CDC4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E88FCE-BF1A-4F57-9CCE-8D207CC4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A4D6A7-96FC-449B-88FE-B0D7C4F0B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D29C-81C3-4AD6-A158-21431AAC4795}" type="datetimeFigureOut">
              <a:rPr lang="pt-PT" smtClean="0"/>
              <a:t>05/06/20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6503ED-4DA6-47CE-AC32-C27FEF825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4F9AE-A541-4390-9F2C-81B6056F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7AEC-4E0F-4B69-940E-92D4941BEF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5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A1A4D41-233D-4AE9-9F67-5A3DC4F85250}"/>
              </a:ext>
            </a:extLst>
          </p:cNvPr>
          <p:cNvCxnSpPr/>
          <p:nvPr/>
        </p:nvCxnSpPr>
        <p:spPr>
          <a:xfrm flipV="1">
            <a:off x="7826170" y="5607042"/>
            <a:ext cx="0" cy="802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C66F0A2-85F0-4564-B842-030A5C2863C7}"/>
              </a:ext>
            </a:extLst>
          </p:cNvPr>
          <p:cNvCxnSpPr>
            <a:cxnSpLocks/>
          </p:cNvCxnSpPr>
          <p:nvPr/>
        </p:nvCxnSpPr>
        <p:spPr>
          <a:xfrm>
            <a:off x="7826170" y="6409148"/>
            <a:ext cx="6657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AD54C29B-E45F-4965-974D-E36C1094A0B5}"/>
              </a:ext>
            </a:extLst>
          </p:cNvPr>
          <p:cNvCxnSpPr>
            <a:cxnSpLocks/>
          </p:cNvCxnSpPr>
          <p:nvPr/>
        </p:nvCxnSpPr>
        <p:spPr>
          <a:xfrm flipV="1">
            <a:off x="7826169" y="5919863"/>
            <a:ext cx="513348" cy="4892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DFB5EB-D030-457A-9D29-CF3960DF2928}"/>
              </a:ext>
            </a:extLst>
          </p:cNvPr>
          <p:cNvGrpSpPr/>
          <p:nvPr/>
        </p:nvGrpSpPr>
        <p:grpSpPr>
          <a:xfrm>
            <a:off x="1713898" y="3767145"/>
            <a:ext cx="513348" cy="633663"/>
            <a:chOff x="1884946" y="4162926"/>
            <a:chExt cx="665749" cy="802106"/>
          </a:xfrm>
        </p:grpSpPr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C9D1C1D0-2BBB-434E-AAB4-45675F96DD8A}"/>
                </a:ext>
              </a:extLst>
            </p:cNvPr>
            <p:cNvCxnSpPr/>
            <p:nvPr/>
          </p:nvCxnSpPr>
          <p:spPr>
            <a:xfrm flipV="1">
              <a:off x="1884947" y="4162926"/>
              <a:ext cx="0" cy="802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9C27DFBF-D6B4-49DB-88C4-DFF4FA424F98}"/>
                </a:ext>
              </a:extLst>
            </p:cNvPr>
            <p:cNvCxnSpPr>
              <a:cxnSpLocks/>
            </p:cNvCxnSpPr>
            <p:nvPr/>
          </p:nvCxnSpPr>
          <p:spPr>
            <a:xfrm>
              <a:off x="1884947" y="4965032"/>
              <a:ext cx="66574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C2C2C9E5-5124-455D-BAA3-441555CD3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46" y="4475747"/>
              <a:ext cx="513348" cy="4892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9DB2E0E-F392-476D-9DF6-568D745442E5}"/>
              </a:ext>
            </a:extLst>
          </p:cNvPr>
          <p:cNvGrpSpPr/>
          <p:nvPr/>
        </p:nvGrpSpPr>
        <p:grpSpPr>
          <a:xfrm>
            <a:off x="1713898" y="5286200"/>
            <a:ext cx="513348" cy="633663"/>
            <a:chOff x="1884946" y="4162926"/>
            <a:chExt cx="665749" cy="802106"/>
          </a:xfrm>
        </p:grpSpPr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B550592C-12AB-48B5-AC05-CF99AA559B24}"/>
                </a:ext>
              </a:extLst>
            </p:cNvPr>
            <p:cNvCxnSpPr/>
            <p:nvPr/>
          </p:nvCxnSpPr>
          <p:spPr>
            <a:xfrm flipV="1">
              <a:off x="1884947" y="4162926"/>
              <a:ext cx="0" cy="802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CE4AECA7-A3DE-499C-966B-B2D1ECEB0048}"/>
                </a:ext>
              </a:extLst>
            </p:cNvPr>
            <p:cNvCxnSpPr>
              <a:cxnSpLocks/>
            </p:cNvCxnSpPr>
            <p:nvPr/>
          </p:nvCxnSpPr>
          <p:spPr>
            <a:xfrm>
              <a:off x="1884947" y="4965032"/>
              <a:ext cx="66574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FDDAFA62-E286-451C-B721-3EDD4B56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46" y="4475747"/>
              <a:ext cx="513348" cy="4892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5A0E8C3-908C-46F2-9B91-C47F9E8BA46E}"/>
              </a:ext>
            </a:extLst>
          </p:cNvPr>
          <p:cNvGrpSpPr/>
          <p:nvPr/>
        </p:nvGrpSpPr>
        <p:grpSpPr>
          <a:xfrm>
            <a:off x="1169334" y="2502331"/>
            <a:ext cx="1096383" cy="604075"/>
            <a:chOff x="1187982" y="1708485"/>
            <a:chExt cx="1096383" cy="604075"/>
          </a:xfrm>
        </p:grpSpPr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94E0CC12-C0FD-45C3-847A-2AA4F8846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46" y="1708485"/>
              <a:ext cx="0" cy="4411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F8F3CBE8-52BD-4D23-B5FA-F546D260B001}"/>
                </a:ext>
              </a:extLst>
            </p:cNvPr>
            <p:cNvCxnSpPr>
              <a:cxnSpLocks/>
            </p:cNvCxnSpPr>
            <p:nvPr/>
          </p:nvCxnSpPr>
          <p:spPr>
            <a:xfrm>
              <a:off x="1732546" y="2141623"/>
              <a:ext cx="5518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2B35AD40-0597-416C-924A-84C8F9FDE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982" y="2141622"/>
              <a:ext cx="544565" cy="170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433B747-4277-41FB-B3AF-47BB35D6A952}"/>
              </a:ext>
            </a:extLst>
          </p:cNvPr>
          <p:cNvGrpSpPr/>
          <p:nvPr/>
        </p:nvGrpSpPr>
        <p:grpSpPr>
          <a:xfrm>
            <a:off x="1102427" y="1424435"/>
            <a:ext cx="1155969" cy="437736"/>
            <a:chOff x="1102427" y="1302835"/>
            <a:chExt cx="1155969" cy="437736"/>
          </a:xfrm>
        </p:grpSpPr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E6E7F583-AEE4-421C-8743-00C337A7E1E3}"/>
                </a:ext>
              </a:extLst>
            </p:cNvPr>
            <p:cNvCxnSpPr>
              <a:cxnSpLocks/>
            </p:cNvCxnSpPr>
            <p:nvPr/>
          </p:nvCxnSpPr>
          <p:spPr>
            <a:xfrm>
              <a:off x="1719110" y="1307433"/>
              <a:ext cx="0" cy="4331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xão reta unidirecional 40">
              <a:extLst>
                <a:ext uri="{FF2B5EF4-FFF2-40B4-BE49-F238E27FC236}">
                  <a16:creationId xmlns:a16="http://schemas.microsoft.com/office/drawing/2014/main" id="{8C370A62-6FFA-4931-8F8A-621E1AE40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504" y="1302835"/>
              <a:ext cx="541892" cy="4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xão reta unidirecional 46">
              <a:extLst>
                <a:ext uri="{FF2B5EF4-FFF2-40B4-BE49-F238E27FC236}">
                  <a16:creationId xmlns:a16="http://schemas.microsoft.com/office/drawing/2014/main" id="{BE35BEE8-F47A-449B-8C9F-536BD899E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2427" y="1307432"/>
              <a:ext cx="614079" cy="1996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77B6425-4D99-488C-B88D-90EB81D81D13}"/>
              </a:ext>
            </a:extLst>
          </p:cNvPr>
          <p:cNvGrpSpPr/>
          <p:nvPr/>
        </p:nvGrpSpPr>
        <p:grpSpPr>
          <a:xfrm>
            <a:off x="3865002" y="462584"/>
            <a:ext cx="762961" cy="433139"/>
            <a:chOff x="1365419" y="1307432"/>
            <a:chExt cx="762961" cy="433139"/>
          </a:xfrm>
        </p:grpSpPr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CD85C852-9232-4B72-B3F2-4FAA55C9B6BA}"/>
                </a:ext>
              </a:extLst>
            </p:cNvPr>
            <p:cNvCxnSpPr>
              <a:cxnSpLocks/>
            </p:cNvCxnSpPr>
            <p:nvPr/>
          </p:nvCxnSpPr>
          <p:spPr>
            <a:xfrm>
              <a:off x="1719110" y="1307433"/>
              <a:ext cx="0" cy="4331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xão reta unidirecional 55">
              <a:extLst>
                <a:ext uri="{FF2B5EF4-FFF2-40B4-BE49-F238E27FC236}">
                  <a16:creationId xmlns:a16="http://schemas.microsoft.com/office/drawing/2014/main" id="{50796296-552F-4503-ACED-CF8C345243B8}"/>
                </a:ext>
              </a:extLst>
            </p:cNvPr>
            <p:cNvCxnSpPr>
              <a:cxnSpLocks/>
            </p:cNvCxnSpPr>
            <p:nvPr/>
          </p:nvCxnSpPr>
          <p:spPr>
            <a:xfrm>
              <a:off x="1716504" y="1307433"/>
              <a:ext cx="41187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DD16AFF4-88DE-46F4-8C67-8B2A9E934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5419" y="1307432"/>
              <a:ext cx="351085" cy="2580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03A3347-DC7B-4C12-BB57-16C4157CD6A4}"/>
              </a:ext>
            </a:extLst>
          </p:cNvPr>
          <p:cNvGrpSpPr/>
          <p:nvPr/>
        </p:nvGrpSpPr>
        <p:grpSpPr>
          <a:xfrm>
            <a:off x="1231491" y="451586"/>
            <a:ext cx="482407" cy="444137"/>
            <a:chOff x="1213019" y="442075"/>
            <a:chExt cx="482407" cy="444137"/>
          </a:xfrm>
        </p:grpSpPr>
        <p:cxnSp>
          <p:nvCxnSpPr>
            <p:cNvPr id="53" name="Conexão reta unidirecional 52">
              <a:extLst>
                <a:ext uri="{FF2B5EF4-FFF2-40B4-BE49-F238E27FC236}">
                  <a16:creationId xmlns:a16="http://schemas.microsoft.com/office/drawing/2014/main" id="{C89B5F83-59B9-4014-8D5F-AFC73B5F1E1E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26" y="442075"/>
              <a:ext cx="0" cy="4441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xão reta unidirecional 62">
              <a:extLst>
                <a:ext uri="{FF2B5EF4-FFF2-40B4-BE49-F238E27FC236}">
                  <a16:creationId xmlns:a16="http://schemas.microsoft.com/office/drawing/2014/main" id="{A628CA54-9094-46F7-AB5D-F2B410089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019" y="453076"/>
              <a:ext cx="48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xão reta unidirecional 64">
              <a:extLst>
                <a:ext uri="{FF2B5EF4-FFF2-40B4-BE49-F238E27FC236}">
                  <a16:creationId xmlns:a16="http://schemas.microsoft.com/office/drawing/2014/main" id="{3CBA44AE-FC59-49A6-8AE3-494113522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2649" y="454002"/>
              <a:ext cx="382777" cy="291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77A938D-BAE5-49A6-84D0-375DC4B90DCB}"/>
              </a:ext>
            </a:extLst>
          </p:cNvPr>
          <p:cNvGrpSpPr/>
          <p:nvPr/>
        </p:nvGrpSpPr>
        <p:grpSpPr>
          <a:xfrm>
            <a:off x="3749959" y="1687125"/>
            <a:ext cx="482407" cy="444137"/>
            <a:chOff x="1213019" y="442075"/>
            <a:chExt cx="482407" cy="444137"/>
          </a:xfrm>
        </p:grpSpPr>
        <p:cxnSp>
          <p:nvCxnSpPr>
            <p:cNvPr id="72" name="Conexão reta unidirecional 71">
              <a:extLst>
                <a:ext uri="{FF2B5EF4-FFF2-40B4-BE49-F238E27FC236}">
                  <a16:creationId xmlns:a16="http://schemas.microsoft.com/office/drawing/2014/main" id="{E38C3131-D9A0-43D5-BFFD-CE955EBD5F47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26" y="442075"/>
              <a:ext cx="0" cy="4441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xão reta unidirecional 72">
              <a:extLst>
                <a:ext uri="{FF2B5EF4-FFF2-40B4-BE49-F238E27FC236}">
                  <a16:creationId xmlns:a16="http://schemas.microsoft.com/office/drawing/2014/main" id="{9DFFDD50-D429-466E-B7E9-49951264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019" y="453076"/>
              <a:ext cx="48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xão reta unidirecional 73">
              <a:extLst>
                <a:ext uri="{FF2B5EF4-FFF2-40B4-BE49-F238E27FC236}">
                  <a16:creationId xmlns:a16="http://schemas.microsoft.com/office/drawing/2014/main" id="{0F12D90A-63AD-4730-B75D-991DCDBE5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2649" y="454002"/>
              <a:ext cx="382777" cy="291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79B24ED6-B167-4DC3-B78E-9CAD4AE95BCB}"/>
              </a:ext>
            </a:extLst>
          </p:cNvPr>
          <p:cNvGrpSpPr/>
          <p:nvPr/>
        </p:nvGrpSpPr>
        <p:grpSpPr>
          <a:xfrm>
            <a:off x="6000488" y="1679129"/>
            <a:ext cx="482407" cy="444137"/>
            <a:chOff x="1213019" y="442075"/>
            <a:chExt cx="482407" cy="444137"/>
          </a:xfrm>
        </p:grpSpPr>
        <p:cxnSp>
          <p:nvCxnSpPr>
            <p:cNvPr id="76" name="Conexão reta unidirecional 75">
              <a:extLst>
                <a:ext uri="{FF2B5EF4-FFF2-40B4-BE49-F238E27FC236}">
                  <a16:creationId xmlns:a16="http://schemas.microsoft.com/office/drawing/2014/main" id="{8286D3EE-119F-4FEF-B34C-CBE152FC4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26" y="442075"/>
              <a:ext cx="0" cy="4441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xão reta unidirecional 76">
              <a:extLst>
                <a:ext uri="{FF2B5EF4-FFF2-40B4-BE49-F238E27FC236}">
                  <a16:creationId xmlns:a16="http://schemas.microsoft.com/office/drawing/2014/main" id="{C07F72D7-8784-4847-B64B-0EF41BA37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019" y="453076"/>
              <a:ext cx="48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xão reta unidirecional 77">
              <a:extLst>
                <a:ext uri="{FF2B5EF4-FFF2-40B4-BE49-F238E27FC236}">
                  <a16:creationId xmlns:a16="http://schemas.microsoft.com/office/drawing/2014/main" id="{0897A891-A3B6-4936-8D73-261AAB233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2649" y="454002"/>
              <a:ext cx="382777" cy="291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EA28642E-29A7-4199-9811-3286AFD5E63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713898" y="462584"/>
            <a:ext cx="909237" cy="4182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014C7908-31BC-431C-A4A3-4FDE300044A5}"/>
              </a:ext>
            </a:extLst>
          </p:cNvPr>
          <p:cNvCxnSpPr>
            <a:cxnSpLocks/>
          </p:cNvCxnSpPr>
          <p:nvPr/>
        </p:nvCxnSpPr>
        <p:spPr>
          <a:xfrm flipV="1">
            <a:off x="1716504" y="895723"/>
            <a:ext cx="0" cy="528712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E1EAA178-9305-49BD-A7DF-20FA244A2840}"/>
              </a:ext>
            </a:extLst>
          </p:cNvPr>
          <p:cNvCxnSpPr>
            <a:cxnSpLocks/>
          </p:cNvCxnSpPr>
          <p:nvPr/>
        </p:nvCxnSpPr>
        <p:spPr>
          <a:xfrm flipV="1">
            <a:off x="1713898" y="1862171"/>
            <a:ext cx="0" cy="64016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3907A185-1CC6-4DAB-912D-3831376D5B3B}"/>
              </a:ext>
            </a:extLst>
          </p:cNvPr>
          <p:cNvCxnSpPr>
            <a:cxnSpLocks/>
          </p:cNvCxnSpPr>
          <p:nvPr/>
        </p:nvCxnSpPr>
        <p:spPr>
          <a:xfrm flipV="1">
            <a:off x="1713898" y="2927918"/>
            <a:ext cx="5212" cy="839227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5D218731-E3CC-40D1-AEF4-6A29AA8FBC49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1715200" y="4673483"/>
            <a:ext cx="11633" cy="612718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77F0A481-7404-4190-AAFE-BD3C8FC1990B}"/>
              </a:ext>
            </a:extLst>
          </p:cNvPr>
          <p:cNvCxnSpPr>
            <a:cxnSpLocks/>
          </p:cNvCxnSpPr>
          <p:nvPr/>
        </p:nvCxnSpPr>
        <p:spPr>
          <a:xfrm flipH="1" flipV="1">
            <a:off x="4217971" y="895723"/>
            <a:ext cx="2610" cy="792404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C6B91C84-725F-46DD-A833-56CEBE6D05BC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4232366" y="1698126"/>
            <a:ext cx="636589" cy="4179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565B27DD-922B-4D9F-9A4A-93D572458E00}"/>
                  </a:ext>
                </a:extLst>
              </p:cNvPr>
              <p:cNvSpPr txBox="1"/>
              <p:nvPr/>
            </p:nvSpPr>
            <p:spPr>
              <a:xfrm>
                <a:off x="2093297" y="5859214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565B27DD-922B-4D9F-9A4A-93D572458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7" y="5859214"/>
                <a:ext cx="39062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E7639007-D735-45E1-8CE7-D91FBD843FDE}"/>
                  </a:ext>
                </a:extLst>
              </p:cNvPr>
              <p:cNvSpPr txBox="1"/>
              <p:nvPr/>
            </p:nvSpPr>
            <p:spPr>
              <a:xfrm>
                <a:off x="2093297" y="5353290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E7639007-D735-45E1-8CE7-D91FBD84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7" y="5353290"/>
                <a:ext cx="39062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E3309C49-3394-4894-97A1-65B0F6D0A174}"/>
                  </a:ext>
                </a:extLst>
              </p:cNvPr>
              <p:cNvSpPr txBox="1"/>
              <p:nvPr/>
            </p:nvSpPr>
            <p:spPr>
              <a:xfrm>
                <a:off x="1366188" y="5237219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E3309C49-3394-4894-97A1-65B0F6D0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88" y="5237219"/>
                <a:ext cx="39062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7B068B67-E4E4-48BD-ADB6-4669B3A0DF9F}"/>
                  </a:ext>
                </a:extLst>
              </p:cNvPr>
              <p:cNvSpPr txBox="1"/>
              <p:nvPr/>
            </p:nvSpPr>
            <p:spPr>
              <a:xfrm>
                <a:off x="1909149" y="4452701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7B068B67-E4E4-48BD-ADB6-4669B3A0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49" y="4452701"/>
                <a:ext cx="39062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D508302-D55C-4D6B-8031-372C33F7C0F3}"/>
                  </a:ext>
                </a:extLst>
              </p:cNvPr>
              <p:cNvSpPr txBox="1"/>
              <p:nvPr/>
            </p:nvSpPr>
            <p:spPr>
              <a:xfrm>
                <a:off x="2075186" y="3855843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D508302-D55C-4D6B-8031-372C33F7C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86" y="3855843"/>
                <a:ext cx="39062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051B1E04-8B4A-438B-9CC6-A81B51ACFE2E}"/>
                  </a:ext>
                </a:extLst>
              </p:cNvPr>
              <p:cNvSpPr txBox="1"/>
              <p:nvPr/>
            </p:nvSpPr>
            <p:spPr>
              <a:xfrm>
                <a:off x="1356807" y="369799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051B1E04-8B4A-438B-9CC6-A81B51ACF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07" y="3697998"/>
                <a:ext cx="39062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1B5F731E-7384-46E5-BF24-1D3CB51F2CDB}"/>
                  </a:ext>
                </a:extLst>
              </p:cNvPr>
              <p:cNvSpPr txBox="1"/>
              <p:nvPr/>
            </p:nvSpPr>
            <p:spPr>
              <a:xfrm>
                <a:off x="1978595" y="2943021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1B5F731E-7384-46E5-BF24-1D3CB51F2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95" y="2943021"/>
                <a:ext cx="39062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8B30D604-5BCF-40F7-BBF3-0764EC8F6DB4}"/>
                  </a:ext>
                </a:extLst>
              </p:cNvPr>
              <p:cNvSpPr txBox="1"/>
              <p:nvPr/>
            </p:nvSpPr>
            <p:spPr>
              <a:xfrm>
                <a:off x="1135810" y="3090013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8B30D604-5BCF-40F7-BBF3-0764EC8F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10" y="3090013"/>
                <a:ext cx="39062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98A2A2FD-FE6F-4D53-A377-3F9FACD2DB7C}"/>
                  </a:ext>
                </a:extLst>
              </p:cNvPr>
              <p:cNvSpPr txBox="1"/>
              <p:nvPr/>
            </p:nvSpPr>
            <p:spPr>
              <a:xfrm>
                <a:off x="1696630" y="2445852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98A2A2FD-FE6F-4D53-A377-3F9FACD2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630" y="2445852"/>
                <a:ext cx="39062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C403AE3-02AD-4371-8896-9D8142825943}"/>
                  </a:ext>
                </a:extLst>
              </p:cNvPr>
              <p:cNvSpPr txBox="1"/>
              <p:nvPr/>
            </p:nvSpPr>
            <p:spPr>
              <a:xfrm>
                <a:off x="1736272" y="1580346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C403AE3-02AD-4371-8896-9D814282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72" y="1580346"/>
                <a:ext cx="39062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6477736C-C4D9-429E-9E4B-E2320174B891}"/>
                  </a:ext>
                </a:extLst>
              </p:cNvPr>
              <p:cNvSpPr txBox="1"/>
              <p:nvPr/>
            </p:nvSpPr>
            <p:spPr>
              <a:xfrm>
                <a:off x="874975" y="1294196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6477736C-C4D9-429E-9E4B-E2320174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5" y="1294196"/>
                <a:ext cx="39062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E6CF934-DD53-4249-8E1D-ED37260FDE6A}"/>
                  </a:ext>
                </a:extLst>
              </p:cNvPr>
              <p:cNvSpPr txBox="1"/>
              <p:nvPr/>
            </p:nvSpPr>
            <p:spPr>
              <a:xfrm>
                <a:off x="1867774" y="1080604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E6CF934-DD53-4249-8E1D-ED37260FD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4" y="1080604"/>
                <a:ext cx="39062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6F9D58F3-10E6-4482-8661-D88182F8E485}"/>
                  </a:ext>
                </a:extLst>
              </p:cNvPr>
              <p:cNvSpPr txBox="1"/>
              <p:nvPr/>
            </p:nvSpPr>
            <p:spPr>
              <a:xfrm>
                <a:off x="1080281" y="143809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6F9D58F3-10E6-4482-8661-D88182F8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81" y="143809"/>
                <a:ext cx="39062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4D88C0F7-888F-4615-BCD9-C85ED21448E8}"/>
                  </a:ext>
                </a:extLst>
              </p:cNvPr>
              <p:cNvSpPr txBox="1"/>
              <p:nvPr/>
            </p:nvSpPr>
            <p:spPr>
              <a:xfrm>
                <a:off x="974023" y="563522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4D88C0F7-888F-4615-BCD9-C85ED214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23" y="563522"/>
                <a:ext cx="39062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8B72E781-219F-4E09-9994-23DFF77C2DB1}"/>
                  </a:ext>
                </a:extLst>
              </p:cNvPr>
              <p:cNvSpPr txBox="1"/>
              <p:nvPr/>
            </p:nvSpPr>
            <p:spPr>
              <a:xfrm>
                <a:off x="1690424" y="67534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8B72E781-219F-4E09-9994-23DFF77C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24" y="675348"/>
                <a:ext cx="39062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ilindro 120">
            <a:extLst>
              <a:ext uri="{FF2B5EF4-FFF2-40B4-BE49-F238E27FC236}">
                <a16:creationId xmlns:a16="http://schemas.microsoft.com/office/drawing/2014/main" id="{F73D29A1-23B8-41ED-A0F3-7119372B4316}"/>
              </a:ext>
            </a:extLst>
          </p:cNvPr>
          <p:cNvSpPr/>
          <p:nvPr/>
        </p:nvSpPr>
        <p:spPr>
          <a:xfrm rot="15575822">
            <a:off x="1588254" y="2565382"/>
            <a:ext cx="226450" cy="797211"/>
          </a:xfrm>
          <a:prstGeom prst="can">
            <a:avLst>
              <a:gd name="adj" fmla="val 100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DABD8D50-16E8-42D0-B2FC-FF6CCAD5C4A7}"/>
                  </a:ext>
                </a:extLst>
              </p:cNvPr>
              <p:cNvSpPr txBox="1"/>
              <p:nvPr/>
            </p:nvSpPr>
            <p:spPr>
              <a:xfrm>
                <a:off x="4237341" y="670513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DABD8D50-16E8-42D0-B2FC-FF6CCAD5C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41" y="670513"/>
                <a:ext cx="39062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>
                <a:extLst>
                  <a:ext uri="{FF2B5EF4-FFF2-40B4-BE49-F238E27FC236}">
                    <a16:creationId xmlns:a16="http://schemas.microsoft.com/office/drawing/2014/main" id="{5270EFB8-1930-4DF1-9CE2-5B23BD1B334D}"/>
                  </a:ext>
                </a:extLst>
              </p:cNvPr>
              <p:cNvSpPr txBox="1"/>
              <p:nvPr/>
            </p:nvSpPr>
            <p:spPr>
              <a:xfrm>
                <a:off x="4571535" y="170262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3" name="CaixaDeTexto 122">
                <a:extLst>
                  <a:ext uri="{FF2B5EF4-FFF2-40B4-BE49-F238E27FC236}">
                    <a16:creationId xmlns:a16="http://schemas.microsoft.com/office/drawing/2014/main" id="{5270EFB8-1930-4DF1-9CE2-5B23BD1B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535" y="170262"/>
                <a:ext cx="390622" cy="307777"/>
              </a:xfrm>
              <a:prstGeom prst="rect">
                <a:avLst/>
              </a:prstGeom>
              <a:blipFill>
                <a:blip r:embed="rId1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4214F694-ADFF-48C5-9BBC-8613D6B3F7F2}"/>
                  </a:ext>
                </a:extLst>
              </p:cNvPr>
              <p:cNvSpPr txBox="1"/>
              <p:nvPr/>
            </p:nvSpPr>
            <p:spPr>
              <a:xfrm>
                <a:off x="3540178" y="429663"/>
                <a:ext cx="322218" cy="31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4214F694-ADFF-48C5-9BBC-8613D6B3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78" y="429663"/>
                <a:ext cx="322218" cy="3189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1A4AAC1C-F0BE-44F8-8F18-85A2E1BDBE37}"/>
                  </a:ext>
                </a:extLst>
              </p:cNvPr>
              <p:cNvSpPr txBox="1"/>
              <p:nvPr/>
            </p:nvSpPr>
            <p:spPr>
              <a:xfrm>
                <a:off x="4258318" y="1860984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1A4AAC1C-F0BE-44F8-8F18-85A2E1BD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18" y="1860984"/>
                <a:ext cx="39062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7FBCBB26-2A41-4B03-B9C6-94C9DA643DB7}"/>
                  </a:ext>
                </a:extLst>
              </p:cNvPr>
              <p:cNvSpPr txBox="1"/>
              <p:nvPr/>
            </p:nvSpPr>
            <p:spPr>
              <a:xfrm>
                <a:off x="3701287" y="1940863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7FBCBB26-2A41-4B03-B9C6-94C9DA64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87" y="1940863"/>
                <a:ext cx="39062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FB1E88F2-DB89-48C4-A413-241F618AE7E2}"/>
                  </a:ext>
                </a:extLst>
              </p:cNvPr>
              <p:cNvSpPr txBox="1"/>
              <p:nvPr/>
            </p:nvSpPr>
            <p:spPr>
              <a:xfrm>
                <a:off x="3662238" y="1337825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FB1E88F2-DB89-48C4-A413-241F618A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38" y="1337825"/>
                <a:ext cx="39062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EE6CF9D3-010F-4E8E-90A8-A0D9CD08C026}"/>
                  </a:ext>
                </a:extLst>
              </p:cNvPr>
              <p:cNvSpPr txBox="1"/>
              <p:nvPr/>
            </p:nvSpPr>
            <p:spPr>
              <a:xfrm>
                <a:off x="6522311" y="1795764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EE6CF9D3-010F-4E8E-90A8-A0D9CD08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11" y="1795764"/>
                <a:ext cx="390622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2CA22485-1EF5-4364-B3D2-18F1D5E35555}"/>
                  </a:ext>
                </a:extLst>
              </p:cNvPr>
              <p:cNvSpPr txBox="1"/>
              <p:nvPr/>
            </p:nvSpPr>
            <p:spPr>
              <a:xfrm>
                <a:off x="5732510" y="1836361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2CA22485-1EF5-4364-B3D2-18F1D5E3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10" y="1836361"/>
                <a:ext cx="390622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F9B26A6A-4636-41D0-8CA2-B898665A2E02}"/>
                  </a:ext>
                </a:extLst>
              </p:cNvPr>
              <p:cNvSpPr txBox="1"/>
              <p:nvPr/>
            </p:nvSpPr>
            <p:spPr>
              <a:xfrm>
                <a:off x="6006108" y="1337285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F9B26A6A-4636-41D0-8CA2-B898665A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8" y="1337285"/>
                <a:ext cx="39062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524595B-A5EB-4088-948E-915A5D6A1973}"/>
              </a:ext>
            </a:extLst>
          </p:cNvPr>
          <p:cNvGrpSpPr/>
          <p:nvPr/>
        </p:nvGrpSpPr>
        <p:grpSpPr>
          <a:xfrm>
            <a:off x="6436613" y="1655291"/>
            <a:ext cx="103804" cy="106325"/>
            <a:chOff x="6594753" y="1160079"/>
            <a:chExt cx="184618" cy="157680"/>
          </a:xfrm>
        </p:grpSpPr>
        <p:cxnSp>
          <p:nvCxnSpPr>
            <p:cNvPr id="134" name="Conexão reta 133">
              <a:extLst>
                <a:ext uri="{FF2B5EF4-FFF2-40B4-BE49-F238E27FC236}">
                  <a16:creationId xmlns:a16="http://schemas.microsoft.com/office/drawing/2014/main" id="{8A40FAD7-9BA5-4254-8F58-D823B7954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754" y="1160079"/>
              <a:ext cx="184617" cy="15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xão reta 134">
              <a:extLst>
                <a:ext uri="{FF2B5EF4-FFF2-40B4-BE49-F238E27FC236}">
                  <a16:creationId xmlns:a16="http://schemas.microsoft.com/office/drawing/2014/main" id="{45702F1F-2B76-4FD3-9F97-4F7655FD86BA}"/>
                </a:ext>
              </a:extLst>
            </p:cNvPr>
            <p:cNvCxnSpPr>
              <a:cxnSpLocks/>
            </p:cNvCxnSpPr>
            <p:nvPr/>
          </p:nvCxnSpPr>
          <p:spPr>
            <a:xfrm>
              <a:off x="6594753" y="1161270"/>
              <a:ext cx="184617" cy="1529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Cilindro 144">
            <a:extLst>
              <a:ext uri="{FF2B5EF4-FFF2-40B4-BE49-F238E27FC236}">
                <a16:creationId xmlns:a16="http://schemas.microsoft.com/office/drawing/2014/main" id="{BD2C43DF-285A-499F-8684-4B943CDF0D97}"/>
              </a:ext>
            </a:extLst>
          </p:cNvPr>
          <p:cNvSpPr/>
          <p:nvPr/>
        </p:nvSpPr>
        <p:spPr>
          <a:xfrm rot="15575822">
            <a:off x="1569559" y="1079532"/>
            <a:ext cx="237488" cy="811993"/>
          </a:xfrm>
          <a:prstGeom prst="can">
            <a:avLst>
              <a:gd name="adj" fmla="val 822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" name="Cilindro 145">
            <a:extLst>
              <a:ext uri="{FF2B5EF4-FFF2-40B4-BE49-F238E27FC236}">
                <a16:creationId xmlns:a16="http://schemas.microsoft.com/office/drawing/2014/main" id="{4BE8EF06-4D9D-4332-9194-CB0CE08A5E30}"/>
              </a:ext>
            </a:extLst>
          </p:cNvPr>
          <p:cNvSpPr/>
          <p:nvPr/>
        </p:nvSpPr>
        <p:spPr>
          <a:xfrm rot="16200000">
            <a:off x="2884005" y="63281"/>
            <a:ext cx="285230" cy="806970"/>
          </a:xfrm>
          <a:prstGeom prst="can">
            <a:avLst>
              <a:gd name="adj" fmla="val 241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9F4E59B1-1700-4607-84FC-15981D4EAA90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3430105" y="466766"/>
            <a:ext cx="561057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2" name="Cilindro 151">
            <a:extLst>
              <a:ext uri="{FF2B5EF4-FFF2-40B4-BE49-F238E27FC236}">
                <a16:creationId xmlns:a16="http://schemas.microsoft.com/office/drawing/2014/main" id="{80A02E80-52D1-4AE2-9860-7CDCC1C148B1}"/>
              </a:ext>
            </a:extLst>
          </p:cNvPr>
          <p:cNvSpPr/>
          <p:nvPr/>
        </p:nvSpPr>
        <p:spPr>
          <a:xfrm>
            <a:off x="1585891" y="4009935"/>
            <a:ext cx="281883" cy="663548"/>
          </a:xfrm>
          <a:prstGeom prst="can">
            <a:avLst>
              <a:gd name="adj" fmla="val 241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7" name="Cilindro 156">
            <a:extLst>
              <a:ext uri="{FF2B5EF4-FFF2-40B4-BE49-F238E27FC236}">
                <a16:creationId xmlns:a16="http://schemas.microsoft.com/office/drawing/2014/main" id="{F40143DA-151F-48A4-A861-AA989CEE7880}"/>
              </a:ext>
            </a:extLst>
          </p:cNvPr>
          <p:cNvSpPr/>
          <p:nvPr/>
        </p:nvSpPr>
        <p:spPr>
          <a:xfrm rot="14321650">
            <a:off x="4077387" y="103985"/>
            <a:ext cx="237488" cy="811993"/>
          </a:xfrm>
          <a:prstGeom prst="can">
            <a:avLst>
              <a:gd name="adj" fmla="val 822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Cilindro 160">
            <a:extLst>
              <a:ext uri="{FF2B5EF4-FFF2-40B4-BE49-F238E27FC236}">
                <a16:creationId xmlns:a16="http://schemas.microsoft.com/office/drawing/2014/main" id="{22D44EF1-2E0B-43C6-AE04-DE609A8B1533}"/>
              </a:ext>
            </a:extLst>
          </p:cNvPr>
          <p:cNvSpPr/>
          <p:nvPr/>
        </p:nvSpPr>
        <p:spPr>
          <a:xfrm rot="16200000">
            <a:off x="5129825" y="1298820"/>
            <a:ext cx="285230" cy="806970"/>
          </a:xfrm>
          <a:prstGeom prst="can">
            <a:avLst>
              <a:gd name="adj" fmla="val 241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AF14E29E-3DA1-42F2-96DC-C90D3096D2E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5675925" y="1698126"/>
            <a:ext cx="330183" cy="4179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8" name="Conexão: Curva 187">
            <a:extLst>
              <a:ext uri="{FF2B5EF4-FFF2-40B4-BE49-F238E27FC236}">
                <a16:creationId xmlns:a16="http://schemas.microsoft.com/office/drawing/2014/main" id="{8CFEBBA6-0164-4B89-B920-4306020A0B8C}"/>
              </a:ext>
            </a:extLst>
          </p:cNvPr>
          <p:cNvCxnSpPr>
            <a:cxnSpLocks/>
          </p:cNvCxnSpPr>
          <p:nvPr/>
        </p:nvCxnSpPr>
        <p:spPr>
          <a:xfrm>
            <a:off x="1537196" y="4502715"/>
            <a:ext cx="358616" cy="301558"/>
          </a:xfrm>
          <a:prstGeom prst="curvedConnector3">
            <a:avLst>
              <a:gd name="adj1" fmla="val -11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xão: Curva 239">
            <a:extLst>
              <a:ext uri="{FF2B5EF4-FFF2-40B4-BE49-F238E27FC236}">
                <a16:creationId xmlns:a16="http://schemas.microsoft.com/office/drawing/2014/main" id="{9324DFC6-050F-41DA-8783-B59763DA981E}"/>
              </a:ext>
            </a:extLst>
          </p:cNvPr>
          <p:cNvCxnSpPr>
            <a:cxnSpLocks/>
          </p:cNvCxnSpPr>
          <p:nvPr/>
        </p:nvCxnSpPr>
        <p:spPr>
          <a:xfrm rot="12960000" flipV="1">
            <a:off x="1301583" y="2785979"/>
            <a:ext cx="286893" cy="331714"/>
          </a:xfrm>
          <a:prstGeom prst="curvedConnector3">
            <a:avLst>
              <a:gd name="adj1" fmla="val 1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xão: Curva 243">
            <a:extLst>
              <a:ext uri="{FF2B5EF4-FFF2-40B4-BE49-F238E27FC236}">
                <a16:creationId xmlns:a16="http://schemas.microsoft.com/office/drawing/2014/main" id="{CC6C6A0E-B440-4C45-BBE4-81B05872466D}"/>
              </a:ext>
            </a:extLst>
          </p:cNvPr>
          <p:cNvCxnSpPr>
            <a:cxnSpLocks/>
          </p:cNvCxnSpPr>
          <p:nvPr/>
        </p:nvCxnSpPr>
        <p:spPr>
          <a:xfrm rot="12960000" flipV="1">
            <a:off x="1296732" y="1238685"/>
            <a:ext cx="286893" cy="331714"/>
          </a:xfrm>
          <a:prstGeom prst="curvedConnector3">
            <a:avLst>
              <a:gd name="adj1" fmla="val 1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exão: Curva 244">
            <a:extLst>
              <a:ext uri="{FF2B5EF4-FFF2-40B4-BE49-F238E27FC236}">
                <a16:creationId xmlns:a16="http://schemas.microsoft.com/office/drawing/2014/main" id="{9A60ADFE-3A4D-4252-8446-CC155B7512EE}"/>
              </a:ext>
            </a:extLst>
          </p:cNvPr>
          <p:cNvCxnSpPr>
            <a:cxnSpLocks/>
          </p:cNvCxnSpPr>
          <p:nvPr/>
        </p:nvCxnSpPr>
        <p:spPr>
          <a:xfrm rot="13200000" flipV="1">
            <a:off x="2621973" y="200701"/>
            <a:ext cx="243859" cy="262355"/>
          </a:xfrm>
          <a:prstGeom prst="curvedConnector3">
            <a:avLst>
              <a:gd name="adj1" fmla="val 1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xão: Curva 245">
            <a:extLst>
              <a:ext uri="{FF2B5EF4-FFF2-40B4-BE49-F238E27FC236}">
                <a16:creationId xmlns:a16="http://schemas.microsoft.com/office/drawing/2014/main" id="{2A2BCC11-D066-4988-A09E-FFDBE8946945}"/>
              </a:ext>
            </a:extLst>
          </p:cNvPr>
          <p:cNvCxnSpPr>
            <a:cxnSpLocks/>
          </p:cNvCxnSpPr>
          <p:nvPr/>
        </p:nvCxnSpPr>
        <p:spPr>
          <a:xfrm rot="12960000" flipV="1">
            <a:off x="4100953" y="199796"/>
            <a:ext cx="286893" cy="331714"/>
          </a:xfrm>
          <a:prstGeom prst="curvedConnector3">
            <a:avLst>
              <a:gd name="adj1" fmla="val 1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xão: Curva 246">
            <a:extLst>
              <a:ext uri="{FF2B5EF4-FFF2-40B4-BE49-F238E27FC236}">
                <a16:creationId xmlns:a16="http://schemas.microsoft.com/office/drawing/2014/main" id="{B1AEF64E-DCED-443E-AE37-46642B51BE16}"/>
              </a:ext>
            </a:extLst>
          </p:cNvPr>
          <p:cNvCxnSpPr>
            <a:cxnSpLocks/>
          </p:cNvCxnSpPr>
          <p:nvPr/>
        </p:nvCxnSpPr>
        <p:spPr>
          <a:xfrm rot="13200000" flipV="1">
            <a:off x="4871125" y="1424194"/>
            <a:ext cx="243859" cy="262355"/>
          </a:xfrm>
          <a:prstGeom prst="curvedConnector3">
            <a:avLst>
              <a:gd name="adj1" fmla="val 1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60D03BF5-D4EB-4A22-BF2A-4595BAC25D33}"/>
                  </a:ext>
                </a:extLst>
              </p:cNvPr>
              <p:cNvSpPr txBox="1"/>
              <p:nvPr/>
            </p:nvSpPr>
            <p:spPr>
              <a:xfrm>
                <a:off x="1181932" y="4572035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60D03BF5-D4EB-4A22-BF2A-4595BAC2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32" y="4572035"/>
                <a:ext cx="39062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457DC2C-63CB-4B24-B1E3-CBB99CAE6C27}"/>
                  </a:ext>
                </a:extLst>
              </p:cNvPr>
              <p:cNvSpPr txBox="1"/>
              <p:nvPr/>
            </p:nvSpPr>
            <p:spPr>
              <a:xfrm>
                <a:off x="1130676" y="2502331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457DC2C-63CB-4B24-B1E3-CBB99CAE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76" y="2502331"/>
                <a:ext cx="39062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CaixaDeTexto 249">
                <a:extLst>
                  <a:ext uri="{FF2B5EF4-FFF2-40B4-BE49-F238E27FC236}">
                    <a16:creationId xmlns:a16="http://schemas.microsoft.com/office/drawing/2014/main" id="{984EEB15-9CBB-4390-BF4E-2A33E9A120F5}"/>
                  </a:ext>
                </a:extLst>
              </p:cNvPr>
              <p:cNvSpPr txBox="1"/>
              <p:nvPr/>
            </p:nvSpPr>
            <p:spPr>
              <a:xfrm>
                <a:off x="1135810" y="98332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50" name="CaixaDeTexto 249">
                <a:extLst>
                  <a:ext uri="{FF2B5EF4-FFF2-40B4-BE49-F238E27FC236}">
                    <a16:creationId xmlns:a16="http://schemas.microsoft.com/office/drawing/2014/main" id="{984EEB15-9CBB-4390-BF4E-2A33E9A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10" y="983328"/>
                <a:ext cx="390622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aixaDeTexto 250">
                <a:extLst>
                  <a:ext uri="{FF2B5EF4-FFF2-40B4-BE49-F238E27FC236}">
                    <a16:creationId xmlns:a16="http://schemas.microsoft.com/office/drawing/2014/main" id="{4CE82EB7-0F59-4889-A1E6-49586D88680D}"/>
                  </a:ext>
                </a:extLst>
              </p:cNvPr>
              <p:cNvSpPr txBox="1"/>
              <p:nvPr/>
            </p:nvSpPr>
            <p:spPr>
              <a:xfrm>
                <a:off x="2709724" y="-14995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51" name="CaixaDeTexto 250">
                <a:extLst>
                  <a:ext uri="{FF2B5EF4-FFF2-40B4-BE49-F238E27FC236}">
                    <a16:creationId xmlns:a16="http://schemas.microsoft.com/office/drawing/2014/main" id="{4CE82EB7-0F59-4889-A1E6-49586D88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-14995"/>
                <a:ext cx="390622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CaixaDeTexto 251">
                <a:extLst>
                  <a:ext uri="{FF2B5EF4-FFF2-40B4-BE49-F238E27FC236}">
                    <a16:creationId xmlns:a16="http://schemas.microsoft.com/office/drawing/2014/main" id="{FE5FCCB2-FAD2-4423-8AA7-DBF70898FFDA}"/>
                  </a:ext>
                </a:extLst>
              </p:cNvPr>
              <p:cNvSpPr txBox="1"/>
              <p:nvPr/>
            </p:nvSpPr>
            <p:spPr>
              <a:xfrm>
                <a:off x="4140706" y="-3193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52" name="CaixaDeTexto 251">
                <a:extLst>
                  <a:ext uri="{FF2B5EF4-FFF2-40B4-BE49-F238E27FC236}">
                    <a16:creationId xmlns:a16="http://schemas.microsoft.com/office/drawing/2014/main" id="{FE5FCCB2-FAD2-4423-8AA7-DBF70898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06" y="-31938"/>
                <a:ext cx="390622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CaixaDeTexto 253">
                <a:extLst>
                  <a:ext uri="{FF2B5EF4-FFF2-40B4-BE49-F238E27FC236}">
                    <a16:creationId xmlns:a16="http://schemas.microsoft.com/office/drawing/2014/main" id="{E354C685-F22B-456E-8C7D-73CB81DC1BED}"/>
                  </a:ext>
                </a:extLst>
              </p:cNvPr>
              <p:cNvSpPr txBox="1"/>
              <p:nvPr/>
            </p:nvSpPr>
            <p:spPr>
              <a:xfrm>
                <a:off x="4923688" y="118718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54" name="CaixaDeTexto 253">
                <a:extLst>
                  <a:ext uri="{FF2B5EF4-FFF2-40B4-BE49-F238E27FC236}">
                    <a16:creationId xmlns:a16="http://schemas.microsoft.com/office/drawing/2014/main" id="{E354C685-F22B-456E-8C7D-73CB81DC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88" y="1187188"/>
                <a:ext cx="390622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Chaveta à esquerda 255">
            <a:extLst>
              <a:ext uri="{FF2B5EF4-FFF2-40B4-BE49-F238E27FC236}">
                <a16:creationId xmlns:a16="http://schemas.microsoft.com/office/drawing/2014/main" id="{F3A60C97-257E-478D-A092-AFBC00635040}"/>
              </a:ext>
            </a:extLst>
          </p:cNvPr>
          <p:cNvSpPr/>
          <p:nvPr/>
        </p:nvSpPr>
        <p:spPr>
          <a:xfrm>
            <a:off x="1016164" y="4400808"/>
            <a:ext cx="208009" cy="1519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" name="Chaveta à esquerda 256">
            <a:extLst>
              <a:ext uri="{FF2B5EF4-FFF2-40B4-BE49-F238E27FC236}">
                <a16:creationId xmlns:a16="http://schemas.microsoft.com/office/drawing/2014/main" id="{C08F68CF-1B60-4074-8B02-52820387CE4A}"/>
              </a:ext>
            </a:extLst>
          </p:cNvPr>
          <p:cNvSpPr/>
          <p:nvPr/>
        </p:nvSpPr>
        <p:spPr>
          <a:xfrm>
            <a:off x="846454" y="2943021"/>
            <a:ext cx="205650" cy="14577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" name="Chaveta à esquerda 257">
            <a:extLst>
              <a:ext uri="{FF2B5EF4-FFF2-40B4-BE49-F238E27FC236}">
                <a16:creationId xmlns:a16="http://schemas.microsoft.com/office/drawing/2014/main" id="{5DA0636E-E5B4-4DE7-8353-3318039AD75D}"/>
              </a:ext>
            </a:extLst>
          </p:cNvPr>
          <p:cNvSpPr/>
          <p:nvPr/>
        </p:nvSpPr>
        <p:spPr>
          <a:xfrm>
            <a:off x="823227" y="1494965"/>
            <a:ext cx="127461" cy="14329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9" name="Chaveta à esquerda 258">
            <a:extLst>
              <a:ext uri="{FF2B5EF4-FFF2-40B4-BE49-F238E27FC236}">
                <a16:creationId xmlns:a16="http://schemas.microsoft.com/office/drawing/2014/main" id="{42CFA748-7963-4957-BC45-FBC197BCB353}"/>
              </a:ext>
            </a:extLst>
          </p:cNvPr>
          <p:cNvSpPr/>
          <p:nvPr/>
        </p:nvSpPr>
        <p:spPr>
          <a:xfrm>
            <a:off x="759738" y="451587"/>
            <a:ext cx="191753" cy="9774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0" name="Chaveta à esquerda 259">
            <a:extLst>
              <a:ext uri="{FF2B5EF4-FFF2-40B4-BE49-F238E27FC236}">
                <a16:creationId xmlns:a16="http://schemas.microsoft.com/office/drawing/2014/main" id="{8741256D-D034-46DA-93B6-38E9CCE3E3FD}"/>
              </a:ext>
            </a:extLst>
          </p:cNvPr>
          <p:cNvSpPr/>
          <p:nvPr/>
        </p:nvSpPr>
        <p:spPr>
          <a:xfrm rot="16200000" flipV="1">
            <a:off x="2284365" y="104207"/>
            <a:ext cx="192440" cy="1258292"/>
          </a:xfrm>
          <a:prstGeom prst="leftBrace">
            <a:avLst>
              <a:gd name="adj1" fmla="val 8333"/>
              <a:gd name="adj2" fmla="val 507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1" name="Chaveta à esquerda 260">
            <a:extLst>
              <a:ext uri="{FF2B5EF4-FFF2-40B4-BE49-F238E27FC236}">
                <a16:creationId xmlns:a16="http://schemas.microsoft.com/office/drawing/2014/main" id="{5C365542-B751-495A-9F3A-C0E80BEE051C}"/>
              </a:ext>
            </a:extLst>
          </p:cNvPr>
          <p:cNvSpPr/>
          <p:nvPr/>
        </p:nvSpPr>
        <p:spPr>
          <a:xfrm rot="16200000" flipV="1">
            <a:off x="3488068" y="328532"/>
            <a:ext cx="185045" cy="1120230"/>
          </a:xfrm>
          <a:prstGeom prst="leftBrace">
            <a:avLst>
              <a:gd name="adj1" fmla="val 8333"/>
              <a:gd name="adj2" fmla="val 507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2" name="Chaveta à esquerda 261">
            <a:extLst>
              <a:ext uri="{FF2B5EF4-FFF2-40B4-BE49-F238E27FC236}">
                <a16:creationId xmlns:a16="http://schemas.microsoft.com/office/drawing/2014/main" id="{D7726A4E-52F8-408F-9978-30BAE0DEA821}"/>
              </a:ext>
            </a:extLst>
          </p:cNvPr>
          <p:cNvSpPr/>
          <p:nvPr/>
        </p:nvSpPr>
        <p:spPr>
          <a:xfrm rot="10800000" flipV="1">
            <a:off x="4486197" y="519985"/>
            <a:ext cx="158216" cy="1125077"/>
          </a:xfrm>
          <a:prstGeom prst="leftBrace">
            <a:avLst>
              <a:gd name="adj1" fmla="val 8333"/>
              <a:gd name="adj2" fmla="val 507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3" name="Chaveta à esquerda 262">
            <a:extLst>
              <a:ext uri="{FF2B5EF4-FFF2-40B4-BE49-F238E27FC236}">
                <a16:creationId xmlns:a16="http://schemas.microsoft.com/office/drawing/2014/main" id="{661B809E-1BD5-44C5-979E-B7EFBEFCFAB2}"/>
              </a:ext>
            </a:extLst>
          </p:cNvPr>
          <p:cNvSpPr/>
          <p:nvPr/>
        </p:nvSpPr>
        <p:spPr>
          <a:xfrm rot="16200000" flipV="1">
            <a:off x="4747205" y="1665012"/>
            <a:ext cx="167283" cy="1083791"/>
          </a:xfrm>
          <a:prstGeom prst="leftBrace">
            <a:avLst>
              <a:gd name="adj1" fmla="val 8333"/>
              <a:gd name="adj2" fmla="val 507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CaixaDeTexto 263">
                <a:extLst>
                  <a:ext uri="{FF2B5EF4-FFF2-40B4-BE49-F238E27FC236}">
                    <a16:creationId xmlns:a16="http://schemas.microsoft.com/office/drawing/2014/main" id="{4821E14D-B809-4C34-A9A2-AA2F7A70BC77}"/>
                  </a:ext>
                </a:extLst>
              </p:cNvPr>
              <p:cNvSpPr txBox="1"/>
              <p:nvPr/>
            </p:nvSpPr>
            <p:spPr>
              <a:xfrm>
                <a:off x="485168" y="3505517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4" name="CaixaDeTexto 263">
                <a:extLst>
                  <a:ext uri="{FF2B5EF4-FFF2-40B4-BE49-F238E27FC236}">
                    <a16:creationId xmlns:a16="http://schemas.microsoft.com/office/drawing/2014/main" id="{4821E14D-B809-4C34-A9A2-AA2F7A70B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8" y="3505517"/>
                <a:ext cx="39062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CaixaDeTexto 264">
                <a:extLst>
                  <a:ext uri="{FF2B5EF4-FFF2-40B4-BE49-F238E27FC236}">
                    <a16:creationId xmlns:a16="http://schemas.microsoft.com/office/drawing/2014/main" id="{4C350C94-737C-4BDC-AB80-384B1B1272ED}"/>
                  </a:ext>
                </a:extLst>
              </p:cNvPr>
              <p:cNvSpPr txBox="1"/>
              <p:nvPr/>
            </p:nvSpPr>
            <p:spPr>
              <a:xfrm>
                <a:off x="619185" y="5006447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5" name="CaixaDeTexto 264">
                <a:extLst>
                  <a:ext uri="{FF2B5EF4-FFF2-40B4-BE49-F238E27FC236}">
                    <a16:creationId xmlns:a16="http://schemas.microsoft.com/office/drawing/2014/main" id="{4C350C94-737C-4BDC-AB80-384B1B127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85" y="5006447"/>
                <a:ext cx="39062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CaixaDeTexto 265">
                <a:extLst>
                  <a:ext uri="{FF2B5EF4-FFF2-40B4-BE49-F238E27FC236}">
                    <a16:creationId xmlns:a16="http://schemas.microsoft.com/office/drawing/2014/main" id="{C46C196F-FFF9-42D2-849B-99ECB23374CB}"/>
                  </a:ext>
                </a:extLst>
              </p:cNvPr>
              <p:cNvSpPr txBox="1"/>
              <p:nvPr/>
            </p:nvSpPr>
            <p:spPr>
              <a:xfrm>
                <a:off x="440625" y="205301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6" name="CaixaDeTexto 265">
                <a:extLst>
                  <a:ext uri="{FF2B5EF4-FFF2-40B4-BE49-F238E27FC236}">
                    <a16:creationId xmlns:a16="http://schemas.microsoft.com/office/drawing/2014/main" id="{C46C196F-FFF9-42D2-849B-99ECB233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5" y="2053018"/>
                <a:ext cx="390622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10535A97-F5A0-4951-9226-FDD506CDBB40}"/>
                  </a:ext>
                </a:extLst>
              </p:cNvPr>
              <p:cNvSpPr txBox="1"/>
              <p:nvPr/>
            </p:nvSpPr>
            <p:spPr>
              <a:xfrm>
                <a:off x="412478" y="799577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10535A97-F5A0-4951-9226-FDD506CDB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78" y="799577"/>
                <a:ext cx="39062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FCBE807D-9F6E-4B17-B222-428D29B85415}"/>
                  </a:ext>
                </a:extLst>
              </p:cNvPr>
              <p:cNvSpPr txBox="1"/>
              <p:nvPr/>
            </p:nvSpPr>
            <p:spPr>
              <a:xfrm>
                <a:off x="2185274" y="837458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FCBE807D-9F6E-4B17-B222-428D29B8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74" y="837458"/>
                <a:ext cx="390622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33A12DE1-B78F-4BFF-874D-C7434EF969C2}"/>
                  </a:ext>
                </a:extLst>
              </p:cNvPr>
              <p:cNvSpPr txBox="1"/>
              <p:nvPr/>
            </p:nvSpPr>
            <p:spPr>
              <a:xfrm>
                <a:off x="3358580" y="966036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33A12DE1-B78F-4BFF-874D-C7434EF9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580" y="966036"/>
                <a:ext cx="390622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CaixaDeTexto 269">
                <a:extLst>
                  <a:ext uri="{FF2B5EF4-FFF2-40B4-BE49-F238E27FC236}">
                    <a16:creationId xmlns:a16="http://schemas.microsoft.com/office/drawing/2014/main" id="{67412CD2-0EA0-486D-BB72-50238119C9B0}"/>
                  </a:ext>
                </a:extLst>
              </p:cNvPr>
              <p:cNvSpPr txBox="1"/>
              <p:nvPr/>
            </p:nvSpPr>
            <p:spPr>
              <a:xfrm>
                <a:off x="4656221" y="946993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70" name="CaixaDeTexto 269">
                <a:extLst>
                  <a:ext uri="{FF2B5EF4-FFF2-40B4-BE49-F238E27FC236}">
                    <a16:creationId xmlns:a16="http://schemas.microsoft.com/office/drawing/2014/main" id="{67412CD2-0EA0-486D-BB72-50238119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21" y="946993"/>
                <a:ext cx="390622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CaixaDeTexto 270">
                <a:extLst>
                  <a:ext uri="{FF2B5EF4-FFF2-40B4-BE49-F238E27FC236}">
                    <a16:creationId xmlns:a16="http://schemas.microsoft.com/office/drawing/2014/main" id="{5BD89C62-B97E-4F7D-A545-B4515F86A26A}"/>
                  </a:ext>
                </a:extLst>
              </p:cNvPr>
              <p:cNvSpPr txBox="1"/>
              <p:nvPr/>
            </p:nvSpPr>
            <p:spPr>
              <a:xfrm>
                <a:off x="4655459" y="2288276"/>
                <a:ext cx="39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71" name="CaixaDeTexto 270">
                <a:extLst>
                  <a:ext uri="{FF2B5EF4-FFF2-40B4-BE49-F238E27FC236}">
                    <a16:creationId xmlns:a16="http://schemas.microsoft.com/office/drawing/2014/main" id="{5BD89C62-B97E-4F7D-A545-B4515F86A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59" y="2288276"/>
                <a:ext cx="390622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CaixaDeTexto 271">
                <a:extLst>
                  <a:ext uri="{FF2B5EF4-FFF2-40B4-BE49-F238E27FC236}">
                    <a16:creationId xmlns:a16="http://schemas.microsoft.com/office/drawing/2014/main" id="{E1ACB1DA-C388-4FAE-A7E5-ADABDF4980BD}"/>
                  </a:ext>
                </a:extLst>
              </p:cNvPr>
              <p:cNvSpPr txBox="1"/>
              <p:nvPr/>
            </p:nvSpPr>
            <p:spPr>
              <a:xfrm>
                <a:off x="6262979" y="1264069"/>
                <a:ext cx="829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PT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pt-PT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PT" sz="1400" b="1" dirty="0"/>
              </a:p>
            </p:txBody>
          </p:sp>
        </mc:Choice>
        <mc:Fallback xmlns="">
          <p:sp>
            <p:nvSpPr>
              <p:cNvPr id="272" name="CaixaDeTexto 271">
                <a:extLst>
                  <a:ext uri="{FF2B5EF4-FFF2-40B4-BE49-F238E27FC236}">
                    <a16:creationId xmlns:a16="http://schemas.microsoft.com/office/drawing/2014/main" id="{E1ACB1DA-C388-4FAE-A7E5-ADABDF49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79" y="1264069"/>
                <a:ext cx="829984" cy="30777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3B7D046-D183-6743-893A-FCD947CA43EF}"/>
              </a:ext>
            </a:extLst>
          </p:cNvPr>
          <p:cNvSpPr/>
          <p:nvPr/>
        </p:nvSpPr>
        <p:spPr>
          <a:xfrm>
            <a:off x="1947553" y="1472540"/>
            <a:ext cx="1199408" cy="771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CEF337-4F73-7D47-B44B-6356DA45845A}"/>
              </a:ext>
            </a:extLst>
          </p:cNvPr>
          <p:cNvSpPr/>
          <p:nvPr/>
        </p:nvSpPr>
        <p:spPr>
          <a:xfrm>
            <a:off x="4191247" y="1472540"/>
            <a:ext cx="1199408" cy="771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91080D-58E3-6A46-B0CA-D2545690C128}"/>
              </a:ext>
            </a:extLst>
          </p:cNvPr>
          <p:cNvSpPr/>
          <p:nvPr/>
        </p:nvSpPr>
        <p:spPr>
          <a:xfrm>
            <a:off x="6434941" y="1472540"/>
            <a:ext cx="1199408" cy="771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A2E0D2-8730-8F47-B898-44AF54B83F66}"/>
              </a:ext>
            </a:extLst>
          </p:cNvPr>
          <p:cNvSpPr/>
          <p:nvPr/>
        </p:nvSpPr>
        <p:spPr>
          <a:xfrm>
            <a:off x="8583880" y="1472540"/>
            <a:ext cx="1199408" cy="771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F630914E-688A-474D-B477-7AC24C0DC799}"/>
              </a:ext>
            </a:extLst>
          </p:cNvPr>
          <p:cNvCxnSpPr>
            <a:cxnSpLocks/>
          </p:cNvCxnSpPr>
          <p:nvPr/>
        </p:nvCxnSpPr>
        <p:spPr>
          <a:xfrm>
            <a:off x="878774" y="1626919"/>
            <a:ext cx="1068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C52D138-31CF-2241-A768-92613065C390}"/>
              </a:ext>
            </a:extLst>
          </p:cNvPr>
          <p:cNvCxnSpPr>
            <a:cxnSpLocks/>
          </p:cNvCxnSpPr>
          <p:nvPr/>
        </p:nvCxnSpPr>
        <p:spPr>
          <a:xfrm>
            <a:off x="3146961" y="1671841"/>
            <a:ext cx="1044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A7D3A4A-D50B-5F49-A920-1B003539347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90655" y="1858488"/>
            <a:ext cx="1044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05CD038-A024-B54C-98E7-86F5E1CAE6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34349" y="1858488"/>
            <a:ext cx="9495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F58BAFFE-C108-8F42-933F-0B26C83A426A}"/>
              </a:ext>
            </a:extLst>
          </p:cNvPr>
          <p:cNvCxnSpPr>
            <a:cxnSpLocks/>
          </p:cNvCxnSpPr>
          <p:nvPr/>
        </p:nvCxnSpPr>
        <p:spPr>
          <a:xfrm>
            <a:off x="9783288" y="1856508"/>
            <a:ext cx="12132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2E5C564-D58E-134A-A857-5017E924623A}"/>
              </a:ext>
            </a:extLst>
          </p:cNvPr>
          <p:cNvCxnSpPr>
            <a:cxnSpLocks/>
          </p:cNvCxnSpPr>
          <p:nvPr/>
        </p:nvCxnSpPr>
        <p:spPr>
          <a:xfrm>
            <a:off x="1401288" y="2010887"/>
            <a:ext cx="546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F555CEC-4680-7F4C-945B-14695BD9D972}"/>
              </a:ext>
            </a:extLst>
          </p:cNvPr>
          <p:cNvCxnSpPr>
            <a:cxnSpLocks/>
          </p:cNvCxnSpPr>
          <p:nvPr/>
        </p:nvCxnSpPr>
        <p:spPr>
          <a:xfrm>
            <a:off x="1401288" y="2010887"/>
            <a:ext cx="0" cy="898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AC8CDC4-E540-2B48-805D-9FD35513727F}"/>
              </a:ext>
            </a:extLst>
          </p:cNvPr>
          <p:cNvCxnSpPr>
            <a:cxnSpLocks/>
          </p:cNvCxnSpPr>
          <p:nvPr/>
        </p:nvCxnSpPr>
        <p:spPr>
          <a:xfrm>
            <a:off x="1401288" y="2909455"/>
            <a:ext cx="88708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24ED72D7-E582-D84A-9094-09F61EF714BA}"/>
              </a:ext>
            </a:extLst>
          </p:cNvPr>
          <p:cNvCxnSpPr>
            <a:cxnSpLocks/>
          </p:cNvCxnSpPr>
          <p:nvPr/>
        </p:nvCxnSpPr>
        <p:spPr>
          <a:xfrm>
            <a:off x="10272156" y="1856508"/>
            <a:ext cx="0" cy="10529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D7FE867-7044-3B44-81F9-5777CACB0052}"/>
              </a:ext>
            </a:extLst>
          </p:cNvPr>
          <p:cNvSpPr txBox="1"/>
          <p:nvPr/>
        </p:nvSpPr>
        <p:spPr>
          <a:xfrm>
            <a:off x="2155962" y="1533342"/>
            <a:ext cx="10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A78528A-AFFA-BB42-9F06-2AFE977554CE}"/>
              </a:ext>
            </a:extLst>
          </p:cNvPr>
          <p:cNvSpPr txBox="1"/>
          <p:nvPr/>
        </p:nvSpPr>
        <p:spPr>
          <a:xfrm>
            <a:off x="4231875" y="1641555"/>
            <a:ext cx="12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3D3166C-F6F5-9D48-BF00-70B00A81FF09}"/>
              </a:ext>
            </a:extLst>
          </p:cNvPr>
          <p:cNvSpPr txBox="1"/>
          <p:nvPr/>
        </p:nvSpPr>
        <p:spPr>
          <a:xfrm>
            <a:off x="6625248" y="1641555"/>
            <a:ext cx="12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970D8ED-3E7C-7A47-9780-8955BB8EB2C8}"/>
              </a:ext>
            </a:extLst>
          </p:cNvPr>
          <p:cNvSpPr txBox="1"/>
          <p:nvPr/>
        </p:nvSpPr>
        <p:spPr>
          <a:xfrm>
            <a:off x="8662209" y="1671841"/>
            <a:ext cx="12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676CE9F-585D-114E-B2FD-4A0730718F89}"/>
                  </a:ext>
                </a:extLst>
              </p:cNvPr>
              <p:cNvSpPr txBox="1"/>
              <p:nvPr/>
            </p:nvSpPr>
            <p:spPr>
              <a:xfrm>
                <a:off x="436590" y="1391027"/>
                <a:ext cx="479940" cy="28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p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676CE9F-585D-114E-B2FD-4A0730718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0" y="1391027"/>
                <a:ext cx="479940" cy="284630"/>
              </a:xfrm>
              <a:prstGeom prst="rect">
                <a:avLst/>
              </a:prstGeom>
              <a:blipFill>
                <a:blip r:embed="rId2"/>
                <a:stretch>
                  <a:fillRect l="-5128" t="-4348" r="-51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3ADAA31-2915-0949-A4E0-C74197728FE6}"/>
                  </a:ext>
                </a:extLst>
              </p:cNvPr>
              <p:cNvSpPr txBox="1"/>
              <p:nvPr/>
            </p:nvSpPr>
            <p:spPr>
              <a:xfrm>
                <a:off x="11069946" y="1671841"/>
                <a:ext cx="52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3ADAA31-2915-0949-A4E0-C7419772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946" y="1671841"/>
                <a:ext cx="523092" cy="276999"/>
              </a:xfrm>
              <a:prstGeom prst="rect">
                <a:avLst/>
              </a:prstGeom>
              <a:blipFill>
                <a:blip r:embed="rId3"/>
                <a:stretch>
                  <a:fillRect l="-4762" b="-14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CC31A07-E42A-9E4C-8175-348646F062EA}"/>
                  </a:ext>
                </a:extLst>
              </p:cNvPr>
              <p:cNvSpPr txBox="1"/>
              <p:nvPr/>
            </p:nvSpPr>
            <p:spPr>
              <a:xfrm>
                <a:off x="1517364" y="1660705"/>
                <a:ext cx="303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CC31A07-E42A-9E4C-8175-348646F06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64" y="1660705"/>
                <a:ext cx="303481" cy="276999"/>
              </a:xfrm>
              <a:prstGeom prst="rect">
                <a:avLst/>
              </a:prstGeom>
              <a:blipFill>
                <a:blip r:embed="rId4"/>
                <a:stretch>
                  <a:fillRect l="-4000" b="-43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9046AA5-D608-4E40-8DFF-33FA3435FCC0}"/>
                  </a:ext>
                </a:extLst>
              </p:cNvPr>
              <p:cNvSpPr txBox="1"/>
              <p:nvPr/>
            </p:nvSpPr>
            <p:spPr>
              <a:xfrm>
                <a:off x="3581248" y="1314285"/>
                <a:ext cx="444609" cy="294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9046AA5-D608-4E40-8DFF-33FA3435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48" y="1314285"/>
                <a:ext cx="444609" cy="294376"/>
              </a:xfrm>
              <a:prstGeom prst="rect">
                <a:avLst/>
              </a:prstGeom>
              <a:blipFill>
                <a:blip r:embed="rId5"/>
                <a:stretch>
                  <a:fillRect l="-5556" r="-2778" b="-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F1024E7-8B23-D045-99BF-0EA67099B14E}"/>
                  </a:ext>
                </a:extLst>
              </p:cNvPr>
              <p:cNvSpPr txBox="1"/>
              <p:nvPr/>
            </p:nvSpPr>
            <p:spPr>
              <a:xfrm>
                <a:off x="3713071" y="1671841"/>
                <a:ext cx="300980" cy="289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F1024E7-8B23-D045-99BF-0EA67099B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71" y="1671841"/>
                <a:ext cx="300980" cy="289118"/>
              </a:xfrm>
              <a:prstGeom prst="rect">
                <a:avLst/>
              </a:prstGeom>
              <a:blipFill>
                <a:blip r:embed="rId6"/>
                <a:stretch>
                  <a:fillRect l="-8000" t="-9091" r="-4000" b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1A8D154-7951-914E-88DD-9084CE0B7E63}"/>
              </a:ext>
            </a:extLst>
          </p:cNvPr>
          <p:cNvCxnSpPr>
            <a:cxnSpLocks/>
          </p:cNvCxnSpPr>
          <p:nvPr/>
        </p:nvCxnSpPr>
        <p:spPr>
          <a:xfrm>
            <a:off x="3146961" y="1995671"/>
            <a:ext cx="1044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839DEC5A-2CB5-4241-968A-B4CD623CAD48}"/>
                  </a:ext>
                </a:extLst>
              </p:cNvPr>
              <p:cNvSpPr txBox="1"/>
              <p:nvPr/>
            </p:nvSpPr>
            <p:spPr>
              <a:xfrm>
                <a:off x="5864102" y="1503055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839DEC5A-2CB5-4241-968A-B4CD623C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02" y="1503055"/>
                <a:ext cx="323422" cy="276999"/>
              </a:xfrm>
              <a:prstGeom prst="rect">
                <a:avLst/>
              </a:prstGeom>
              <a:blipFill>
                <a:blip r:embed="rId7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2632FAE-B641-504B-A832-22EF6D39EC6F}"/>
                  </a:ext>
                </a:extLst>
              </p:cNvPr>
              <p:cNvSpPr txBox="1"/>
              <p:nvPr/>
            </p:nvSpPr>
            <p:spPr>
              <a:xfrm>
                <a:off x="7845997" y="1503055"/>
                <a:ext cx="730906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𝑏𝑜𝑢𝑛𝑑</m:t>
                          </m:r>
                        </m:sup>
                      </m:sSubSup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2632FAE-B641-504B-A832-22EF6D39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97" y="1503055"/>
                <a:ext cx="730906" cy="287451"/>
              </a:xfrm>
              <a:prstGeom prst="rect">
                <a:avLst/>
              </a:prstGeom>
              <a:blipFill>
                <a:blip r:embed="rId8"/>
                <a:stretch>
                  <a:fillRect l="-3448" r="-1724" b="-4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DFE2E0-205A-2941-B98B-B88B693A97A8}"/>
              </a:ext>
            </a:extLst>
          </p:cNvPr>
          <p:cNvSpPr/>
          <p:nvPr/>
        </p:nvSpPr>
        <p:spPr>
          <a:xfrm>
            <a:off x="4548247" y="703225"/>
            <a:ext cx="1864427" cy="8103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A34883-EE76-1B49-8743-70A853BCEB1E}"/>
              </a:ext>
            </a:extLst>
          </p:cNvPr>
          <p:cNvSpPr txBox="1"/>
          <p:nvPr/>
        </p:nvSpPr>
        <p:spPr>
          <a:xfrm>
            <a:off x="4548247" y="802723"/>
            <a:ext cx="1864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E5833A-F159-DD41-9B7B-CF0D822DCFD4}"/>
              </a:ext>
            </a:extLst>
          </p:cNvPr>
          <p:cNvSpPr/>
          <p:nvPr/>
        </p:nvSpPr>
        <p:spPr>
          <a:xfrm>
            <a:off x="1306287" y="2398814"/>
            <a:ext cx="2111828" cy="27432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E60F7E-2403-BD4C-9DA3-C333D796B9E4}"/>
              </a:ext>
            </a:extLst>
          </p:cNvPr>
          <p:cNvSpPr txBox="1"/>
          <p:nvPr/>
        </p:nvSpPr>
        <p:spPr>
          <a:xfrm>
            <a:off x="1228106" y="2385955"/>
            <a:ext cx="226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Controller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61E336-517E-4140-84A8-C658F0048099}"/>
              </a:ext>
            </a:extLst>
          </p:cNvPr>
          <p:cNvSpPr txBox="1"/>
          <p:nvPr/>
        </p:nvSpPr>
        <p:spPr>
          <a:xfrm>
            <a:off x="1216968" y="3125080"/>
            <a:ext cx="226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420A47-22C9-564A-82D5-F5A563320E49}"/>
              </a:ext>
            </a:extLst>
          </p:cNvPr>
          <p:cNvSpPr txBox="1"/>
          <p:nvPr/>
        </p:nvSpPr>
        <p:spPr>
          <a:xfrm>
            <a:off x="1216968" y="3706474"/>
            <a:ext cx="226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generation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B210C9-C478-A24E-AAE2-EC601873DD92}"/>
              </a:ext>
            </a:extLst>
          </p:cNvPr>
          <p:cNvSpPr txBox="1"/>
          <p:nvPr/>
        </p:nvSpPr>
        <p:spPr>
          <a:xfrm>
            <a:off x="1216968" y="4287868"/>
            <a:ext cx="226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3CEF08-C4F2-074A-B6B3-D0DD79CB8370}"/>
              </a:ext>
            </a:extLst>
          </p:cNvPr>
          <p:cNvSpPr/>
          <p:nvPr/>
        </p:nvSpPr>
        <p:spPr>
          <a:xfrm>
            <a:off x="1774119" y="3063335"/>
            <a:ext cx="1153885" cy="449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A09DBAE-0D96-904C-B010-4198108E64C4}"/>
              </a:ext>
            </a:extLst>
          </p:cNvPr>
          <p:cNvSpPr/>
          <p:nvPr/>
        </p:nvSpPr>
        <p:spPr>
          <a:xfrm>
            <a:off x="1534634" y="3635720"/>
            <a:ext cx="1636815" cy="449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65DDF69-06E3-C94F-BC51-5479AF36AADB}"/>
              </a:ext>
            </a:extLst>
          </p:cNvPr>
          <p:cNvSpPr/>
          <p:nvPr/>
        </p:nvSpPr>
        <p:spPr>
          <a:xfrm>
            <a:off x="1718701" y="4217114"/>
            <a:ext cx="1264722" cy="449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em Ângulos Retos 16">
            <a:extLst>
              <a:ext uri="{FF2B5EF4-FFF2-40B4-BE49-F238E27FC236}">
                <a16:creationId xmlns:a16="http://schemas.microsoft.com/office/drawing/2014/main" id="{E7176AF2-07DF-1C4B-8657-4FF95024F01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25092" y="1095111"/>
            <a:ext cx="2223155" cy="1273776"/>
          </a:xfrm>
          <a:prstGeom prst="bentConnector3">
            <a:avLst>
              <a:gd name="adj1" fmla="val -21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EB8A6B8-AEF0-9644-A00F-363580446E4E}"/>
              </a:ext>
            </a:extLst>
          </p:cNvPr>
          <p:cNvSpPr/>
          <p:nvPr/>
        </p:nvSpPr>
        <p:spPr>
          <a:xfrm>
            <a:off x="4769922" y="3532909"/>
            <a:ext cx="3166752" cy="1609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7B37D8E-0A52-9543-84E0-B31E6592069D}"/>
              </a:ext>
            </a:extLst>
          </p:cNvPr>
          <p:cNvSpPr txBox="1"/>
          <p:nvPr/>
        </p:nvSpPr>
        <p:spPr>
          <a:xfrm>
            <a:off x="4769922" y="3512618"/>
            <a:ext cx="211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Controller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E3EB87-7067-BA41-A806-BF14B42D45DA}"/>
              </a:ext>
            </a:extLst>
          </p:cNvPr>
          <p:cNvSpPr txBox="1"/>
          <p:nvPr/>
        </p:nvSpPr>
        <p:spPr>
          <a:xfrm>
            <a:off x="5015836" y="4147745"/>
            <a:ext cx="126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following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F9431A-84A3-EE4D-9247-1BB412ED17C1}"/>
              </a:ext>
            </a:extLst>
          </p:cNvPr>
          <p:cNvSpPr/>
          <p:nvPr/>
        </p:nvSpPr>
        <p:spPr>
          <a:xfrm>
            <a:off x="5095995" y="4094012"/>
            <a:ext cx="1104404" cy="6561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B98FB87-0322-0746-BEA1-1285F45924C4}"/>
              </a:ext>
            </a:extLst>
          </p:cNvPr>
          <p:cNvSpPr txBox="1"/>
          <p:nvPr/>
        </p:nvSpPr>
        <p:spPr>
          <a:xfrm>
            <a:off x="6480954" y="4140179"/>
            <a:ext cx="126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monitoring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6600F90-386D-B540-A708-6F458B17E443}"/>
              </a:ext>
            </a:extLst>
          </p:cNvPr>
          <p:cNvSpPr/>
          <p:nvPr/>
        </p:nvSpPr>
        <p:spPr>
          <a:xfrm>
            <a:off x="6581896" y="4094012"/>
            <a:ext cx="1104404" cy="6561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B45E0A2E-ED16-324F-97BB-87855820F9F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18115" y="4337463"/>
            <a:ext cx="13518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41BBEF26-0104-9D4E-B9B7-1BA92E43D1AE}"/>
              </a:ext>
            </a:extLst>
          </p:cNvPr>
          <p:cNvCxnSpPr>
            <a:cxnSpLocks/>
          </p:cNvCxnSpPr>
          <p:nvPr/>
        </p:nvCxnSpPr>
        <p:spPr>
          <a:xfrm flipH="1">
            <a:off x="6412674" y="989222"/>
            <a:ext cx="11222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114D7059-DACE-904F-803F-6B92D6D323B4}"/>
              </a:ext>
            </a:extLst>
          </p:cNvPr>
          <p:cNvSpPr/>
          <p:nvPr/>
        </p:nvSpPr>
        <p:spPr>
          <a:xfrm>
            <a:off x="7554680" y="403194"/>
            <a:ext cx="1864427" cy="1394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07F4BC2-A83E-F946-AB23-6D83A5FFE4AB}"/>
              </a:ext>
            </a:extLst>
          </p:cNvPr>
          <p:cNvSpPr txBox="1"/>
          <p:nvPr/>
        </p:nvSpPr>
        <p:spPr>
          <a:xfrm>
            <a:off x="7554680" y="403194"/>
            <a:ext cx="186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6D26888-6119-5A45-942A-CDAD6CBF7DC9}"/>
              </a:ext>
            </a:extLst>
          </p:cNvPr>
          <p:cNvSpPr/>
          <p:nvPr/>
        </p:nvSpPr>
        <p:spPr>
          <a:xfrm>
            <a:off x="9013315" y="4014251"/>
            <a:ext cx="961278" cy="581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FC56F75-8020-794D-9E05-BA48C7B9D932}"/>
              </a:ext>
            </a:extLst>
          </p:cNvPr>
          <p:cNvSpPr txBox="1"/>
          <p:nvPr/>
        </p:nvSpPr>
        <p:spPr>
          <a:xfrm>
            <a:off x="9031496" y="4138928"/>
            <a:ext cx="96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A2C3082B-0621-3E47-89CE-FEB56935120B}"/>
              </a:ext>
            </a:extLst>
          </p:cNvPr>
          <p:cNvCxnSpPr>
            <a:cxnSpLocks/>
          </p:cNvCxnSpPr>
          <p:nvPr/>
        </p:nvCxnSpPr>
        <p:spPr>
          <a:xfrm>
            <a:off x="7936674" y="4337463"/>
            <a:ext cx="1076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9FA87CEC-ACF5-9946-8E0D-A8F4017B88C2}"/>
              </a:ext>
            </a:extLst>
          </p:cNvPr>
          <p:cNvCxnSpPr>
            <a:cxnSpLocks/>
          </p:cNvCxnSpPr>
          <p:nvPr/>
        </p:nvCxnSpPr>
        <p:spPr>
          <a:xfrm flipV="1">
            <a:off x="2348844" y="5142016"/>
            <a:ext cx="0" cy="537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44C11581-85DF-3147-B528-935EC480D820}"/>
              </a:ext>
            </a:extLst>
          </p:cNvPr>
          <p:cNvCxnSpPr>
            <a:cxnSpLocks/>
          </p:cNvCxnSpPr>
          <p:nvPr/>
        </p:nvCxnSpPr>
        <p:spPr>
          <a:xfrm>
            <a:off x="2348844" y="5679762"/>
            <a:ext cx="71632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E1AB60E6-265B-2642-873C-8736C6E915EC}"/>
              </a:ext>
            </a:extLst>
          </p:cNvPr>
          <p:cNvCxnSpPr>
            <a:cxnSpLocks/>
          </p:cNvCxnSpPr>
          <p:nvPr/>
        </p:nvCxnSpPr>
        <p:spPr>
          <a:xfrm flipV="1">
            <a:off x="9512135" y="4599957"/>
            <a:ext cx="0" cy="10841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2AB52DF0-6B71-DF41-AAFA-D7760A31A1BC}"/>
              </a:ext>
            </a:extLst>
          </p:cNvPr>
          <p:cNvCxnSpPr>
            <a:cxnSpLocks/>
          </p:cNvCxnSpPr>
          <p:nvPr/>
        </p:nvCxnSpPr>
        <p:spPr>
          <a:xfrm flipV="1">
            <a:off x="9512135" y="2724509"/>
            <a:ext cx="0" cy="1289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96A2D927-42FC-4948-9DD7-340496D40420}"/>
              </a:ext>
            </a:extLst>
          </p:cNvPr>
          <p:cNvCxnSpPr>
            <a:cxnSpLocks/>
          </p:cNvCxnSpPr>
          <p:nvPr/>
        </p:nvCxnSpPr>
        <p:spPr>
          <a:xfrm>
            <a:off x="5937662" y="2724509"/>
            <a:ext cx="35744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C9B308E4-9EAE-4C41-A11B-58F018482039}"/>
              </a:ext>
            </a:extLst>
          </p:cNvPr>
          <p:cNvCxnSpPr>
            <a:cxnSpLocks/>
          </p:cNvCxnSpPr>
          <p:nvPr/>
        </p:nvCxnSpPr>
        <p:spPr>
          <a:xfrm flipV="1">
            <a:off x="5937662" y="1513570"/>
            <a:ext cx="0" cy="1210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19202B8B-E1AB-F94F-A876-16D4E54EF2D4}"/>
              </a:ext>
            </a:extLst>
          </p:cNvPr>
          <p:cNvCxnSpPr>
            <a:cxnSpLocks/>
          </p:cNvCxnSpPr>
          <p:nvPr/>
        </p:nvCxnSpPr>
        <p:spPr>
          <a:xfrm flipV="1">
            <a:off x="8441377" y="3125080"/>
            <a:ext cx="0" cy="12123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4E5FE8B0-6FFB-B04C-9125-58EFD3F38F4F}"/>
              </a:ext>
            </a:extLst>
          </p:cNvPr>
          <p:cNvCxnSpPr>
            <a:cxnSpLocks/>
          </p:cNvCxnSpPr>
          <p:nvPr/>
        </p:nvCxnSpPr>
        <p:spPr>
          <a:xfrm>
            <a:off x="5237018" y="3125080"/>
            <a:ext cx="32043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3D11E85B-DF6E-0540-80C2-071FA095F17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8" y="1513569"/>
            <a:ext cx="9896" cy="1611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6834D11-4D20-B248-8E22-479CABE1D91A}"/>
              </a:ext>
            </a:extLst>
          </p:cNvPr>
          <p:cNvSpPr txBox="1"/>
          <p:nvPr/>
        </p:nvSpPr>
        <p:spPr>
          <a:xfrm>
            <a:off x="3701868" y="3906575"/>
            <a:ext cx="1113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Reference trajectory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276B17C-1500-B24D-B0A1-A59DC1C4511E}"/>
              </a:ext>
            </a:extLst>
          </p:cNvPr>
          <p:cNvSpPr txBox="1"/>
          <p:nvPr/>
        </p:nvSpPr>
        <p:spPr>
          <a:xfrm>
            <a:off x="1235274" y="5274127"/>
            <a:ext cx="1113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Current position and orientation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3AA4312-F1B2-904F-9CDD-B8AEF00D3D48}"/>
              </a:ext>
            </a:extLst>
          </p:cNvPr>
          <p:cNvSpPr txBox="1"/>
          <p:nvPr/>
        </p:nvSpPr>
        <p:spPr>
          <a:xfrm>
            <a:off x="5924168" y="1613067"/>
            <a:ext cx="1113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Current position and orientation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36CFBC0-20C8-A546-BD3D-7621D54C2B8F}"/>
              </a:ext>
            </a:extLst>
          </p:cNvPr>
          <p:cNvSpPr txBox="1"/>
          <p:nvPr/>
        </p:nvSpPr>
        <p:spPr>
          <a:xfrm>
            <a:off x="3688330" y="4357753"/>
            <a:ext cx="1113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85C01F8-DFEB-3D46-BBAB-F73B16E600BE}"/>
              </a:ext>
            </a:extLst>
          </p:cNvPr>
          <p:cNvSpPr txBox="1"/>
          <p:nvPr/>
        </p:nvSpPr>
        <p:spPr>
          <a:xfrm>
            <a:off x="3885274" y="1608308"/>
            <a:ext cx="15401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Linear velocity</a:t>
            </a:r>
          </a:p>
          <a:p>
            <a:pPr algn="ctr"/>
            <a:r>
              <a:rPr lang="pt-PT" sz="1100" dirty="0">
                <a:cs typeface="Times New Roman" panose="02020603050405020304" pitchFamily="18" charset="0"/>
              </a:rPr>
              <a:t>Steering velocity</a:t>
            </a:r>
          </a:p>
          <a:p>
            <a:pPr algn="ctr"/>
            <a:r>
              <a:rPr lang="pt-PT" sz="1100" dirty="0">
                <a:cs typeface="Times New Roman" panose="02020603050405020304" pitchFamily="18" charset="0"/>
              </a:rPr>
              <a:t>Energy available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6C17380-E541-6747-A426-15E1EF7CAA2A}"/>
              </a:ext>
            </a:extLst>
          </p:cNvPr>
          <p:cNvSpPr txBox="1"/>
          <p:nvPr/>
        </p:nvSpPr>
        <p:spPr>
          <a:xfrm>
            <a:off x="7716824" y="4326389"/>
            <a:ext cx="1540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Linear velocity</a:t>
            </a:r>
          </a:p>
          <a:p>
            <a:pPr algn="ctr"/>
            <a:r>
              <a:rPr lang="pt-PT" sz="1100" dirty="0">
                <a:cs typeface="Times New Roman" panose="02020603050405020304" pitchFamily="18" charset="0"/>
              </a:rPr>
              <a:t>Steering velocity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6E7C157-BDDC-434C-B0EF-78C863C5917B}"/>
              </a:ext>
            </a:extLst>
          </p:cNvPr>
          <p:cNvSpPr txBox="1"/>
          <p:nvPr/>
        </p:nvSpPr>
        <p:spPr>
          <a:xfrm>
            <a:off x="2924554" y="794906"/>
            <a:ext cx="1763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Trajectory generated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FE0541A-3113-4D4A-9F84-BE8D47FBFB95}"/>
              </a:ext>
            </a:extLst>
          </p:cNvPr>
          <p:cNvSpPr txBox="1"/>
          <p:nvPr/>
        </p:nvSpPr>
        <p:spPr>
          <a:xfrm>
            <a:off x="1945021" y="1958163"/>
            <a:ext cx="154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User input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039F18C-07AA-5546-8842-24E7AF8CF4E2}"/>
              </a:ext>
            </a:extLst>
          </p:cNvPr>
          <p:cNvSpPr txBox="1"/>
          <p:nvPr/>
        </p:nvSpPr>
        <p:spPr>
          <a:xfrm>
            <a:off x="7542789" y="751290"/>
            <a:ext cx="1864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locations</a:t>
            </a:r>
          </a:p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locations</a:t>
            </a:r>
          </a:p>
          <a:p>
            <a:pPr algn="ctr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budget</a:t>
            </a:r>
          </a:p>
        </p:txBody>
      </p: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A3348CA1-45F2-D34B-B291-1A0A3D6046B7}"/>
              </a:ext>
            </a:extLst>
          </p:cNvPr>
          <p:cNvCxnSpPr>
            <a:cxnSpLocks/>
          </p:cNvCxnSpPr>
          <p:nvPr/>
        </p:nvCxnSpPr>
        <p:spPr>
          <a:xfrm flipV="1">
            <a:off x="3741202" y="4885395"/>
            <a:ext cx="0" cy="784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xão Reta Unidirecional 83">
            <a:extLst>
              <a:ext uri="{FF2B5EF4-FFF2-40B4-BE49-F238E27FC236}">
                <a16:creationId xmlns:a16="http://schemas.microsoft.com/office/drawing/2014/main" id="{C01E8758-35C9-4F40-9359-F9F62C6A1095}"/>
              </a:ext>
            </a:extLst>
          </p:cNvPr>
          <p:cNvCxnSpPr>
            <a:cxnSpLocks/>
          </p:cNvCxnSpPr>
          <p:nvPr/>
        </p:nvCxnSpPr>
        <p:spPr>
          <a:xfrm>
            <a:off x="3741202" y="4885395"/>
            <a:ext cx="10016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3384C64-A594-B043-BAC4-84140BDD7243}"/>
              </a:ext>
            </a:extLst>
          </p:cNvPr>
          <p:cNvSpPr txBox="1"/>
          <p:nvPr/>
        </p:nvSpPr>
        <p:spPr>
          <a:xfrm>
            <a:off x="3691199" y="4895652"/>
            <a:ext cx="1113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cs typeface="Times New Roman" panose="02020603050405020304" pitchFamily="18" charset="0"/>
              </a:rPr>
              <a:t>Current position and orientation</a:t>
            </a:r>
          </a:p>
        </p:txBody>
      </p:sp>
    </p:spTree>
    <p:extLst>
      <p:ext uri="{BB962C8B-B14F-4D97-AF65-F5344CB8AC3E}">
        <p14:creationId xmlns:p14="http://schemas.microsoft.com/office/powerpoint/2010/main" val="4102403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112</Words>
  <Application>Microsoft Macintosh PowerPoint</Application>
  <PresentationFormat>Ecrã Panorâmico</PresentationFormat>
  <Paragraphs>77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Pereira</dc:creator>
  <cp:lastModifiedBy>Gonçalo Dinis Ramos Costa Pereira</cp:lastModifiedBy>
  <cp:revision>17</cp:revision>
  <dcterms:created xsi:type="dcterms:W3CDTF">2020-03-26T15:16:04Z</dcterms:created>
  <dcterms:modified xsi:type="dcterms:W3CDTF">2020-06-05T17:03:58Z</dcterms:modified>
</cp:coreProperties>
</file>