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a95305be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a95305b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a95305be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a95305b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a95305b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a95305b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a95305b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a95305b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a8b42cb4c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a8b42cb4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a8b42cb4c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a8b42cb4c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a8b42cb4c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a8b42cb4c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8b42cb4c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8b42cb4c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8b42cb4c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8b42cb4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a95305b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a95305b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a95305b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a95305b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a95305b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a95305b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Memorial Connect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88"/>
              <a:t>Ingeniería Informática</a:t>
            </a:r>
            <a:endParaRPr sz="26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77"/>
              <a:t>Escuela de informática y Telecomunicaciones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315325"/>
            <a:ext cx="347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</a:t>
            </a:r>
            <a:r>
              <a:rPr lang="es"/>
              <a:t>Fabián</a:t>
            </a:r>
            <a:r>
              <a:rPr lang="es"/>
              <a:t> Saldaño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Sede: Puente alto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Sebastian</a:t>
            </a:r>
            <a:r>
              <a:rPr lang="es"/>
              <a:t> Henriquez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Ariel Saavedra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Pedro Madrid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Carlos Pardo</a:t>
            </a:r>
            <a:endParaRPr/>
          </a:p>
        </p:txBody>
      </p:sp>
      <p:sp>
        <p:nvSpPr>
          <p:cNvPr id="136" name="Google Shape;136;p13"/>
          <p:cNvSpPr txBox="1"/>
          <p:nvPr>
            <p:ph type="ctrTitle"/>
          </p:nvPr>
        </p:nvSpPr>
        <p:spPr>
          <a:xfrm>
            <a:off x="52750" y="4311175"/>
            <a:ext cx="1435800" cy="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2025</a:t>
            </a:r>
            <a:endParaRPr sz="1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Responsabilidades - Matriz RACI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</a:t>
            </a:r>
            <a:r>
              <a:rPr lang="es"/>
              <a:t>Estimación</a:t>
            </a:r>
            <a:r>
              <a:rPr lang="es"/>
              <a:t> de Riesgos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Carta Gantt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costos estimados del proyecto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 a resolver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 gestión de servicios funerarios y cementerios aún se realiza en gran medida de forma manual y presencial, lo que provoca demoras, poca transparencia en precios y disponibilidad, ausencia de información en tiempo real y dificultades de coordinación entre familias, funerarias, cementerios y proveedores, especialmente en un contexto emocionalmente delicado para los usuarios.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358100" y="1013375"/>
            <a:ext cx="70389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Se propone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MemorialConnect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, una plataforma web integral que digitaliza y centraliza la gestión de servicios funerarios y cementerios. Permitirá a familias, funerarias y proveedores coordinar servicios en un solo lugar, con acceso en tiempo real a información, memoriales digitales, pagos en línea seguros y herramientas de administración eficientes. Su propuesta de valor está en combinar </a:t>
            </a:r>
            <a:r>
              <a:rPr b="1" lang="es" sz="1200">
                <a:latin typeface="Arial"/>
                <a:ea typeface="Arial"/>
                <a:cs typeface="Arial"/>
                <a:sym typeface="Arial"/>
              </a:rPr>
              <a:t>eficiencia operativa, transparencia, accesibilidad y sensibilidad humana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en un sector tradicionalmente manual.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2710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</a:t>
            </a:r>
            <a:r>
              <a:rPr lang="es"/>
              <a:t> del Proyecto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358100" y="3399800"/>
            <a:ext cx="7038900" cy="8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Desarrollar e implementar un sistema web que optimice la gestión de memoriales y servicios funerarios, mejorando la coordinación entre los distintos actores y ofreciendo a los usuarios una experiencia digital confiable, segura y empática.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193600" y="1022025"/>
            <a:ext cx="5265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Que hace el sistema: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Digitaliza y administra sepulturas, reservas y memoriales.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Permite a familias crear memoriales digitales, agendar visitas y recibir recordatorios.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Facilita la contratación y pago de servicios funerarios y florales en línea.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Ofrece paneles administrativos para cementerios, funerarias y proveedores.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Garantiza trazabilidad de servicios, seguridad de datos y auditoría de operaciones.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1193600" y="2731200"/>
            <a:ext cx="5265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Que NO hace: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gestiona trámites legales externos (ej. certificados de defunción).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realiza transporte físico de restos (solo coordinación digital).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reemplaza sistemas internos de facturación, aunque puede integrarse vía API.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1193600" y="3794700"/>
            <a:ext cx="5265300" cy="24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Otros Alcances o restricciones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Funcionará solo con conexión a internet y navegadores actualizados.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Requiere integración con pasarelas de pago (Flow, Servipag).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El acceso a información sensible está restringido a usuarios autorizados.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Disponibilidad mínima exigida: </a:t>
            </a:r>
            <a:r>
              <a:rPr b="1" lang="es" sz="1000">
                <a:latin typeface="Arial"/>
                <a:ea typeface="Arial"/>
                <a:cs typeface="Arial"/>
                <a:sym typeface="Arial"/>
              </a:rPr>
              <a:t>99% mensual</a:t>
            </a:r>
            <a:r>
              <a:rPr lang="es" sz="1000">
                <a:latin typeface="Arial"/>
                <a:ea typeface="Arial"/>
                <a:cs typeface="Arial"/>
                <a:sym typeface="Arial"/>
              </a:rPr>
              <a:t>, con respaldo automático diario.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requerimientos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297500" y="13771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Lista de requerimientos funcionales: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Marketplace: Compra y venta de artículos conmemorativos.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Pasarela de pagos (Flow): Pagos seguros con tarjeta de crédito, débito y prepago.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Lectura de código QR en lápidas: Acceso a memoriales digitales.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Registro y digitalización de sepulturas: Gestión de lápidas, nichos y mausoleos.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Mapa interactivo: Localización y rutas hacia sepulturas.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Agenda de visitas y recordatorios: Reservas de visitas y notificaciones automáticas.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Panel administrativo y gestión de roles/permisos: Control y administración según perfil de usuario.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Lista de requerimientos NO funcionales: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Seguridad: Cifrado de credenciales, autenticación JWT y opción de MFA; cumplimiento de Ley 19.628.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Disponibilidad: 99% mensual con respaldos automáticos diarios.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Usabilidad: Interfaz intuitiva y responsive para todo tipo de usuario.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Rendimiento: Respuesta rápida (&lt;3 segundos) para consultas críticas.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Compatibilidad e integración: Navegadores modernos, dispositivos móviles e integración con pasarelas de pago externas.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Modelo Datos Relacional</a:t>
            </a:r>
            <a:endParaRPr sz="3500"/>
          </a:p>
        </p:txBody>
      </p:sp>
      <p:pic>
        <p:nvPicPr>
          <p:cNvPr id="170" name="Google Shape;170;p18" title="Modelo de base de da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75" y="920150"/>
            <a:ext cx="6554926" cy="42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Caso Uso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Actividades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de Desarrollo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