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5072"/>
  </p:normalViewPr>
  <p:slideViewPr>
    <p:cSldViewPr snapToGrid="0" snapToObjects="1">
      <p:cViewPr varScale="1">
        <p:scale>
          <a:sx n="103" d="100"/>
          <a:sy n="103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4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6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2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4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5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E6BE-4CC7-FAD3-7D22-4BCC4BF7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FF17B-68BC-5C65-E41E-0AC59C4D7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Carlos Quarterman</a:t>
            </a:r>
          </a:p>
        </p:txBody>
      </p:sp>
    </p:spTree>
    <p:extLst>
      <p:ext uri="{BB962C8B-B14F-4D97-AF65-F5344CB8AC3E}">
        <p14:creationId xmlns:p14="http://schemas.microsoft.com/office/powerpoint/2010/main" val="32537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9797-3D1A-AD19-7569-D7B0FBC5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AC9E-ABEC-77C9-5C7B-AE7829E8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banking customers can deposit and withdraw from their checking accounts. </a:t>
            </a:r>
          </a:p>
          <a:p>
            <a:r>
              <a:rPr lang="en-US" dirty="0"/>
              <a:t>Display checking account information such as first name, last name, account number, and balance. </a:t>
            </a:r>
          </a:p>
          <a:p>
            <a:r>
              <a:rPr lang="en-US" dirty="0"/>
              <a:t>New banking customers have to be added to the bank database (JSON file &amp; MongoDB) to use this application. </a:t>
            </a:r>
          </a:p>
        </p:txBody>
      </p:sp>
    </p:spTree>
    <p:extLst>
      <p:ext uri="{BB962C8B-B14F-4D97-AF65-F5344CB8AC3E}">
        <p14:creationId xmlns:p14="http://schemas.microsoft.com/office/powerpoint/2010/main" val="40635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483C-3B4A-FC9F-873A-10D4056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F7FF-F040-331B-4724-96AF4DB1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 3.10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/>
              <a:t> Visual Studio Code</a:t>
            </a:r>
          </a:p>
          <a:p>
            <a:r>
              <a:rPr lang="en-US" dirty="0"/>
              <a:t>MongoDB (JSON file)</a:t>
            </a:r>
          </a:p>
          <a:p>
            <a:r>
              <a:rPr lang="en-US" dirty="0" err="1"/>
              <a:t>PyMongo</a:t>
            </a:r>
            <a:endParaRPr lang="en-US" dirty="0"/>
          </a:p>
          <a:p>
            <a:r>
              <a:rPr lang="en-US" dirty="0"/>
              <a:t>git SCM (+ GitHub)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289-9BCC-161C-8B2B-88E92D60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Time!!!!</a:t>
            </a:r>
          </a:p>
        </p:txBody>
      </p:sp>
    </p:spTree>
    <p:extLst>
      <p:ext uri="{BB962C8B-B14F-4D97-AF65-F5344CB8AC3E}">
        <p14:creationId xmlns:p14="http://schemas.microsoft.com/office/powerpoint/2010/main" val="2015410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{3732EE0E-96CB-7F47-A697-148739391E68}tf10001119</Template>
  <TotalTime>1065</TotalTime>
  <Words>81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Banking Application</vt:lpstr>
      <vt:lpstr>Purpose</vt:lpstr>
      <vt:lpstr>Tech Stack</vt:lpstr>
      <vt:lpstr>Demo Time!!!!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Carlos Quarterman</dc:creator>
  <cp:lastModifiedBy>Carlos Quarterman</cp:lastModifiedBy>
  <cp:revision>14</cp:revision>
  <dcterms:created xsi:type="dcterms:W3CDTF">2022-05-06T01:49:33Z</dcterms:created>
  <dcterms:modified xsi:type="dcterms:W3CDTF">2022-05-06T19:59:11Z</dcterms:modified>
</cp:coreProperties>
</file>