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0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93"/>
    <p:restoredTop sz="95144"/>
  </p:normalViewPr>
  <p:slideViewPr>
    <p:cSldViewPr snapToGrid="0" snapToObjects="1">
      <p:cViewPr>
        <p:scale>
          <a:sx n="90" d="100"/>
          <a:sy n="90" d="100"/>
        </p:scale>
        <p:origin x="135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5220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6742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036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smtClean="0"/>
              <a:t>5/6/22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1567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1785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t>5/6/22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5829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5/6/22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4825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5/6/22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0242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5/6/22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806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1592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5/6/22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4880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8568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BE6BE-4CC7-FAD3-7D22-4BCC4BF7DF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Banking Application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CFF17B-68BC-5C65-E41E-0AC59C4D72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Carlos Quarterman</a:t>
            </a:r>
          </a:p>
        </p:txBody>
      </p:sp>
    </p:spTree>
    <p:extLst>
      <p:ext uri="{BB962C8B-B14F-4D97-AF65-F5344CB8AC3E}">
        <p14:creationId xmlns:p14="http://schemas.microsoft.com/office/powerpoint/2010/main" val="3253701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99797-3D1A-AD19-7569-D7B0FBC52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7FAC9E-ABEC-77C9-5C7B-AE7829E8C8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Existing banking customers can deposit and withdraw from their checking accounts. </a:t>
            </a:r>
          </a:p>
          <a:p>
            <a:r>
              <a:rPr lang="en-US" dirty="0"/>
              <a:t>Display checking account information such as first name, last name, account number, and balance. </a:t>
            </a:r>
          </a:p>
          <a:p>
            <a:r>
              <a:rPr lang="en-US" dirty="0"/>
              <a:t>New banking customers have to be added to the bank database (JSON file or MongoDB Compass) to use this application. </a:t>
            </a:r>
          </a:p>
        </p:txBody>
      </p:sp>
    </p:spTree>
    <p:extLst>
      <p:ext uri="{BB962C8B-B14F-4D97-AF65-F5344CB8AC3E}">
        <p14:creationId xmlns:p14="http://schemas.microsoft.com/office/powerpoint/2010/main" val="4063596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6483C-3B4A-FC9F-873A-10D40563E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B2F7FF-F040-331B-4724-96AF4DB156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3.10</a:t>
            </a:r>
          </a:p>
          <a:p>
            <a:r>
              <a:rPr lang="en-US" dirty="0"/>
              <a:t> Visual Studio Code</a:t>
            </a:r>
          </a:p>
          <a:p>
            <a:r>
              <a:rPr lang="en-US" dirty="0"/>
              <a:t>MongoDB (JSON file)</a:t>
            </a:r>
          </a:p>
          <a:p>
            <a:r>
              <a:rPr lang="en-US" dirty="0" err="1"/>
              <a:t>PyMongo</a:t>
            </a:r>
            <a:endParaRPr lang="en-US" dirty="0"/>
          </a:p>
          <a:p>
            <a:r>
              <a:rPr lang="en-US" dirty="0"/>
              <a:t>git SCM (+ GitHub)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4130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6D289-9BCC-161C-8B2B-88E92D606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Demo Time!!!!</a:t>
            </a:r>
          </a:p>
        </p:txBody>
      </p:sp>
    </p:spTree>
    <p:extLst>
      <p:ext uri="{BB962C8B-B14F-4D97-AF65-F5344CB8AC3E}">
        <p14:creationId xmlns:p14="http://schemas.microsoft.com/office/powerpoint/2010/main" val="201541008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{3732EE0E-96CB-7F47-A697-148739391E68}tf10001119</Template>
  <TotalTime>1197</TotalTime>
  <Words>81</Words>
  <Application>Microsoft Macintosh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Gill Sans MT</vt:lpstr>
      <vt:lpstr>Gallery</vt:lpstr>
      <vt:lpstr>Banking Application</vt:lpstr>
      <vt:lpstr>Purpose</vt:lpstr>
      <vt:lpstr>Tech Stack</vt:lpstr>
      <vt:lpstr>Demo Time!!!!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Banking Application</dc:title>
  <dc:creator>Carlos Quarterman</dc:creator>
  <cp:lastModifiedBy>Carlos Quarterman</cp:lastModifiedBy>
  <cp:revision>17</cp:revision>
  <dcterms:created xsi:type="dcterms:W3CDTF">2022-05-06T01:49:33Z</dcterms:created>
  <dcterms:modified xsi:type="dcterms:W3CDTF">2022-05-06T22:11:56Z</dcterms:modified>
</cp:coreProperties>
</file>