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5072"/>
  </p:normalViewPr>
  <p:slideViewPr>
    <p:cSldViewPr snapToGrid="0" snapToObjects="1">
      <p:cViewPr varScale="1">
        <p:scale>
          <a:sx n="103" d="100"/>
          <a:sy n="10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balance. </a:t>
            </a:r>
          </a:p>
          <a:p>
            <a:r>
              <a:rPr lang="en-US" dirty="0"/>
              <a:t>New banking customers have to be added to the bank database (JSON file) 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83C-3B4A-FC9F-873A-10D4056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F7FF-F040-331B-4724-96AF4DB1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3.10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 Visual Studio Code</a:t>
            </a:r>
          </a:p>
          <a:p>
            <a:r>
              <a:rPr lang="en-US" dirty="0"/>
              <a:t>MongoDB (JSON file)</a:t>
            </a:r>
          </a:p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git SCM (+ 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{3732EE0E-96CB-7F47-A697-148739391E68}tf10001119</Template>
  <TotalTime>963</TotalTime>
  <Words>83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Banking Application</vt:lpstr>
      <vt:lpstr>Purpose</vt:lpstr>
      <vt:lpstr>Tech Stack</vt:lpstr>
      <vt:lpstr>Demo Time!!!!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12</cp:revision>
  <dcterms:created xsi:type="dcterms:W3CDTF">2022-05-06T01:49:33Z</dcterms:created>
  <dcterms:modified xsi:type="dcterms:W3CDTF">2022-05-06T18:17:34Z</dcterms:modified>
</cp:coreProperties>
</file>