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221"/>
  </p:normalViewPr>
  <p:slideViewPr>
    <p:cSldViewPr snapToGrid="0" snapToObjects="1">
      <p:cViewPr>
        <p:scale>
          <a:sx n="60" d="100"/>
          <a:sy n="60" d="100"/>
        </p:scale>
        <p:origin x="247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2A4B-C800-9AC7-C352-4F30A6B3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799</TotalTime>
  <Words>36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Banking Application</vt:lpstr>
      <vt:lpstr>Purpose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2</cp:revision>
  <dcterms:created xsi:type="dcterms:W3CDTF">2022-05-06T01:49:33Z</dcterms:created>
  <dcterms:modified xsi:type="dcterms:W3CDTF">2022-05-06T15:08:54Z</dcterms:modified>
</cp:coreProperties>
</file>