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2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</a:t>
            </a:r>
          </a:p>
          <a:p>
            <a:r>
              <a:rPr lang="en-US" dirty="0"/>
              <a:t>Display checking account information.</a:t>
            </a:r>
          </a:p>
          <a:p>
            <a:r>
              <a:rPr lang="en-US" dirty="0"/>
              <a:t>Coming soon option to deposit and withdraw from their </a:t>
            </a:r>
            <a:r>
              <a:rPr lang="en-US"/>
              <a:t>savings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2A4B-C800-9AC7-C352-4F30A6B3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34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Banking Application</vt:lpstr>
      <vt:lpstr>Purpose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</cp:revision>
  <dcterms:created xsi:type="dcterms:W3CDTF">2022-05-06T01:49:33Z</dcterms:created>
  <dcterms:modified xsi:type="dcterms:W3CDTF">2022-05-06T02:09:36Z</dcterms:modified>
</cp:coreProperties>
</file>