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5221"/>
  </p:normalViewPr>
  <p:slideViewPr>
    <p:cSldViewPr snapToGrid="0" snapToObjects="1">
      <p:cViewPr>
        <p:scale>
          <a:sx n="100" d="100"/>
          <a:sy n="100" d="100"/>
        </p:scale>
        <p:origin x="92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on to Backing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805</TotalTime>
  <Words>57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Banking Application</vt:lpstr>
      <vt:lpstr>Purpose</vt:lpstr>
      <vt:lpstr>Continuing on to Backing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6</cp:revision>
  <dcterms:created xsi:type="dcterms:W3CDTF">2022-05-06T01:49:33Z</dcterms:created>
  <dcterms:modified xsi:type="dcterms:W3CDTF">2022-05-06T15:14:53Z</dcterms:modified>
</cp:coreProperties>
</file>