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9" r:id="rId5"/>
    <p:sldId id="260" r:id="rId6"/>
    <p:sldId id="267" r:id="rId7"/>
    <p:sldId id="270" r:id="rId8"/>
    <p:sldId id="261" r:id="rId9"/>
    <p:sldId id="268" r:id="rId10"/>
    <p:sldId id="266" r:id="rId11"/>
    <p:sldId id="263" r:id="rId12"/>
    <p:sldId id="269" r:id="rId13"/>
    <p:sldId id="265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-54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3C006-F23F-4D35-98CA-D9D766F6D4B8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BAAD5-B35B-4DCD-837D-2E8DFD36B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BAAD5-B35B-4DCD-837D-2E8DFD36B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74F129-4BFC-4132-805A-052A80CF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90A26BE-3356-45FD-AD48-7AD67637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CE2207-7FE3-44E9-BB0D-CB145C5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BFA3726-5889-43EA-9218-C653CA01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6BC8109-6803-4D86-BDF7-3FA21BD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01F157-4BDB-4E48-8762-C4C2ADA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F5BA1A6-DD49-4EF2-BEA2-56799DED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D2907FA-D2AA-4D70-BF96-64402040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259FC60-DC69-4542-A108-DCC3334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CAD87E5-C6E2-44AF-BB7D-1D87EB6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AF7D2B4-067F-4404-AAF9-2BB2E356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72DA842-212C-4B8D-84AC-69BD78C4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5E02681-E1EA-49CD-9C2A-8228153C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BD7AA7E-94DC-41C4-B924-DF2EDD9D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DAB9E5A-EDDB-4A05-AEF7-1DB2548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09AB0-72D9-4171-B76C-130E39F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621DB48-4257-420A-9E04-2EDB9A00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B7311D4-BC70-4E36-91E0-9E67E999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B198F58-44C0-4C75-A627-68240405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AA6FF41-9B72-46E8-8650-0C391EA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2DA17-74C5-4AF8-89A9-8458C415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376D2E7-CF53-4EEE-AF8E-085707F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7072531-F13D-4DFA-906C-579EC85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687792B-486E-484E-BA4E-8612CF31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81AEBA3-2A22-4DE7-A73D-59B8280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7F7805-B379-4E09-9F7C-FDD7EEA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879F8F8-7AAE-4EFD-BFC7-90914051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CE274ED-20BA-47F6-B060-283723B0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6DE8D9D-73F4-4024-8215-43B1C0B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9730098-395A-4400-AA85-52C323D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3F5CBC7-8F43-4AA8-A1AF-CDEB210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6D057D-CEB2-4059-AA90-27A782FD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8AE417-4B95-428D-A4D5-3170946A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E84057C-A929-4162-A7AF-20B372DD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C6E484B-F313-4338-A5D3-971E73A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8FE468A-97D5-4734-9F32-D0325906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C8FD828-01DF-43A7-8FD5-67BD158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B0D3A90-47FE-4B8E-A947-421D1B0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3913BEA-E495-4747-A7CD-02F8D5EA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9E2BD2-A626-462D-BFA3-B24B0ED1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9ADDA02-DA87-4E8A-8422-4A133DBC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453DCA1-44FC-4E02-9813-9C3225A9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D9D8ECBA-681F-4E99-A312-5903FE87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74219B32-A687-4619-A8A2-B6F5B31F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DC03557-5CA6-4A49-991B-80C8A32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A39093D-3E45-4951-9053-44BC4EA6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77D36-B2E2-4DA7-B383-BA295364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6DF492D-A692-49FB-9A99-201E8AF2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89A4432-F89A-4EE6-9559-A3217995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0A77313-3B44-461B-81F7-26E619AB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9BCEA42-8D20-485B-AF6B-955FAC23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F78563-32D6-4F71-8169-9DCF8EAF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068F84-F2F2-42D0-B724-E470470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C7A357B0-D9AA-4F47-B5FB-7509BE15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4F0BBDB-1991-4EB6-A659-80A7F58E5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3A69B9A-45B5-4707-94B7-8DA14CA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79578-97DB-4F4D-BC64-F156A0469C07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BF65AA-D30F-4A50-BB00-0CEC89E4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49A653C-EFFD-4A2C-A9B0-D5E2407E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77F2B-6DD0-408D-B9E5-E7CD3A9F4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5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xmlns="" id="{E4BE7F93-CAAC-4C95-B699-61D9A887D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80"/>
          <a:stretch/>
        </p:blipFill>
        <p:spPr>
          <a:xfrm flipV="1">
            <a:off x="11101723" y="-49879"/>
            <a:ext cx="1090277" cy="6949441"/>
          </a:xfrm>
          <a:prstGeom prst="rect">
            <a:avLst/>
          </a:prstGeom>
        </p:spPr>
      </p:pic>
      <p:sp>
        <p:nvSpPr>
          <p:cNvPr id="9" name="Rounded Rectangle">
            <a:extLst>
              <a:ext uri="{FF2B5EF4-FFF2-40B4-BE49-F238E27FC236}">
                <a16:creationId xmlns:a16="http://schemas.microsoft.com/office/drawing/2014/main" xmlns="" id="{76DC4B81-D005-4A6D-AF9D-4A1DEDD9DD6E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Imagem 1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7AEB4298-6376-4F0E-9EFE-F1023DEF9C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00" y="6229005"/>
            <a:ext cx="920522" cy="4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goluiz" TargetMode="External"/><Relationship Id="rId2" Type="http://schemas.openxmlformats.org/officeDocument/2006/relationships/hyperlink" Target="https://github.com/Carlos-Riibeiro/WizTechDa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q/moq4" TargetMode="External"/><Relationship Id="rId3" Type="http://schemas.openxmlformats.org/officeDocument/2006/relationships/hyperlink" Target="https://docs.microsoft.com/en-us/aspnet/core/test/integration-tests?view=aspnetcore-2.2" TargetMode="External"/><Relationship Id="rId7" Type="http://schemas.openxmlformats.org/officeDocument/2006/relationships/hyperlink" Target="https://github.com/bchavez/Bogus" TargetMode="External"/><Relationship Id="rId2" Type="http://schemas.openxmlformats.org/officeDocument/2006/relationships/hyperlink" Target="https://docs.microsoft.com/en-us/aspnet/core/mvc/controllers/testing?view=aspnetcore-2.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pjbgf/asserting-equality-in-your-c-unit-tests-837b423024bf" TargetMode="External"/><Relationship Id="rId5" Type="http://schemas.openxmlformats.org/officeDocument/2006/relationships/hyperlink" Target="https://www.devmedia.com.br/desing-patterns-na-pratica-desvendando-o-builder-parte-2/14743" TargetMode="External"/><Relationship Id="rId4" Type="http://schemas.openxmlformats.org/officeDocument/2006/relationships/hyperlink" Target="https://docs.microsoft.com/en-us/dotnet/standard/microservices-architecture/microservice-ddd-cqrs-patterns/net-core-microservice-domain-model" TargetMode="External"/><Relationship Id="rId9" Type="http://schemas.openxmlformats.org/officeDocument/2006/relationships/hyperlink" Target="https://github.com/DevExpress/testcaf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com muito alta confiança">
            <a:extLst>
              <a:ext uri="{FF2B5EF4-FFF2-40B4-BE49-F238E27FC236}">
                <a16:creationId xmlns:a16="http://schemas.microsoft.com/office/drawing/2014/main" xmlns="" id="{35B6D676-79FE-4579-B366-F2573F15F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6" name="Imagem 5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1C7AFA52-9C6D-46D1-A49B-7D58F3950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76" y="2463839"/>
            <a:ext cx="4922308" cy="253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06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6A4181-5EF2-4748-A1FA-EE7FD057B5AD}"/>
              </a:ext>
            </a:extLst>
          </p:cNvPr>
          <p:cNvSpPr txBox="1"/>
          <p:nvPr/>
        </p:nvSpPr>
        <p:spPr>
          <a:xfrm>
            <a:off x="45935" y="749663"/>
            <a:ext cx="1105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HORA DO SHOW... BIIIIRL!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C1700C-0D72-4146-8C25-58215F9E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4" y="1765326"/>
            <a:ext cx="7803235" cy="48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07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94932A-33AD-4E9B-AF95-1F99C358ACE4}"/>
              </a:ext>
            </a:extLst>
          </p:cNvPr>
          <p:cNvSpPr txBox="1"/>
          <p:nvPr/>
        </p:nvSpPr>
        <p:spPr>
          <a:xfrm>
            <a:off x="103991" y="807719"/>
            <a:ext cx="3640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B8BB35-0FD3-4722-8646-7C77860E0325}"/>
              </a:ext>
            </a:extLst>
          </p:cNvPr>
          <p:cNvSpPr txBox="1"/>
          <p:nvPr/>
        </p:nvSpPr>
        <p:spPr>
          <a:xfrm>
            <a:off x="162369" y="1769342"/>
            <a:ext cx="10853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Carlos Augusto: 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https://github.com/Carlos-Riibeiro/WizTechDay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Yago Luiz: 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https://github.com/yagoluiz</a:t>
            </a:r>
            <a:endParaRPr 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08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94932A-33AD-4E9B-AF95-1F99C358ACE4}"/>
              </a:ext>
            </a:extLst>
          </p:cNvPr>
          <p:cNvSpPr txBox="1"/>
          <p:nvPr/>
        </p:nvSpPr>
        <p:spPr>
          <a:xfrm>
            <a:off x="103991" y="807719"/>
            <a:ext cx="3640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Referências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B8BB35-0FD3-4722-8646-7C77860E0325}"/>
              </a:ext>
            </a:extLst>
          </p:cNvPr>
          <p:cNvSpPr txBox="1"/>
          <p:nvPr/>
        </p:nvSpPr>
        <p:spPr>
          <a:xfrm>
            <a:off x="162369" y="1667744"/>
            <a:ext cx="108539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https://docs.microsoft.com/en-us/aspnet/core/mvc/controllers/testing?view=aspnetcore-2.2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https://docs.microsoft.com/en-us/aspnet/core/test/integration-tests?view=aspnetcore-2.2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https://docs.microsoft.com/en-us/dotnet/standard/microservices-architecture/microservice-ddd-cqrs-patterns/net-core-microservice-domain-model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https://www.devmedia.com.br/desing-patterns-na-pratica-desvendando-o-builder-parte-2/14743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https://medium.com/@pjbgf/asserting-equality-in-your-c-unit-tests-837b423024bf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7"/>
              </a:rPr>
              <a:t>https://github.com/bchavez/Bogus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8"/>
              </a:rPr>
              <a:t>https://github.com/moq/moq4</a:t>
            </a: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9"/>
              </a:rPr>
              <a:t>https://github.com/DevExpress/testcafe</a:t>
            </a:r>
            <a:endParaRPr lang="pt-BR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4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224CDE-805E-4973-8ED0-96404698A133}"/>
              </a:ext>
            </a:extLst>
          </p:cNvPr>
          <p:cNvSpPr txBox="1"/>
          <p:nvPr/>
        </p:nvSpPr>
        <p:spPr>
          <a:xfrm>
            <a:off x="1859796" y="2292974"/>
            <a:ext cx="8152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36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com muito alta confiança">
            <a:extLst>
              <a:ext uri="{FF2B5EF4-FFF2-40B4-BE49-F238E27FC236}">
                <a16:creationId xmlns:a16="http://schemas.microsoft.com/office/drawing/2014/main" xmlns="" id="{C835E195-5B73-46B2-8058-B483DC16A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  <p:pic>
        <p:nvPicPr>
          <p:cNvPr id="8" name="Imagem 7" descr="Uma imagem contendo cartão de negócios, texto&#10;&#10;Descrição gerada com alta confiança">
            <a:extLst>
              <a:ext uri="{FF2B5EF4-FFF2-40B4-BE49-F238E27FC236}">
                <a16:creationId xmlns:a16="http://schemas.microsoft.com/office/drawing/2014/main" xmlns="" id="{936ECF04-D465-4E37-B42E-7525028FE1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9" r="49128" b="5519"/>
          <a:stretch/>
        </p:blipFill>
        <p:spPr>
          <a:xfrm>
            <a:off x="6508595" y="-65790"/>
            <a:ext cx="5683405" cy="6858000"/>
          </a:xfrm>
          <a:prstGeom prst="rect">
            <a:avLst/>
          </a:prstGeom>
        </p:spPr>
      </p:pic>
      <p:pic>
        <p:nvPicPr>
          <p:cNvPr id="9" name="Imagem 8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9B29D3F-AFF4-41A2-AFF9-C4E401C81C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27" y="2807609"/>
            <a:ext cx="4175423" cy="21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BDF408-79B9-4250-B26D-008828649828}"/>
              </a:ext>
            </a:extLst>
          </p:cNvPr>
          <p:cNvSpPr txBox="1"/>
          <p:nvPr/>
        </p:nvSpPr>
        <p:spPr>
          <a:xfrm>
            <a:off x="759823" y="1912023"/>
            <a:ext cx="10150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Desenvolvimento com Testes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A1AD8F-88BC-4B89-993C-8F085D162565}"/>
              </a:ext>
            </a:extLst>
          </p:cNvPr>
          <p:cNvSpPr txBox="1"/>
          <p:nvPr/>
        </p:nvSpPr>
        <p:spPr>
          <a:xfrm>
            <a:off x="372366" y="5324651"/>
            <a:ext cx="52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Carlos Augusto, 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Yago Luiz, 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endParaRPr lang="pt-B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941D0C-0431-4CC2-A92E-EA0D00A51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6" y="896998"/>
            <a:ext cx="2607646" cy="260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318474-166B-4F20-A247-437FA514B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47" y="896998"/>
            <a:ext cx="2098340" cy="260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F4331F-6744-4DE3-B1C6-CD32343604CF}"/>
              </a:ext>
            </a:extLst>
          </p:cNvPr>
          <p:cNvSpPr txBox="1"/>
          <p:nvPr/>
        </p:nvSpPr>
        <p:spPr>
          <a:xfrm>
            <a:off x="6647523" y="3678014"/>
            <a:ext cx="3263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Trabalha há 7 anos como desenvolvedor de software;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 Wiz, responsável pelo desenvolvimento de APIs;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Mestrando em Computação Aplicada – Universidade de Brasília (UnB)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217AD6-A734-4B4F-ABB2-F6539DC65776}"/>
              </a:ext>
            </a:extLst>
          </p:cNvPr>
          <p:cNvSpPr txBox="1"/>
          <p:nvPr/>
        </p:nvSpPr>
        <p:spPr>
          <a:xfrm>
            <a:off x="1763615" y="3678014"/>
            <a:ext cx="3263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Trabalha há 5 anos como desenvolvedor de software;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Analista de Sistemas Back-</a:t>
            </a:r>
            <a:r>
              <a:rPr lang="pt-B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</a:t>
            </a:r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 Wiz, responsável pelo desenvolvimento de APIs;</a:t>
            </a:r>
          </a:p>
          <a:p>
            <a:pPr algn="ctr"/>
            <a:r>
              <a:rPr lang="pt-B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Pós-graduando em Arquitetura de Soluções – FIAP.</a:t>
            </a:r>
          </a:p>
        </p:txBody>
      </p:sp>
    </p:spTree>
    <p:extLst>
      <p:ext uri="{BB962C8B-B14F-4D97-AF65-F5344CB8AC3E}">
        <p14:creationId xmlns:p14="http://schemas.microsoft.com/office/powerpoint/2010/main" val="2774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01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020E75-C9D7-493D-A090-1D44A7FB397F}"/>
              </a:ext>
            </a:extLst>
          </p:cNvPr>
          <p:cNvSpPr txBox="1"/>
          <p:nvPr/>
        </p:nvSpPr>
        <p:spPr>
          <a:xfrm>
            <a:off x="659204" y="1490008"/>
            <a:ext cx="1015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 que implementar testes?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0F80FF-FE7D-45D8-A6DE-A0B5E16C8113}"/>
              </a:ext>
            </a:extLst>
          </p:cNvPr>
          <p:cNvSpPr txBox="1"/>
          <p:nvPr/>
        </p:nvSpPr>
        <p:spPr>
          <a:xfrm>
            <a:off x="659204" y="4298018"/>
            <a:ext cx="10150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Porque sim!</a:t>
            </a:r>
          </a:p>
        </p:txBody>
      </p:sp>
    </p:spTree>
    <p:extLst>
      <p:ext uri="{BB962C8B-B14F-4D97-AF65-F5344CB8AC3E}">
        <p14:creationId xmlns:p14="http://schemas.microsoft.com/office/powerpoint/2010/main" val="127867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02</a:t>
            </a:r>
            <a:endParaRPr sz="9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4C0BBEF-134E-4482-85FF-B657E2B34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31" y="990698"/>
            <a:ext cx="8440262" cy="53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03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511B0A-E628-491C-B76F-4C9FF2C3534F}"/>
              </a:ext>
            </a:extLst>
          </p:cNvPr>
          <p:cNvSpPr txBox="1"/>
          <p:nvPr/>
        </p:nvSpPr>
        <p:spPr>
          <a:xfrm>
            <a:off x="103991" y="807719"/>
            <a:ext cx="539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Unidade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9868" y="2121408"/>
            <a:ext cx="9725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icrosoft JhengHei" pitchFamily="34" charset="-120"/>
                <a:ea typeface="Microsoft JhengHei" pitchFamily="34" charset="-120"/>
              </a:rPr>
              <a:t>Um teste unitário basicamente é o teste da menor parte testável de um </a:t>
            </a: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programa.</a:t>
            </a:r>
          </a:p>
          <a:p>
            <a:endParaRPr lang="pt-BR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Classes de domínio (</a:t>
            </a: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Rico/Anêmico)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Princípio de responsabilidade única</a:t>
            </a:r>
            <a:endParaRPr lang="pt-BR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pt-BR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Facilitadores:</a:t>
            </a:r>
          </a:p>
          <a:p>
            <a:endParaRPr lang="pt-BR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Padrão </a:t>
            </a:r>
            <a:r>
              <a:rPr lang="pt-BR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Builder</a:t>
            </a:r>
            <a:endParaRPr lang="pt-BR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ExpectedObject</a:t>
            </a:r>
            <a:endParaRPr lang="pt-BR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Bogus</a:t>
            </a:r>
            <a:endParaRPr lang="pt-BR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Moq</a:t>
            </a:r>
            <a:endParaRPr lang="pt-BR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0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03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511B0A-E628-491C-B76F-4C9FF2C3534F}"/>
              </a:ext>
            </a:extLst>
          </p:cNvPr>
          <p:cNvSpPr txBox="1"/>
          <p:nvPr/>
        </p:nvSpPr>
        <p:spPr>
          <a:xfrm>
            <a:off x="103989" y="807719"/>
            <a:ext cx="10941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que não fazer em um teste de unidade</a:t>
            </a:r>
            <a:endParaRPr lang="pt-BR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868" y="2121408"/>
            <a:ext cx="9725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 banco de dados, e-mail e outros serviços externos.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Escrever testes que dependem de outros testes.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Escrever nome de testes inadequados.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Fazer múltiplos </a:t>
            </a:r>
            <a:r>
              <a:rPr lang="pt-BR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asserts</a:t>
            </a: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***.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Atingir 100% de cobertura.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 cuidar dos testes como códigos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42907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04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74A57-17B8-41BE-91BA-32761A990732}"/>
              </a:ext>
            </a:extLst>
          </p:cNvPr>
          <p:cNvSpPr txBox="1"/>
          <p:nvPr/>
        </p:nvSpPr>
        <p:spPr>
          <a:xfrm>
            <a:off x="103991" y="807719"/>
            <a:ext cx="626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Integração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EF50B9-0E90-49F3-AD52-B59BD24FE89A}"/>
              </a:ext>
            </a:extLst>
          </p:cNvPr>
          <p:cNvSpPr txBox="1"/>
          <p:nvPr/>
        </p:nvSpPr>
        <p:spPr>
          <a:xfrm>
            <a:off x="162369" y="1751308"/>
            <a:ext cx="10934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que integram </a:t>
            </a:r>
            <a:r>
              <a:rPr lang="pt-BR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PARTES</a:t>
            </a:r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seu sistema:</a:t>
            </a:r>
          </a:p>
          <a:p>
            <a:endParaRPr lang="pt-BR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Banco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Chamadas HTTP;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Serviços externos.</a:t>
            </a:r>
          </a:p>
        </p:txBody>
      </p:sp>
    </p:spTree>
    <p:extLst>
      <p:ext uri="{BB962C8B-B14F-4D97-AF65-F5344CB8AC3E}">
        <p14:creationId xmlns:p14="http://schemas.microsoft.com/office/powerpoint/2010/main" val="2029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rtilha de…">
            <a:extLst>
              <a:ext uri="{FF2B5EF4-FFF2-40B4-BE49-F238E27FC236}">
                <a16:creationId xmlns:a16="http://schemas.microsoft.com/office/drawing/2014/main" xmlns="" id="{20885346-5B82-4DA9-B1FD-FF8271E7DD53}"/>
              </a:ext>
            </a:extLst>
          </p:cNvPr>
          <p:cNvSpPr txBox="1"/>
          <p:nvPr/>
        </p:nvSpPr>
        <p:spPr>
          <a:xfrm>
            <a:off x="20679843" y="229870"/>
            <a:ext cx="3016579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t>Cartilha de</a:t>
            </a:r>
          </a:p>
          <a:p>
            <a:pPr algn="r" defTabSz="241300">
              <a:lnSpc>
                <a:spcPct val="80000"/>
              </a:lnSpc>
              <a:defRPr sz="3500">
                <a:solidFill>
                  <a:srgbClr val="5E5E5E"/>
                </a:solidFill>
                <a:latin typeface="Roboto-Bold"/>
                <a:ea typeface="Roboto-Bold"/>
                <a:cs typeface="Roboto-Bold"/>
                <a:sym typeface="Roboto-Bold"/>
              </a:defRPr>
            </a:pPr>
            <a:r>
              <a:rPr b="0">
                <a:latin typeface="Roboto-Regular"/>
                <a:ea typeface="Roboto-Regular"/>
                <a:cs typeface="Roboto-Regular"/>
                <a:sym typeface="Roboto-Regular"/>
              </a:rPr>
              <a:t>Aprendizagem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xmlns="" id="{0A2672FB-F31A-4045-9ED5-01430208380C}"/>
              </a:ext>
            </a:extLst>
          </p:cNvPr>
          <p:cNvSpPr/>
          <p:nvPr/>
        </p:nvSpPr>
        <p:spPr>
          <a:xfrm flipV="1">
            <a:off x="162369" y="762000"/>
            <a:ext cx="11960331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noFill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03">
            <a:extLst>
              <a:ext uri="{FF2B5EF4-FFF2-40B4-BE49-F238E27FC236}">
                <a16:creationId xmlns:a16="http://schemas.microsoft.com/office/drawing/2014/main" xmlns="" id="{4A61FD1A-E8B7-4C70-B541-8DE874492E4B}"/>
              </a:ext>
            </a:extLst>
          </p:cNvPr>
          <p:cNvSpPr/>
          <p:nvPr/>
        </p:nvSpPr>
        <p:spPr>
          <a:xfrm>
            <a:off x="162369" y="296113"/>
            <a:ext cx="307499" cy="282908"/>
          </a:xfrm>
          <a:prstGeom prst="roundRect">
            <a:avLst>
              <a:gd name="adj" fmla="val 29717"/>
            </a:avLst>
          </a:prstGeom>
          <a:solidFill>
            <a:srgbClr val="007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2500">
                <a:solidFill>
                  <a:srgbClr val="5E5E5E"/>
                </a:solidFill>
              </a:defRPr>
            </a:lvl1pPr>
          </a:lstStyle>
          <a:p>
            <a:r>
              <a:rPr lang="pt-BR" sz="900" dirty="0">
                <a:solidFill>
                  <a:schemeClr val="bg1"/>
                </a:solidFill>
              </a:rPr>
              <a:t>05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574A57-17B8-41BE-91BA-32761A990732}"/>
              </a:ext>
            </a:extLst>
          </p:cNvPr>
          <p:cNvSpPr txBox="1"/>
          <p:nvPr/>
        </p:nvSpPr>
        <p:spPr>
          <a:xfrm>
            <a:off x="103991" y="807719"/>
            <a:ext cx="4177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Testes de e2e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9868" y="1810512"/>
            <a:ext cx="102194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Teste </a:t>
            </a:r>
            <a:r>
              <a:rPr lang="pt-BR" sz="2400" dirty="0" err="1">
                <a:latin typeface="Microsoft JhengHei" pitchFamily="34" charset="-120"/>
                <a:ea typeface="Microsoft JhengHei" pitchFamily="34" charset="-120"/>
              </a:rPr>
              <a:t>end-to-end</a:t>
            </a:r>
            <a:r>
              <a:rPr lang="pt-BR" sz="2400" dirty="0">
                <a:latin typeface="Microsoft JhengHei" pitchFamily="34" charset="-120"/>
                <a:ea typeface="Microsoft JhengHei" pitchFamily="34" charset="-120"/>
              </a:rPr>
              <a:t> é um forma de realizar testes nas quais visam provar o sistema de uma forma mais completa simulando o ambiente 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real.</a:t>
            </a:r>
          </a:p>
          <a:p>
            <a:endParaRPr lang="pt-BR" sz="24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TestCafe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:</a:t>
            </a:r>
          </a:p>
          <a:p>
            <a:endParaRPr lang="pt-BR" sz="2400" dirty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Npm</a:t>
            </a:r>
            <a:endParaRPr lang="pt-BR" sz="24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JavaScript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 / </a:t>
            </a: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TypeScript</a:t>
            </a:r>
            <a:endParaRPr lang="pt-BR" sz="24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Async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/</a:t>
            </a: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Await</a:t>
            </a:r>
            <a:endParaRPr lang="pt-BR" sz="2400" dirty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Automação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Integração contínua (</a:t>
            </a: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Azure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pt-BR" sz="2400" dirty="0" err="1" smtClean="0">
                <a:latin typeface="Microsoft JhengHei" pitchFamily="34" charset="-120"/>
                <a:ea typeface="Microsoft JhengHei" pitchFamily="34" charset="-120"/>
              </a:rPr>
              <a:t>DevOps</a:t>
            </a:r>
            <a:r>
              <a:rPr lang="pt-BR" sz="2400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296</Words>
  <Application>Microsoft Office PowerPoint</Application>
  <PresentationFormat>Personalizar</PresentationFormat>
  <Paragraphs>86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Dalmiglio</dc:creator>
  <cp:lastModifiedBy>Carlos Augusto Ribeiro</cp:lastModifiedBy>
  <cp:revision>34</cp:revision>
  <dcterms:created xsi:type="dcterms:W3CDTF">2019-05-20T19:47:24Z</dcterms:created>
  <dcterms:modified xsi:type="dcterms:W3CDTF">2019-05-25T01:22:28Z</dcterms:modified>
</cp:coreProperties>
</file>