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97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3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94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915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98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13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50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11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6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6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68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67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24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62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4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18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03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092199"/>
            <a:ext cx="8825658" cy="2677648"/>
          </a:xfrm>
        </p:spPr>
        <p:txBody>
          <a:bodyPr/>
          <a:lstStyle/>
          <a:p>
            <a:r>
              <a:rPr lang="pt-BR" dirty="0"/>
              <a:t>Entendendo os Quatro Pilares da POO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218580"/>
            <a:ext cx="8825658" cy="861420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Programação Orientada a Objetos (POO</a:t>
            </a:r>
            <a:r>
              <a:rPr lang="pt-BR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 com exemplos em </a:t>
            </a:r>
            <a:r>
              <a:rPr lang="pt-BR" sz="20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java</a:t>
            </a:r>
            <a:r>
              <a:rPr lang="pt-BR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endParaRPr lang="pt-BR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404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26677" y="1081177"/>
            <a:ext cx="9412403" cy="2677648"/>
          </a:xfrm>
        </p:spPr>
        <p:txBody>
          <a:bodyPr/>
          <a:lstStyle/>
          <a:p>
            <a:r>
              <a:rPr lang="pt-BR" dirty="0"/>
              <a:t>O que é a POO?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414878" y="2578170"/>
            <a:ext cx="8636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solidFill>
                  <a:srgbClr val="D1D5DB"/>
                </a:solidFill>
                <a:latin typeface="Söhne"/>
              </a:rPr>
              <a:t>A Programação Orientada a Objetos (POO) é um paradigma de programação que se baseia em quatro conceitos fundamentais, conhecidos como os "quatro pilares da POO". Neste artigo, exploraremos esses conceitos essenciais e como eles são aplicados na programação.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89861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35144" y="914401"/>
            <a:ext cx="6618723" cy="1057957"/>
          </a:xfrm>
        </p:spPr>
        <p:txBody>
          <a:bodyPr/>
          <a:lstStyle/>
          <a:p>
            <a:r>
              <a:rPr lang="pt-BR" b="1" dirty="0"/>
              <a:t>Pilar 1 - Abstração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414878" y="2578170"/>
            <a:ext cx="8636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 abstração envolve a simplificação de objetos complexos do mundo real em modelos mais simples em código. Exemplo: Classe Carro com propriedades marca e modelo.</a:t>
            </a:r>
            <a:endParaRPr lang="pt-BR" sz="28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65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35144" y="914401"/>
            <a:ext cx="6618723" cy="1057957"/>
          </a:xfrm>
        </p:spPr>
        <p:txBody>
          <a:bodyPr/>
          <a:lstStyle/>
          <a:p>
            <a:r>
              <a:rPr lang="pt-BR" b="1" dirty="0"/>
              <a:t>Pilar 1 - Abstração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541879" y="2442703"/>
            <a:ext cx="38344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No exemplo a seguir temos a classe Carro, que representa um carro do mundo real e alguns de seus atributos (características).</a:t>
            </a:r>
            <a:endParaRPr lang="pt-BR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925" y="2442703"/>
            <a:ext cx="5163537" cy="2277680"/>
          </a:xfrm>
          <a:prstGeom prst="rect">
            <a:avLst/>
          </a:prstGeom>
          <a:effectLst>
            <a:softEdge rad="266700"/>
          </a:effectLst>
        </p:spPr>
      </p:pic>
    </p:spTree>
    <p:extLst>
      <p:ext uri="{BB962C8B-B14F-4D97-AF65-F5344CB8AC3E}">
        <p14:creationId xmlns:p14="http://schemas.microsoft.com/office/powerpoint/2010/main" val="305488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2077" y="795868"/>
            <a:ext cx="8498323" cy="1057957"/>
          </a:xfrm>
        </p:spPr>
        <p:txBody>
          <a:bodyPr/>
          <a:lstStyle/>
          <a:p>
            <a:r>
              <a:rPr lang="pt-BR" b="1" dirty="0"/>
              <a:t>Pilar 2 - Encapsulamento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414878" y="2578170"/>
            <a:ext cx="863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28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263744" y="2373324"/>
            <a:ext cx="47137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Söhne"/>
              </a:rPr>
              <a:t>O encapsulamento é o conceito de ocultar os detalhes internos de um objeto e fornecer uma interface pública para interagir com ele. Isso é feito usando modificadores de acesso, </a:t>
            </a:r>
            <a:r>
              <a:rPr lang="pt-BR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Söhne"/>
              </a:rPr>
              <a:t>como ‘</a:t>
            </a:r>
            <a:r>
              <a:rPr lang="pt-BR" sz="2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Söhne"/>
              </a:rPr>
              <a:t>private</a:t>
            </a:r>
            <a:r>
              <a:rPr lang="pt-BR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Söhne"/>
              </a:rPr>
              <a:t>’, ‘</a:t>
            </a:r>
            <a:r>
              <a:rPr lang="pt-BR" sz="2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Söhne"/>
              </a:rPr>
              <a:t>public</a:t>
            </a:r>
            <a:r>
              <a:rPr lang="pt-BR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Söhne"/>
              </a:rPr>
              <a:t>’, ‘</a:t>
            </a:r>
            <a:r>
              <a:rPr lang="pt-BR" sz="2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Söhne"/>
              </a:rPr>
              <a:t>protected</a:t>
            </a:r>
            <a:r>
              <a:rPr lang="pt-BR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Söhne"/>
              </a:rPr>
              <a:t>’. </a:t>
            </a:r>
            <a:endParaRPr lang="pt-BR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535" y="1853825"/>
            <a:ext cx="4572396" cy="3977985"/>
          </a:xfrm>
          <a:prstGeom prst="rect">
            <a:avLst/>
          </a:prstGeom>
          <a:effectLst>
            <a:softEdge rad="152400"/>
          </a:effectLst>
        </p:spPr>
      </p:pic>
    </p:spTree>
    <p:extLst>
      <p:ext uri="{BB962C8B-B14F-4D97-AF65-F5344CB8AC3E}">
        <p14:creationId xmlns:p14="http://schemas.microsoft.com/office/powerpoint/2010/main" val="872604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2077" y="795868"/>
            <a:ext cx="8498323" cy="1057957"/>
          </a:xfrm>
        </p:spPr>
        <p:txBody>
          <a:bodyPr/>
          <a:lstStyle/>
          <a:p>
            <a:r>
              <a:rPr lang="pt-BR" b="1" dirty="0"/>
              <a:t>Pilar 2 - Encapsulamento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414878" y="2578170"/>
            <a:ext cx="863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28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984344" y="2046158"/>
            <a:ext cx="52132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Söhne"/>
              </a:rPr>
              <a:t>Neste exemplo o saldo da conta não é acessível para outras classes, apenas os métodos depositar e o </a:t>
            </a:r>
            <a:r>
              <a:rPr lang="pt-BR" sz="2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Söhne"/>
              </a:rPr>
              <a:t>getSaldo</a:t>
            </a:r>
            <a:r>
              <a:rPr lang="pt-BR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Söhne"/>
              </a:rPr>
              <a:t> que são públicos podem ser acessados de fora.</a:t>
            </a:r>
          </a:p>
          <a:p>
            <a:pPr algn="just"/>
            <a:r>
              <a:rPr lang="pt-BR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Söhne"/>
              </a:rPr>
              <a:t/>
            </a:r>
            <a:br>
              <a:rPr lang="pt-BR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Söhne"/>
              </a:rPr>
            </a:br>
            <a:r>
              <a:rPr lang="pt-BR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Söhne"/>
              </a:rPr>
              <a:t>OBS: um atributo/método ‘</a:t>
            </a:r>
            <a:r>
              <a:rPr lang="pt-BR" sz="2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Söhne"/>
              </a:rPr>
              <a:t>protected</a:t>
            </a:r>
            <a:r>
              <a:rPr lang="pt-BR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Söhne"/>
              </a:rPr>
              <a:t>’ pode ser visualizado/utilizado por todas as classes dentro do mesmo pacote. </a:t>
            </a:r>
            <a:endParaRPr lang="pt-BR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535" y="1853825"/>
            <a:ext cx="4572396" cy="3977985"/>
          </a:xfrm>
          <a:prstGeom prst="rect">
            <a:avLst/>
          </a:prstGeom>
          <a:effectLst>
            <a:softEdge rad="152400"/>
          </a:effectLst>
        </p:spPr>
      </p:pic>
    </p:spTree>
    <p:extLst>
      <p:ext uri="{BB962C8B-B14F-4D97-AF65-F5344CB8AC3E}">
        <p14:creationId xmlns:p14="http://schemas.microsoft.com/office/powerpoint/2010/main" val="3812701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2077" y="795868"/>
            <a:ext cx="8498323" cy="1057957"/>
          </a:xfrm>
        </p:spPr>
        <p:txBody>
          <a:bodyPr/>
          <a:lstStyle/>
          <a:p>
            <a:r>
              <a:rPr lang="pt-BR" b="1" dirty="0"/>
              <a:t>Pilar 3 - Herança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414878" y="2578170"/>
            <a:ext cx="863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28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179076" y="2352640"/>
            <a:ext cx="45538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Herança permite criar novas classes com base em classes existentes. Exemplo: Classe Animal com método comer e classe Cachorro que herda de Animal e adiciona método latir.</a:t>
            </a:r>
            <a:endParaRPr lang="pt-BR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144" y="2094080"/>
            <a:ext cx="5295308" cy="3482642"/>
          </a:xfrm>
          <a:prstGeom prst="rect">
            <a:avLst/>
          </a:prstGeom>
          <a:effectLst>
            <a:softEdge rad="215900"/>
          </a:effectLst>
        </p:spPr>
      </p:pic>
    </p:spTree>
    <p:extLst>
      <p:ext uri="{BB962C8B-B14F-4D97-AF65-F5344CB8AC3E}">
        <p14:creationId xmlns:p14="http://schemas.microsoft.com/office/powerpoint/2010/main" val="1091697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2077" y="795868"/>
            <a:ext cx="8498323" cy="1057957"/>
          </a:xfrm>
        </p:spPr>
        <p:txBody>
          <a:bodyPr/>
          <a:lstStyle/>
          <a:p>
            <a:r>
              <a:rPr lang="pt-BR" b="1" dirty="0"/>
              <a:t>Pilar 4 - Polimorfismo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414878" y="2578170"/>
            <a:ext cx="863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28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171555" y="1954964"/>
            <a:ext cx="46798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 polimorfismo permite que objetos de diferentes classes sejam tratados de forma uniforme. </a:t>
            </a:r>
            <a:r>
              <a:rPr lang="pt-BR" sz="2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Apesar de simples o exemplo ao lado mostra como duas classes diferentes implementam a interface que as “obriga” a implementar o método desenhar() cada uma do seu jeito.</a:t>
            </a:r>
            <a:endParaRPr lang="pt-BR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734" y="1761068"/>
            <a:ext cx="5191333" cy="4173444"/>
          </a:xfrm>
          <a:prstGeom prst="rect">
            <a:avLst/>
          </a:prstGeom>
          <a:effectLst>
            <a:softEdge rad="215900"/>
          </a:effectLst>
        </p:spPr>
      </p:pic>
    </p:spTree>
    <p:extLst>
      <p:ext uri="{BB962C8B-B14F-4D97-AF65-F5344CB8AC3E}">
        <p14:creationId xmlns:p14="http://schemas.microsoft.com/office/powerpoint/2010/main" val="3688941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2077" y="795868"/>
            <a:ext cx="8498323" cy="1057957"/>
          </a:xfrm>
        </p:spPr>
        <p:txBody>
          <a:bodyPr/>
          <a:lstStyle/>
          <a:p>
            <a:r>
              <a:rPr lang="pt-BR" b="1" dirty="0" smtClean="0"/>
              <a:t>Conclusão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414878" y="2578170"/>
            <a:ext cx="863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28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483889" y="2344430"/>
            <a:ext cx="68887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Os quatro pilares da POO - abstração, encapsulamento, herança e polimorfismo - são conceitos essenciais para escrever código eficiente e organizado. Compreender esses pilares é fundamental para se tornar um programador orientado a objetos competente. </a:t>
            </a:r>
            <a:endParaRPr lang="pt-BR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350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</TotalTime>
  <Words>331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Söhne</vt:lpstr>
      <vt:lpstr>Wingdings 3</vt:lpstr>
      <vt:lpstr>Íon - Sala da Diretoria</vt:lpstr>
      <vt:lpstr>Entendendo os Quatro Pilares da POO</vt:lpstr>
      <vt:lpstr>O que é a POO?  </vt:lpstr>
      <vt:lpstr>Pilar 1 - Abstração</vt:lpstr>
      <vt:lpstr>Pilar 1 - Abstração</vt:lpstr>
      <vt:lpstr>Pilar 2 - Encapsulamento</vt:lpstr>
      <vt:lpstr>Pilar 2 - Encapsulamento</vt:lpstr>
      <vt:lpstr>Pilar 3 - Herança</vt:lpstr>
      <vt:lpstr>Pilar 4 - Polimorfismo</vt:lpstr>
      <vt:lpstr>Conclusão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Entendendo os Quatro Pilares da POO</dc:title>
  <dc:creator>Windows User</dc:creator>
  <cp:lastModifiedBy>Windows User</cp:lastModifiedBy>
  <cp:revision>6</cp:revision>
  <dcterms:created xsi:type="dcterms:W3CDTF">2023-11-07T19:28:10Z</dcterms:created>
  <dcterms:modified xsi:type="dcterms:W3CDTF">2023-11-07T20:15:36Z</dcterms:modified>
</cp:coreProperties>
</file>