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60260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45727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3394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1944735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0801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95708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2317093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99821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218664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72033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2269BE-77ED-444A-BEA5-80DF015810BB}"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412227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269BE-77ED-444A-BEA5-80DF015810BB}"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79687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2269BE-77ED-444A-BEA5-80DF015810BB}"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150837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269BE-77ED-444A-BEA5-80DF015810BB}"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187520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269BE-77ED-444A-BEA5-80DF015810BB}"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13015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2269BE-77ED-444A-BEA5-80DF015810BB}"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426162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2269BE-77ED-444A-BEA5-80DF015810BB}" type="datetimeFigureOut">
              <a:rPr lang="en-US" smtClean="0"/>
              <a:t>5/1/2022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C63064-6762-4EC4-A78E-840017DF6BBA}" type="slidenum">
              <a:rPr lang="en-US" smtClean="0"/>
              <a:t>‹#›</a:t>
            </a:fld>
            <a:endParaRPr lang="en-US"/>
          </a:p>
        </p:txBody>
      </p:sp>
    </p:spTree>
    <p:extLst>
      <p:ext uri="{BB962C8B-B14F-4D97-AF65-F5344CB8AC3E}">
        <p14:creationId xmlns:p14="http://schemas.microsoft.com/office/powerpoint/2010/main" val="3793461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gh-End Kitchen Cabinets | Top 5 Brands For Your Kitchen">
            <a:extLst>
              <a:ext uri="{FF2B5EF4-FFF2-40B4-BE49-F238E27FC236}">
                <a16:creationId xmlns:a16="http://schemas.microsoft.com/office/drawing/2014/main" id="{CEB33D56-C8A0-4582-B109-F0CC15DD2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31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F2568A2-2585-44C7-B5E9-39CD9480A9D1}"/>
              </a:ext>
            </a:extLst>
          </p:cNvPr>
          <p:cNvSpPr>
            <a:spLocks noGrp="1"/>
          </p:cNvSpPr>
          <p:nvPr>
            <p:ph type="ctrTitle"/>
          </p:nvPr>
        </p:nvSpPr>
        <p:spPr>
          <a:solidFill>
            <a:schemeClr val="tx1">
              <a:alpha val="24000"/>
            </a:schemeClr>
          </a:solidFill>
        </p:spPr>
        <p:txBody>
          <a:bodyPr/>
          <a:lstStyle/>
          <a:p>
            <a:r>
              <a:rPr lang="en-US" dirty="0">
                <a:solidFill>
                  <a:srgbClr val="FF0000"/>
                </a:solidFill>
                <a:latin typeface="Impact" panose="020B0806030902050204" pitchFamily="34" charset="0"/>
              </a:rPr>
              <a:t>Painting Quality Control</a:t>
            </a:r>
          </a:p>
        </p:txBody>
      </p:sp>
      <p:sp>
        <p:nvSpPr>
          <p:cNvPr id="3" name="Subtitle 2">
            <a:extLst>
              <a:ext uri="{FF2B5EF4-FFF2-40B4-BE49-F238E27FC236}">
                <a16:creationId xmlns:a16="http://schemas.microsoft.com/office/drawing/2014/main" id="{90067F7D-7C24-45CD-A0E9-F8358D7E4423}"/>
              </a:ext>
            </a:extLst>
          </p:cNvPr>
          <p:cNvSpPr>
            <a:spLocks noGrp="1"/>
          </p:cNvSpPr>
          <p:nvPr>
            <p:ph type="subTitle" idx="1"/>
          </p:nvPr>
        </p:nvSpPr>
        <p:spPr>
          <a:solidFill>
            <a:schemeClr val="tx1">
              <a:alpha val="36000"/>
            </a:schemeClr>
          </a:solidFill>
        </p:spPr>
        <p:txBody>
          <a:bodyPr>
            <a:normAutofit lnSpcReduction="10000"/>
          </a:bodyPr>
          <a:lstStyle/>
          <a:p>
            <a:r>
              <a:rPr lang="en-US" dirty="0">
                <a:solidFill>
                  <a:srgbClr val="FF0000"/>
                </a:solidFill>
                <a:latin typeface="Impact" panose="020B0806030902050204" pitchFamily="34" charset="0"/>
              </a:rPr>
              <a:t>Carlos Verdugo </a:t>
            </a:r>
          </a:p>
          <a:p>
            <a:r>
              <a:rPr lang="en-US" dirty="0">
                <a:solidFill>
                  <a:srgbClr val="FF0000"/>
                </a:solidFill>
                <a:latin typeface="Impact" panose="020B0806030902050204" pitchFamily="34" charset="0"/>
              </a:rPr>
              <a:t>MAP 3305</a:t>
            </a:r>
          </a:p>
          <a:p>
            <a:r>
              <a:rPr lang="en-US" dirty="0">
                <a:solidFill>
                  <a:srgbClr val="FF0000"/>
                </a:solidFill>
                <a:latin typeface="Impact" panose="020B0806030902050204" pitchFamily="34" charset="0"/>
              </a:rPr>
              <a:t>Dr. Hahn</a:t>
            </a:r>
          </a:p>
        </p:txBody>
      </p:sp>
    </p:spTree>
    <p:extLst>
      <p:ext uri="{BB962C8B-B14F-4D97-AF65-F5344CB8AC3E}">
        <p14:creationId xmlns:p14="http://schemas.microsoft.com/office/powerpoint/2010/main" val="131490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2FD0-17E6-439F-B835-FA5788619F4F}"/>
              </a:ext>
            </a:extLst>
          </p:cNvPr>
          <p:cNvSpPr>
            <a:spLocks noGrp="1"/>
          </p:cNvSpPr>
          <p:nvPr>
            <p:ph type="title"/>
          </p:nvPr>
        </p:nvSpPr>
        <p:spPr/>
        <p:txBody>
          <a:bodyPr/>
          <a:lstStyle/>
          <a:p>
            <a:r>
              <a:rPr lang="en-US" dirty="0"/>
              <a:t>Painting Quality Control</a:t>
            </a:r>
          </a:p>
        </p:txBody>
      </p:sp>
      <p:sp>
        <p:nvSpPr>
          <p:cNvPr id="3" name="Content Placeholder 2">
            <a:extLst>
              <a:ext uri="{FF2B5EF4-FFF2-40B4-BE49-F238E27FC236}">
                <a16:creationId xmlns:a16="http://schemas.microsoft.com/office/drawing/2014/main" id="{33B7878F-4B90-4320-93CB-957B48FE2CE7}"/>
              </a:ext>
            </a:extLst>
          </p:cNvPr>
          <p:cNvSpPr>
            <a:spLocks noGrp="1"/>
          </p:cNvSpPr>
          <p:nvPr>
            <p:ph idx="1"/>
          </p:nvPr>
        </p:nvSpPr>
        <p:spPr/>
        <p:txBody>
          <a:bodyPr/>
          <a:lstStyle/>
          <a:p>
            <a:r>
              <a:rPr lang="en-US" dirty="0"/>
              <a:t>According to Statistica.com, The global market volume of paint and coatings amounted to nearly ten billion gallons in 2019. In 2020, the global paint and coatings industry was estimated to be valued at some 158 billion dollars. </a:t>
            </a:r>
          </a:p>
          <a:p>
            <a:r>
              <a:rPr lang="en-US" dirty="0"/>
              <a:t>State with most paint and </a:t>
            </a:r>
            <a:r>
              <a:rPr lang="en-US"/>
              <a:t>coatings establishments is Florida</a:t>
            </a:r>
            <a:endParaRPr lang="en-US" dirty="0"/>
          </a:p>
          <a:p>
            <a:r>
              <a:rPr lang="en-US" dirty="0"/>
              <a:t>In the painting industry, one of the biggest concerns for contractors and for customers is painting quality. Not only the quality of the paint itself but also the surface quality. In most painting projects, most customers expect the highest paint quality, especially in New Construction. </a:t>
            </a:r>
          </a:p>
          <a:p>
            <a:endParaRPr lang="en-US" dirty="0"/>
          </a:p>
        </p:txBody>
      </p:sp>
    </p:spTree>
    <p:extLst>
      <p:ext uri="{BB962C8B-B14F-4D97-AF65-F5344CB8AC3E}">
        <p14:creationId xmlns:p14="http://schemas.microsoft.com/office/powerpoint/2010/main" val="92712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41E5-1C28-409C-B8B6-EA1E3CEB613E}"/>
              </a:ext>
            </a:extLst>
          </p:cNvPr>
          <p:cNvSpPr>
            <a:spLocks noGrp="1"/>
          </p:cNvSpPr>
          <p:nvPr>
            <p:ph type="title"/>
          </p:nvPr>
        </p:nvSpPr>
        <p:spPr/>
        <p:txBody>
          <a:bodyPr/>
          <a:lstStyle/>
          <a:p>
            <a:r>
              <a:rPr lang="en-US" dirty="0"/>
              <a:t>Comparing paint samples with Defects versus Smooth samples</a:t>
            </a:r>
          </a:p>
        </p:txBody>
      </p:sp>
      <p:sp>
        <p:nvSpPr>
          <p:cNvPr id="3" name="Content Placeholder 2">
            <a:extLst>
              <a:ext uri="{FF2B5EF4-FFF2-40B4-BE49-F238E27FC236}">
                <a16:creationId xmlns:a16="http://schemas.microsoft.com/office/drawing/2014/main" id="{FEC13B63-A5D0-47D1-8CD8-C552A9A2CD39}"/>
              </a:ext>
            </a:extLst>
          </p:cNvPr>
          <p:cNvSpPr>
            <a:spLocks noGrp="1"/>
          </p:cNvSpPr>
          <p:nvPr>
            <p:ph idx="1"/>
          </p:nvPr>
        </p:nvSpPr>
        <p:spPr/>
        <p:txBody>
          <a:bodyPr/>
          <a:lstStyle/>
          <a:p>
            <a:endParaRPr lang="en-US" dirty="0"/>
          </a:p>
          <a:p>
            <a:r>
              <a:rPr lang="en-US" dirty="0"/>
              <a:t>I will use an </a:t>
            </a:r>
            <a:r>
              <a:rPr lang="en-US" dirty="0" err="1"/>
              <a:t>AlexNet</a:t>
            </a:r>
            <a:r>
              <a:rPr lang="en-US" dirty="0"/>
              <a:t> model to help me compare defective paint samples versus smooth samples.</a:t>
            </a:r>
          </a:p>
          <a:p>
            <a:r>
              <a:rPr lang="en-US" dirty="0"/>
              <a:t>I know that in the future many dangerous jobs such as spraying paint will be automated. With the continuous study of AI and Machine Learning this will be possible.</a:t>
            </a:r>
          </a:p>
        </p:txBody>
      </p:sp>
      <p:pic>
        <p:nvPicPr>
          <p:cNvPr id="2050" name="Picture 2" descr="13 Things You Need to Know Before Using a Paint Sprayer">
            <a:extLst>
              <a:ext uri="{FF2B5EF4-FFF2-40B4-BE49-F238E27FC236}">
                <a16:creationId xmlns:a16="http://schemas.microsoft.com/office/drawing/2014/main" id="{C56CC8A5-8CBE-4111-8F42-332D538C3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372" y="3938954"/>
            <a:ext cx="6910630" cy="291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449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5762</TotalTime>
  <Words>172</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Impact</vt:lpstr>
      <vt:lpstr>Trebuchet MS</vt:lpstr>
      <vt:lpstr>Wingdings 3</vt:lpstr>
      <vt:lpstr>Facet</vt:lpstr>
      <vt:lpstr>Painting Quality Control</vt:lpstr>
      <vt:lpstr>Painting Quality Control</vt:lpstr>
      <vt:lpstr>Comparing paint samples with Defects versus Smooth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Painting Quality</dc:title>
  <dc:creator>Carlos Verdugo Roblero</dc:creator>
  <cp:lastModifiedBy>Carlos Verdugo Roblero</cp:lastModifiedBy>
  <cp:revision>7</cp:revision>
  <dcterms:created xsi:type="dcterms:W3CDTF">2022-04-27T22:35:43Z</dcterms:created>
  <dcterms:modified xsi:type="dcterms:W3CDTF">2022-05-01T22:41:49Z</dcterms:modified>
</cp:coreProperties>
</file>