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3" r:id="rId2"/>
  </p:sldIdLst>
  <p:sldSz cx="32399288" cy="4320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B61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0" autoAdjust="0"/>
    <p:restoredTop sz="94660"/>
  </p:normalViewPr>
  <p:slideViewPr>
    <p:cSldViewPr snapToGrid="0">
      <p:cViewPr>
        <p:scale>
          <a:sx n="33" d="100"/>
          <a:sy n="33" d="100"/>
        </p:scale>
        <p:origin x="330" y="-579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2902-69F9-42E9-9217-268096416794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61116-3B0F-40A8-9813-A19FDF5227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54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61116-3B0F-40A8-9813-A19FDF5227E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20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1FC9-5B28-4877-852D-7F0D16AA2B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0F1C-BD35-4F38-ADC1-63EC32163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E5FAE7E-FA72-A307-8D83-BFF0C1961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" t="5914" r="4002" b="4163"/>
          <a:stretch/>
        </p:blipFill>
        <p:spPr>
          <a:xfrm>
            <a:off x="0" y="-1"/>
            <a:ext cx="32399288" cy="43507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32" y="37201642"/>
            <a:ext cx="22772463" cy="285764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949852" y="7514829"/>
            <a:ext cx="1713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ANABEL CHEN MOLINA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977351" y="8896677"/>
            <a:ext cx="15075341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 Doctora </a:t>
            </a:r>
            <a:r>
              <a:rPr lang="es-CO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Rina Del Carmen De León Herrera, es Trabajadora social egresada de la Universidad de Cartagena (U de C) en el año 1978 y  docente de Trabajo Social (Facultad de Ciencias Sociales y Educación) de  la UdeC (1996). Graduada como doctora en el año 2008”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087796" y="14040084"/>
            <a:ext cx="22165621" cy="20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doctora Rina de León al terminar sus estudios en Trabajo Social, empezó a laborar en el Instituto Colombiano de Bienestar Familiar, donde dirigió un proyecto con sociólogos, psicólogos y pedagogos, el cual  fue llamado “</a:t>
            </a:r>
            <a:r>
              <a:rPr lang="es-CO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Educación para la vida en familia”,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manejó diferentes campañas de prevención a la drogadicción. Se destacó como 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 en el programa de Trabajo Social de la U de C, desarrollando varias asignaturas como Trabajo Social de Casos, Grupo y Comunidad;  Prácticas de los diferentes niveles y Ética.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otros cargos, asumió la organización y dirección de la especialización de Administración de Programa de Desarrollo Social hasta el año 1996, el 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cual tuvo una extensión hasta La Guajira en 1997.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 nombrada directora del doctorado de Ciencias de la Educación y hasta la fecha continua en este.</a:t>
            </a:r>
          </a:p>
          <a:p>
            <a:pPr algn="just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Realizo sus estudios doctorales en España donde hizo un doctorado y una maestría en Análisis Regional. “</a:t>
            </a:r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ese entonces Trabajo Social en España aún no era reconocido como profesión  si no como una tecnología y en ese  espacio tuve el reto de demostrar que Trabajo Social en Colombia si es una profesión y que ella era capaz de hacer ese doctorado y esa maestría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el Estudio de caso barrio San Francisco de la ciudad de Cartagena de Indias que se desarrolló entre 2001 – 2005, cuya investigación estuvo acompañada desde Trabajo Social con un proyecto de desarrollo humano en esta comunidad, les otorgan por esta experiencia el reconocimiento con el Premio 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ACOFI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2000. </a:t>
            </a:r>
          </a:p>
          <a:p>
            <a:pPr algn="just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publicaciones en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libros y artículos científicos como:  “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estudios de pobreza urbana”; “Imaginarios sobre familia y Pobreza de niños, niñas y Jóvenes residentes en 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Orika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Islas del Rosario Cartagena de indias”: “Calidad de vida ¿Un derecho, una oportunidad?”; “Pedagogía social, elementos fundamentales para el trabajo con jóvenes”; “Retos para la transformación socio-educativa y para la paz”; “Desarrollo comunitario: Una experiencia interdisciplinaria. Estudios de caso Barrio San Francisco de la ciudad de Cartagena de indias, Colombia”; entre otros.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miembro del consejo editorial de la “</a:t>
            </a:r>
            <a:r>
              <a:rPr lang="es-CO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Revista </a:t>
            </a:r>
            <a:r>
              <a:rPr lang="es-CO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Palobra</a:t>
            </a:r>
            <a:r>
              <a:rPr lang="es-CO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U de C. </a:t>
            </a:r>
          </a:p>
          <a:p>
            <a:pPr algn="just"/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identifico con Trabajo Social desde muy niña, inclinándose más al campo de Familia y Trabajo comunitario, en el cual sus metodologías para intervenir fueron a nivel de prevención, promoción y tratamiento de terapia familiar. La doctora ha beneficiado a la sociedad desde su profesión respetando a los grupos y a las personas. Finalmente, la doctora Rina, deja un mensaje como profesional para los futuros Trabajadores Sociales: </a:t>
            </a:r>
            <a:r>
              <a:rPr lang="es-CO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“primero que nada, asumir para ustedes la identidad como Trabajadore/as Sociales, tener claro que en la vida no van a desempeñarse solo como Trabajadores Sociales, porque todas las disciplinas contribuyen al bienestar, hay que abrirse a un trabajo inter-disciplinario para aprender mucho más y así poder dar una imagen muchísimo más importante de la profesión; sean inquietos y tengan una apertura al aprendizaje”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(Jiménez, Bernal y Gaviria, 19 de octubre de 2023).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866648" y="4297034"/>
            <a:ext cx="24866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/>
              <a:t>FACULTAD DE CIENCIAS SOCIALES Y HUMANAS</a:t>
            </a:r>
          </a:p>
          <a:p>
            <a:pPr algn="ctr"/>
            <a:r>
              <a:rPr lang="es-CO" sz="7200" b="1" dirty="0"/>
              <a:t>PROGRAMA DE TRABAJO SOCIAL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87796" y="36285326"/>
            <a:ext cx="22387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baseline="30000" dirty="0"/>
              <a:t>Por: </a:t>
            </a:r>
            <a:r>
              <a:rPr lang="es-CO" sz="4000" baseline="30000" dirty="0">
                <a:solidFill>
                  <a:srgbClr val="FF0000"/>
                </a:solidFill>
              </a:rPr>
              <a:t>María Camila Pérez, Yulieth de Aguas y Eliana Rodríguez</a:t>
            </a:r>
            <a:r>
              <a:rPr lang="es-CO" sz="4000" baseline="30000" dirty="0"/>
              <a:t>. Estudiante del Programa de Trabajo Social, Facultad de Ciencias Sociales y Humanas. </a:t>
            </a:r>
          </a:p>
          <a:p>
            <a:pPr algn="just"/>
            <a:r>
              <a:rPr lang="es-CO" sz="4000" baseline="30000" dirty="0"/>
              <a:t>Asignatura: Fundamentos teóricos, metodológicos y disciplinar de Trabajo Social I (Docente: TS Mg. Rocío González Navarro.) Corporación Universitaria Rafael Núñez. Cartagena. </a:t>
            </a:r>
          </a:p>
        </p:txBody>
      </p:sp>
      <p:pic>
        <p:nvPicPr>
          <p:cNvPr id="9" name="Imagen 8" descr="Mujer de cabello largo sonriendo&#10;&#10;Descripción generada automáticamente">
            <a:extLst>
              <a:ext uri="{FF2B5EF4-FFF2-40B4-BE49-F238E27FC236}">
                <a16:creationId xmlns:a16="http://schemas.microsoft.com/office/drawing/2014/main" id="{B8C936F5-AB81-CBAB-803F-C64250AD6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6" y="7009050"/>
            <a:ext cx="6314082" cy="64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670</Words>
  <Application>Microsoft Office PowerPoint</Application>
  <PresentationFormat>Personalizado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Hewlett-Packard Company</dc:creator>
  <cp:lastModifiedBy>Juan Esteban Perez Zambrano</cp:lastModifiedBy>
  <cp:revision>101</cp:revision>
  <dcterms:created xsi:type="dcterms:W3CDTF">2018-05-25T22:27:05Z</dcterms:created>
  <dcterms:modified xsi:type="dcterms:W3CDTF">2024-10-19T01:20:31Z</dcterms:modified>
</cp:coreProperties>
</file>