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3" r:id="rId3"/>
    <p:sldId id="283" r:id="rId4"/>
    <p:sldId id="274" r:id="rId5"/>
    <p:sldId id="293" r:id="rId6"/>
    <p:sldId id="294" r:id="rId7"/>
    <p:sldId id="295" r:id="rId8"/>
    <p:sldId id="288" r:id="rId9"/>
    <p:sldId id="284" r:id="rId10"/>
    <p:sldId id="298" r:id="rId11"/>
    <p:sldId id="299" r:id="rId12"/>
    <p:sldId id="300" r:id="rId13"/>
    <p:sldId id="297" r:id="rId14"/>
    <p:sldId id="296" r:id="rId15"/>
    <p:sldId id="290" r:id="rId16"/>
    <p:sldId id="292" r:id="rId17"/>
    <p:sldId id="281" r:id="rId18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oaAjoKueAcLpemVaX0kddbUY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87591" autoAdjust="0"/>
  </p:normalViewPr>
  <p:slideViewPr>
    <p:cSldViewPr snapToGrid="0">
      <p:cViewPr>
        <p:scale>
          <a:sx n="66" d="100"/>
          <a:sy n="66" d="100"/>
        </p:scale>
        <p:origin x="996" y="24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4948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95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655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0333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26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903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766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161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306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819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404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8480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652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574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1540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682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92827" y="1867951"/>
            <a:ext cx="477981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4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  para el aprovechamiento de  </a:t>
            </a:r>
            <a:r>
              <a:rPr lang="es-MX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Alimentos Próximos a Vencer</a:t>
            </a:r>
            <a:endParaRPr sz="4000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908" y="0"/>
            <a:ext cx="703367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2076449" y="1156993"/>
            <a:ext cx="81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 FrontEnd 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las dos Entidades</a:t>
            </a:r>
            <a:endParaRPr lang="es-CO" sz="36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b="15331"/>
          <a:stretch/>
        </p:blipFill>
        <p:spPr>
          <a:xfrm>
            <a:off x="2076449" y="2068644"/>
            <a:ext cx="8115299" cy="404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7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2076449" y="1112022"/>
            <a:ext cx="81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  FrontEnd 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las dos Entidades</a:t>
            </a:r>
            <a:endParaRPr lang="es-CO" sz="36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49" y="1978702"/>
            <a:ext cx="8115299" cy="40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6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508010" y="1125585"/>
            <a:ext cx="8115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 http://localhost:4200</a:t>
            </a: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69" y="2452868"/>
            <a:ext cx="7668695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694925" y="1252263"/>
            <a:ext cx="83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Estructuración de   Entidades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810"/>
            <a:ext cx="12193588" cy="318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2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530632" y="957302"/>
            <a:ext cx="83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Funcionamiento del Sistema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322814" y="2001779"/>
            <a:ext cx="9753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s-MX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y control de fecha de exposición de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Alertas automáticas 7 días antes del vencimiento →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promociones.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5 días antes → empaquetado y distribución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gratuita.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6575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818148" y="1095846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Respaldo Legal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310981" y="1742177"/>
            <a:ext cx="10146728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Ley 1920 de 2019: entrega gratuita de alimentos aptos 5 días antes del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vencimiento.</a:t>
            </a: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para acuerdos con comercios y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distribuidores.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2400" b="1" dirty="0">
              <a:solidFill>
                <a:schemeClr val="bg1"/>
              </a:solidFill>
              <a:latin typeface="Trebuchet MS (Títulos)"/>
            </a:endParaRPr>
          </a:p>
          <a:p>
            <a:pPr>
              <a:lnSpc>
                <a:spcPct val="150000"/>
              </a:lnSpc>
            </a:pPr>
            <a:endParaRPr lang="es-E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875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818148" y="1380659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Impacto Esperado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129407" y="2635639"/>
            <a:ext cx="101467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Reducción significativa del desperdicio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alimentario.</a:t>
            </a:r>
          </a:p>
          <a:p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Mayor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disponibilidad de alimentos para población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vulnerable. </a:t>
            </a: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Contribución a reducción de huella de carbono</a:t>
            </a:r>
          </a:p>
          <a:p>
            <a:pPr>
              <a:buClr>
                <a:schemeClr val="accent3"/>
              </a:buClr>
            </a:pPr>
            <a:endParaRPr lang="es-MX" sz="2800" dirty="0"/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38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Gracias por su Atención para Diapositivas">
            <a:extLst>
              <a:ext uri="{FF2B5EF4-FFF2-40B4-BE49-F238E27FC236}">
                <a16:creationId xmlns:a16="http://schemas.microsoft.com/office/drawing/2014/main" id="{DA81860B-EEFD-4627-8B0A-B0943C98F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11"/>
          <a:stretch/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53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310981" y="998864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143223" y="2249353"/>
            <a:ext cx="975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 Colombia se pierden 9,76 millones de toneladas de alimentos/año (34% de la producción nacional)</a:t>
            </a: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Impactos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seguridad alimentaria, medio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ambiente y economía</a:t>
            </a:r>
          </a:p>
          <a:p>
            <a:endParaRPr lang="es-ES" dirty="0" smtClean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00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532742" y="1163756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Propuesta General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1040565" y="2254124"/>
            <a:ext cx="9753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3"/>
              </a:buClr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 identificar, clasificar y redistribuir alimentos antes de su vencimiento</a:t>
            </a:r>
          </a:p>
          <a:p>
            <a:pPr>
              <a:buClrTx/>
            </a:pPr>
            <a: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7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241708" y="433041"/>
            <a:ext cx="876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CO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O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749531" y="1109433"/>
            <a:ext cx="9753600" cy="695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s-MX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400" dirty="0"/>
              <a:t>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( lenguaje )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( Spring </a:t>
            </a: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Marven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gestor de construcción y dependencias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Dependencias 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Web, Spring Data JPA, Spring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Security)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 de Datos ( </a:t>
            </a: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008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3" b="15612"/>
          <a:stretch/>
        </p:blipFill>
        <p:spPr>
          <a:xfrm>
            <a:off x="1738859" y="1778000"/>
            <a:ext cx="8124668" cy="4233056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2782169" y="900815"/>
            <a:ext cx="603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Creación de las dos entidades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115984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21609" y="1028611"/>
            <a:ext cx="880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Se identifica el ruido y se da solución previa</a:t>
            </a:r>
            <a:endParaRPr lang="es-CO" sz="32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" t="2358" r="1275" b="16357"/>
          <a:stretch/>
        </p:blipFill>
        <p:spPr>
          <a:xfrm>
            <a:off x="2131592" y="1930400"/>
            <a:ext cx="7987824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721609" y="1028611"/>
            <a:ext cx="8807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b="1" dirty="0" smtClean="0"/>
              <a:t>Se identifica el ruido y se da solución previa</a:t>
            </a:r>
            <a:endParaRPr lang="es-CO" sz="3200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82"/>
          <a:stretch/>
        </p:blipFill>
        <p:spPr>
          <a:xfrm>
            <a:off x="2184400" y="1930400"/>
            <a:ext cx="8039100" cy="42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92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018BE7C-9E1F-4E4D-9850-F1F0D549DB26}"/>
              </a:ext>
            </a:extLst>
          </p:cNvPr>
          <p:cNvSpPr txBox="1"/>
          <p:nvPr/>
        </p:nvSpPr>
        <p:spPr>
          <a:xfrm>
            <a:off x="1851079" y="419322"/>
            <a:ext cx="831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es-CO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B38347-B893-4CD1-B754-B8C60C45DD90}"/>
              </a:ext>
            </a:extLst>
          </p:cNvPr>
          <p:cNvSpPr txBox="1"/>
          <p:nvPr/>
        </p:nvSpPr>
        <p:spPr>
          <a:xfrm>
            <a:off x="674556" y="1260526"/>
            <a:ext cx="10672995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s-MX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Lenguajes Base del Frontend</a:t>
            </a:r>
          </a:p>
          <a:p>
            <a:pPr>
              <a:buClr>
                <a:srgbClr val="92D050"/>
              </a:buClr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HTML ( Estructura )</a:t>
            </a:r>
            <a:b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 ( Estilos )</a:t>
            </a:r>
            <a:b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( Lenguaje el cual se desarrolla Angular )</a:t>
            </a:r>
          </a:p>
          <a:p>
            <a:pPr>
              <a:buClr>
                <a:srgbClr val="92D050"/>
              </a:buClr>
            </a:pPr>
            <a:endParaRPr lang="es-MX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Biblioteca </a:t>
            </a:r>
            <a:br>
              <a:rPr lang="es-MX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MX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rgbClr val="92D050"/>
              </a:buClr>
              <a:buFont typeface="Arial" panose="020B0604020202020204" pitchFamily="34" charset="0"/>
              <a:buChar char="•"/>
            </a:pP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(librería oficial 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Google).</a:t>
            </a:r>
          </a:p>
          <a:p>
            <a:pPr marL="457200" indent="-457200">
              <a:buClr>
                <a:srgbClr val="92D050"/>
              </a:buClr>
              <a:buFont typeface="Wingdings" panose="05000000000000000000" pitchFamily="2" charset="2"/>
              <a:buChar char="ü"/>
            </a:pP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MX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MX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MX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84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271</Words>
  <Application>Microsoft Office PowerPoint</Application>
  <PresentationFormat>Personalizado</PresentationFormat>
  <Paragraphs>63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 (Títulos)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user</cp:lastModifiedBy>
  <cp:revision>73</cp:revision>
  <dcterms:created xsi:type="dcterms:W3CDTF">2020-08-21T13:03:05Z</dcterms:created>
  <dcterms:modified xsi:type="dcterms:W3CDTF">2025-09-30T17:59:13Z</dcterms:modified>
</cp:coreProperties>
</file>