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4560"/>
            <a:ext cx="6477000" cy="3512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050290"/>
            <a:ext cx="5466080" cy="34696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Y0MzlmZjVjMjQ2ZTQ0YzJjYTk1YTU0N2NhYmRlOD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Calibri</vt:lpstr>
      <vt:lpstr>Microsoft YaHei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</dc:creator>
  <cp:lastModifiedBy>Mystic</cp:lastModifiedBy>
  <cp:revision>3</cp:revision>
  <dcterms:created xsi:type="dcterms:W3CDTF">2023-08-09T12:44:00Z</dcterms:created>
  <dcterms:modified xsi:type="dcterms:W3CDTF">2024-11-06T11:41:13Z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