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635" cy="577786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945613"/>
            <a:ext cx="9144900" cy="2011600"/>
          </a:xfrm>
        </p:spPr>
        <p:txBody>
          <a:bodyPr anchor="b"/>
          <a:lstStyle>
            <a:lvl1pPr algn="ctr">
              <a:defRPr sz="50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034788"/>
            <a:ext cx="9144900" cy="1395012"/>
          </a:xfrm>
        </p:spPr>
        <p:txBody>
          <a:bodyPr/>
          <a:lstStyle>
            <a:lvl1pPr marL="0" indent="0" algn="ctr">
              <a:buNone/>
              <a:defRPr sz="2020"/>
            </a:lvl1pPr>
            <a:lvl2pPr marL="385445" indent="0" algn="ctr">
              <a:buNone/>
              <a:defRPr sz="1685"/>
            </a:lvl2pPr>
            <a:lvl3pPr marL="770255" indent="0" algn="ctr">
              <a:buNone/>
              <a:defRPr sz="1515"/>
            </a:lvl3pPr>
            <a:lvl4pPr marL="1155700" indent="0" algn="ctr">
              <a:buNone/>
              <a:defRPr sz="1350"/>
            </a:lvl4pPr>
            <a:lvl5pPr marL="1540510" indent="0" algn="ctr">
              <a:buNone/>
              <a:defRPr sz="1350"/>
            </a:lvl5pPr>
            <a:lvl6pPr marL="1925955" indent="0" algn="ctr">
              <a:buNone/>
              <a:defRPr sz="1350"/>
            </a:lvl6pPr>
            <a:lvl7pPr marL="2311400" indent="0" algn="ctr">
              <a:buNone/>
              <a:defRPr sz="1350"/>
            </a:lvl7pPr>
            <a:lvl8pPr marL="2696210" indent="0" algn="ctr">
              <a:buNone/>
              <a:defRPr sz="1350"/>
            </a:lvl8pPr>
            <a:lvl9pPr marL="3081655" indent="0" algn="ctr">
              <a:buNone/>
              <a:defRPr sz="13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07625"/>
            <a:ext cx="2629159" cy="48965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07625"/>
            <a:ext cx="7735062" cy="4896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440488"/>
            <a:ext cx="10516635" cy="2403487"/>
          </a:xfrm>
        </p:spPr>
        <p:txBody>
          <a:bodyPr anchor="b"/>
          <a:lstStyle>
            <a:lvl1pPr>
              <a:defRPr sz="50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3866713"/>
            <a:ext cx="10516635" cy="1263937"/>
          </a:xfrm>
        </p:spPr>
        <p:txBody>
          <a:bodyPr/>
          <a:lstStyle>
            <a:lvl1pPr marL="0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1pPr>
            <a:lvl2pPr marL="38544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25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3pPr>
            <a:lvl4pPr marL="11557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05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59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14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6962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16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538125"/>
            <a:ext cx="5182110" cy="3666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538125"/>
            <a:ext cx="5182110" cy="3666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07625"/>
            <a:ext cx="10516635" cy="1116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416413"/>
            <a:ext cx="5158295" cy="694162"/>
          </a:xfrm>
        </p:spPr>
        <p:txBody>
          <a:bodyPr anchor="b"/>
          <a:lstStyle>
            <a:lvl1pPr marL="0" indent="0">
              <a:buNone/>
              <a:defRPr sz="2020" b="1"/>
            </a:lvl1pPr>
            <a:lvl2pPr marL="385445" indent="0">
              <a:buNone/>
              <a:defRPr sz="1685" b="1"/>
            </a:lvl2pPr>
            <a:lvl3pPr marL="770255" indent="0">
              <a:buNone/>
              <a:defRPr sz="1515" b="1"/>
            </a:lvl3pPr>
            <a:lvl4pPr marL="1155700" indent="0">
              <a:buNone/>
              <a:defRPr sz="1350" b="1"/>
            </a:lvl4pPr>
            <a:lvl5pPr marL="1540510" indent="0">
              <a:buNone/>
              <a:defRPr sz="1350" b="1"/>
            </a:lvl5pPr>
            <a:lvl6pPr marL="1925955" indent="0">
              <a:buNone/>
              <a:defRPr sz="1350" b="1"/>
            </a:lvl6pPr>
            <a:lvl7pPr marL="2311400" indent="0">
              <a:buNone/>
              <a:defRPr sz="1350" b="1"/>
            </a:lvl7pPr>
            <a:lvl8pPr marL="2696210" indent="0">
              <a:buNone/>
              <a:defRPr sz="1350" b="1"/>
            </a:lvl8pPr>
            <a:lvl9pPr marL="3081655" indent="0">
              <a:buNone/>
              <a:defRPr sz="13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110575"/>
            <a:ext cx="5158295" cy="3104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416413"/>
            <a:ext cx="5183698" cy="694162"/>
          </a:xfrm>
        </p:spPr>
        <p:txBody>
          <a:bodyPr anchor="b"/>
          <a:lstStyle>
            <a:lvl1pPr marL="0" indent="0">
              <a:buNone/>
              <a:defRPr sz="2020" b="1"/>
            </a:lvl1pPr>
            <a:lvl2pPr marL="385445" indent="0">
              <a:buNone/>
              <a:defRPr sz="1685" b="1"/>
            </a:lvl2pPr>
            <a:lvl3pPr marL="770255" indent="0">
              <a:buNone/>
              <a:defRPr sz="1515" b="1"/>
            </a:lvl3pPr>
            <a:lvl4pPr marL="1155700" indent="0">
              <a:buNone/>
              <a:defRPr sz="1350" b="1"/>
            </a:lvl4pPr>
            <a:lvl5pPr marL="1540510" indent="0">
              <a:buNone/>
              <a:defRPr sz="1350" b="1"/>
            </a:lvl5pPr>
            <a:lvl6pPr marL="1925955" indent="0">
              <a:buNone/>
              <a:defRPr sz="1350" b="1"/>
            </a:lvl6pPr>
            <a:lvl7pPr marL="2311400" indent="0">
              <a:buNone/>
              <a:defRPr sz="1350" b="1"/>
            </a:lvl7pPr>
            <a:lvl8pPr marL="2696210" indent="0">
              <a:buNone/>
              <a:defRPr sz="1350" b="1"/>
            </a:lvl8pPr>
            <a:lvl9pPr marL="3081655" indent="0">
              <a:buNone/>
              <a:defRPr sz="13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110575"/>
            <a:ext cx="5183698" cy="3104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85200"/>
            <a:ext cx="3932624" cy="1348200"/>
          </a:xfrm>
        </p:spPr>
        <p:txBody>
          <a:bodyPr anchor="b"/>
          <a:lstStyle>
            <a:lvl1pPr>
              <a:defRPr sz="26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831925"/>
            <a:ext cx="6172808" cy="4106125"/>
          </a:xfrm>
        </p:spPr>
        <p:txBody>
          <a:bodyPr/>
          <a:lstStyle>
            <a:lvl1pPr>
              <a:defRPr sz="2695"/>
            </a:lvl1pPr>
            <a:lvl2pPr>
              <a:defRPr sz="2360"/>
            </a:lvl2pPr>
            <a:lvl3pPr>
              <a:defRPr sz="202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1733400"/>
            <a:ext cx="3932624" cy="3211338"/>
          </a:xfrm>
        </p:spPr>
        <p:txBody>
          <a:bodyPr/>
          <a:lstStyle>
            <a:lvl1pPr marL="0" indent="0">
              <a:buNone/>
              <a:defRPr sz="1350"/>
            </a:lvl1pPr>
            <a:lvl2pPr marL="385445" indent="0">
              <a:buNone/>
              <a:defRPr sz="1180"/>
            </a:lvl2pPr>
            <a:lvl3pPr marL="770255" indent="0">
              <a:buNone/>
              <a:defRPr sz="1010"/>
            </a:lvl3pPr>
            <a:lvl4pPr marL="1155700" indent="0">
              <a:buNone/>
              <a:defRPr sz="845"/>
            </a:lvl4pPr>
            <a:lvl5pPr marL="1540510" indent="0">
              <a:buNone/>
              <a:defRPr sz="845"/>
            </a:lvl5pPr>
            <a:lvl6pPr marL="1925955" indent="0">
              <a:buNone/>
              <a:defRPr sz="845"/>
            </a:lvl6pPr>
            <a:lvl7pPr marL="2311400" indent="0">
              <a:buNone/>
              <a:defRPr sz="845"/>
            </a:lvl7pPr>
            <a:lvl8pPr marL="2696210" indent="0">
              <a:buNone/>
              <a:defRPr sz="845"/>
            </a:lvl8pPr>
            <a:lvl9pPr marL="3081655" indent="0">
              <a:buNone/>
              <a:defRPr sz="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85200"/>
            <a:ext cx="3932624" cy="1348200"/>
          </a:xfrm>
        </p:spPr>
        <p:txBody>
          <a:bodyPr anchor="b"/>
          <a:lstStyle>
            <a:lvl1pPr>
              <a:defRPr sz="26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831925"/>
            <a:ext cx="6172808" cy="4106125"/>
          </a:xfrm>
        </p:spPr>
        <p:txBody>
          <a:bodyPr/>
          <a:lstStyle>
            <a:lvl1pPr marL="0" indent="0">
              <a:buNone/>
              <a:defRPr sz="2695"/>
            </a:lvl1pPr>
            <a:lvl2pPr marL="385445" indent="0">
              <a:buNone/>
              <a:defRPr sz="2360"/>
            </a:lvl2pPr>
            <a:lvl3pPr marL="770255" indent="0">
              <a:buNone/>
              <a:defRPr sz="2020"/>
            </a:lvl3pPr>
            <a:lvl4pPr marL="1155700" indent="0">
              <a:buNone/>
              <a:defRPr sz="1685"/>
            </a:lvl4pPr>
            <a:lvl5pPr marL="1540510" indent="0">
              <a:buNone/>
              <a:defRPr sz="1685"/>
            </a:lvl5pPr>
            <a:lvl6pPr marL="1925955" indent="0">
              <a:buNone/>
              <a:defRPr sz="1685"/>
            </a:lvl6pPr>
            <a:lvl7pPr marL="2311400" indent="0">
              <a:buNone/>
              <a:defRPr sz="1685"/>
            </a:lvl7pPr>
            <a:lvl8pPr marL="2696210" indent="0">
              <a:buNone/>
              <a:defRPr sz="1685"/>
            </a:lvl8pPr>
            <a:lvl9pPr marL="3081655" indent="0">
              <a:buNone/>
              <a:defRPr sz="168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1733400"/>
            <a:ext cx="3932624" cy="3211338"/>
          </a:xfrm>
        </p:spPr>
        <p:txBody>
          <a:bodyPr/>
          <a:lstStyle>
            <a:lvl1pPr marL="0" indent="0">
              <a:buNone/>
              <a:defRPr sz="1350"/>
            </a:lvl1pPr>
            <a:lvl2pPr marL="385445" indent="0">
              <a:buNone/>
              <a:defRPr sz="1180"/>
            </a:lvl2pPr>
            <a:lvl3pPr marL="770255" indent="0">
              <a:buNone/>
              <a:defRPr sz="1010"/>
            </a:lvl3pPr>
            <a:lvl4pPr marL="1155700" indent="0">
              <a:buNone/>
              <a:defRPr sz="845"/>
            </a:lvl4pPr>
            <a:lvl5pPr marL="1540510" indent="0">
              <a:buNone/>
              <a:defRPr sz="845"/>
            </a:lvl5pPr>
            <a:lvl6pPr marL="1925955" indent="0">
              <a:buNone/>
              <a:defRPr sz="845"/>
            </a:lvl6pPr>
            <a:lvl7pPr marL="2311400" indent="0">
              <a:buNone/>
              <a:defRPr sz="845"/>
            </a:lvl7pPr>
            <a:lvl8pPr marL="2696210" indent="0">
              <a:buNone/>
              <a:defRPr sz="845"/>
            </a:lvl8pPr>
            <a:lvl9pPr marL="3081655" indent="0">
              <a:buNone/>
              <a:defRPr sz="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07625"/>
            <a:ext cx="10516635" cy="111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538125"/>
            <a:ext cx="10516635" cy="366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5355350"/>
            <a:ext cx="2743470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5355350"/>
            <a:ext cx="4115205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5355350"/>
            <a:ext cx="2743470" cy="30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70255" rtl="0" eaLnBrk="1" latinLnBrk="0" hangingPunct="1">
        <a:lnSpc>
          <a:spcPct val="90000"/>
        </a:lnSpc>
        <a:spcBef>
          <a:spcPct val="0"/>
        </a:spcBef>
        <a:buNone/>
        <a:defRPr sz="3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405" indent="-192405" algn="l" defTabSz="770255" rtl="0" eaLnBrk="1" latinLnBrk="0" hangingPunct="1">
        <a:lnSpc>
          <a:spcPct val="90000"/>
        </a:lnSpc>
        <a:spcBef>
          <a:spcPct val="169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963295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105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2118360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503805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889250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274060" indent="-192405" algn="l" defTabSz="77025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702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4051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259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1140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696210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081655" algn="l" defTabSz="770255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61290" y="100330"/>
            <a:ext cx="12031345" cy="5565140"/>
            <a:chOff x="254" y="-664"/>
            <a:chExt cx="18947" cy="87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2" y="-664"/>
              <a:ext cx="7215" cy="606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" y="5148"/>
              <a:ext cx="9810" cy="29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" y="-664"/>
              <a:ext cx="11364" cy="502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7" y="4744"/>
              <a:ext cx="9074" cy="3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384810"/>
            <a:ext cx="5499100" cy="5060315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95" y="271780"/>
            <a:ext cx="6336030" cy="5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319405"/>
            <a:ext cx="5013325" cy="4313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05" y="1027430"/>
            <a:ext cx="6007735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70485"/>
            <a:ext cx="4145280" cy="5707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70485"/>
            <a:ext cx="4097655" cy="5585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65" y="3373755"/>
            <a:ext cx="3797300" cy="2218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10" y="241935"/>
            <a:ext cx="3716655" cy="2524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84720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85" y="220345"/>
            <a:ext cx="4893310" cy="224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300"/>
            <a:ext cx="7207885" cy="2083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20" y="2533650"/>
            <a:ext cx="4635500" cy="2966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0MzlmZjVjMjQ2ZTQ0YzJjYTk1YTU0N2NhYmRlOD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</vt:lpstr>
      <vt:lpstr>Microsoft YaHei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</dc:creator>
  <cp:lastModifiedBy>Mystic</cp:lastModifiedBy>
  <cp:revision>3</cp:revision>
  <dcterms:created xsi:type="dcterms:W3CDTF">2023-08-09T12:44:00Z</dcterms:created>
  <dcterms:modified xsi:type="dcterms:W3CDTF">2024-11-06T11:27:46Z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