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8" autoAdjust="0"/>
    <p:restoredTop sz="94660"/>
  </p:normalViewPr>
  <p:slideViewPr>
    <p:cSldViewPr snapToGrid="0">
      <p:cViewPr varScale="1">
        <p:scale>
          <a:sx n="50" d="100"/>
          <a:sy n="50" d="100"/>
        </p:scale>
        <p:origin x="4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9A5D-8487-4357-9AFC-AB8B3B29213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E680-3351-4F1C-9E9C-2E1F2A63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9A5D-8487-4357-9AFC-AB8B3B29213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E680-3351-4F1C-9E9C-2E1F2A63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5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9A5D-8487-4357-9AFC-AB8B3B29213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E680-3351-4F1C-9E9C-2E1F2A63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5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9A5D-8487-4357-9AFC-AB8B3B29213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E680-3351-4F1C-9E9C-2E1F2A63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9A5D-8487-4357-9AFC-AB8B3B29213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E680-3351-4F1C-9E9C-2E1F2A63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9A5D-8487-4357-9AFC-AB8B3B29213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E680-3351-4F1C-9E9C-2E1F2A63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6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9A5D-8487-4357-9AFC-AB8B3B29213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E680-3351-4F1C-9E9C-2E1F2A63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0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9A5D-8487-4357-9AFC-AB8B3B29213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E680-3351-4F1C-9E9C-2E1F2A63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9A5D-8487-4357-9AFC-AB8B3B29213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E680-3351-4F1C-9E9C-2E1F2A63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6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9A5D-8487-4357-9AFC-AB8B3B29213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E680-3351-4F1C-9E9C-2E1F2A63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3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9A5D-8487-4357-9AFC-AB8B3B29213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E680-3351-4F1C-9E9C-2E1F2A63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2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F9A5D-8487-4357-9AFC-AB8B3B29213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2E680-3351-4F1C-9E9C-2E1F2A63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350" y="1524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048" y="1457325"/>
            <a:ext cx="5486400" cy="38816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4882206" y="5013628"/>
            <a:ext cx="2394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TROPHIC LEVELS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 rot="16200000" flipH="1">
            <a:off x="4825055" y="2781405"/>
            <a:ext cx="2394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QUASI SIGN-STABILITY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 rot="16200000" flipH="1">
            <a:off x="2803247" y="2978857"/>
            <a:ext cx="873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DENSITY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395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" y="59293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714375"/>
            <a:ext cx="7315200" cy="568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5303518" y="6110844"/>
            <a:ext cx="216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MEAN TROPHIC POSITION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 rot="16200000" flipH="1">
            <a:off x="1710273" y="3119994"/>
            <a:ext cx="216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QUASI SIGN-STABILITY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33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Borrelli</dc:creator>
  <cp:lastModifiedBy>Jon Borrelli</cp:lastModifiedBy>
  <cp:revision>4</cp:revision>
  <dcterms:created xsi:type="dcterms:W3CDTF">2014-06-13T14:21:19Z</dcterms:created>
  <dcterms:modified xsi:type="dcterms:W3CDTF">2014-06-13T15:46:49Z</dcterms:modified>
</cp:coreProperties>
</file>