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62" r:id="rId2"/>
    <p:sldId id="264" r:id="rId3"/>
    <p:sldId id="266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18/12/2024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559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18/12/2024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onexiones digitales">
            <a:extLst>
              <a:ext uri="{FF2B5EF4-FFF2-40B4-BE49-F238E27FC236}">
                <a16:creationId xmlns:a16="http://schemas.microsoft.com/office/drawing/2014/main" id="{5F9602FB-17A8-E748-E8D4-AC97CC61E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460E141-36F6-A637-B5C8-0E2ED46506B2}"/>
              </a:ext>
            </a:extLst>
          </p:cNvPr>
          <p:cNvSpPr/>
          <p:nvPr/>
        </p:nvSpPr>
        <p:spPr>
          <a:xfrm>
            <a:off x="1470759" y="2259764"/>
            <a:ext cx="92504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SOFTWARE DEL JUEGO </a:t>
            </a:r>
          </a:p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“PIEDRA, PAPEL O TIJERA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14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Números digitales">
            <a:extLst>
              <a:ext uri="{FF2B5EF4-FFF2-40B4-BE49-F238E27FC236}">
                <a16:creationId xmlns:a16="http://schemas.microsoft.com/office/drawing/2014/main" id="{F1AD0EC0-FBCB-9E3C-3B5E-C2A6F78F77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18" b="91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C7E38F89-60F9-67E8-54A4-3BD1940BA711}"/>
              </a:ext>
            </a:extLst>
          </p:cNvPr>
          <p:cNvGrpSpPr/>
          <p:nvPr/>
        </p:nvGrpSpPr>
        <p:grpSpPr>
          <a:xfrm>
            <a:off x="-225278" y="1571657"/>
            <a:ext cx="9391049" cy="2140372"/>
            <a:chOff x="-2520018" y="-2240909"/>
            <a:chExt cx="6716184" cy="140588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282DB89-6CFF-B7E9-394E-E69C8D997469}"/>
                </a:ext>
              </a:extLst>
            </p:cNvPr>
            <p:cNvSpPr/>
            <p:nvPr/>
          </p:nvSpPr>
          <p:spPr>
            <a:xfrm>
              <a:off x="-2114225" y="-1547807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C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CB85CFD-63E4-7BBD-63CC-0C5680404DC5}"/>
                </a:ext>
              </a:extLst>
            </p:cNvPr>
            <p:cNvSpPr txBox="1"/>
            <p:nvPr/>
          </p:nvSpPr>
          <p:spPr>
            <a:xfrm>
              <a:off x="-2520018" y="-2240909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rtlCol="0" anchor="ctr" anchorCtr="0">
              <a:noAutofit/>
            </a:bodyPr>
            <a:lstStyle/>
            <a:p>
              <a:pPr marL="0" lvl="0" indent="0" algn="l" defTabSz="1555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500" kern="1200" noProof="0" dirty="0"/>
                <a:t>Objetivos : 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90FC0BD7-2BCD-B830-58F1-2EFF541D8936}"/>
              </a:ext>
            </a:extLst>
          </p:cNvPr>
          <p:cNvSpPr/>
          <p:nvPr/>
        </p:nvSpPr>
        <p:spPr>
          <a:xfrm>
            <a:off x="416262" y="2793177"/>
            <a:ext cx="874950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•	Desarrollar un juego en la plataforma Python que brinde al usuario una experiencia de entretenimiento y diversión durante su tiempo libre.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5D88B90-2A3B-2380-F750-A2D87E484268}"/>
              </a:ext>
            </a:extLst>
          </p:cNvPr>
          <p:cNvGrpSpPr/>
          <p:nvPr/>
        </p:nvGrpSpPr>
        <p:grpSpPr>
          <a:xfrm>
            <a:off x="342128" y="4096734"/>
            <a:ext cx="8823639" cy="1107534"/>
            <a:chOff x="755666" y="1425575"/>
            <a:chExt cx="6051292" cy="712787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A24D437-F56A-643A-D621-76AAF1F08C85}"/>
                </a:ext>
              </a:extLst>
            </p:cNvPr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C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07B6A1F-05DF-399F-53B7-4EA42FC84A58}"/>
                </a:ext>
              </a:extLst>
            </p:cNvPr>
            <p:cNvSpPr txBox="1"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rtlCol="0" anchor="ctr" anchorCtr="0">
              <a:noAutofit/>
            </a:bodyPr>
            <a:lstStyle/>
            <a:p>
              <a:pPr marL="0" lvl="0" indent="0" algn="l" defTabSz="1555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3500" kern="1200" noProof="0" dirty="0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CE8065-5EF6-6450-66F7-5136D4A45FB1}"/>
              </a:ext>
            </a:extLst>
          </p:cNvPr>
          <p:cNvSpPr/>
          <p:nvPr/>
        </p:nvSpPr>
        <p:spPr>
          <a:xfrm>
            <a:off x="416262" y="4188372"/>
            <a:ext cx="88236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•	Desarrollar un juego interactivo con una interfaz simple e intuitiva, que permita al usuario interactuar con el programa mediante entradas del teclado.</a:t>
            </a:r>
          </a:p>
        </p:txBody>
      </p:sp>
    </p:spTree>
    <p:extLst>
      <p:ext uri="{BB962C8B-B14F-4D97-AF65-F5344CB8AC3E}">
        <p14:creationId xmlns:p14="http://schemas.microsoft.com/office/powerpoint/2010/main" val="286405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31DA24F6-FBC4-74C4-753C-26E6D4CF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82" b="109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F8844A-2E62-DAA0-4467-AA9F446512EF}"/>
              </a:ext>
            </a:extLst>
          </p:cNvPr>
          <p:cNvSpPr/>
          <p:nvPr/>
        </p:nvSpPr>
        <p:spPr>
          <a:xfrm>
            <a:off x="1530241" y="0"/>
            <a:ext cx="9613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¿Cómo se desarrolla el juego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38786E-BC98-CD86-2871-A063512FCC5E}"/>
              </a:ext>
            </a:extLst>
          </p:cNvPr>
          <p:cNvSpPr/>
          <p:nvPr/>
        </p:nvSpPr>
        <p:spPr>
          <a:xfrm>
            <a:off x="446926" y="1165340"/>
            <a:ext cx="8462573" cy="60016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Juego para un solo jugador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Opciones disponibles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Selección aleatoria de la computadora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Evaluación del resultado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Visualización del resultado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Opción de repetir el juego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34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8C221-478C-D12A-5CE6-D53391A2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C3E9FF-FEA0-1CE0-8561-FAA18114A4A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B47E82-2AF1-826D-ABE0-87C36E325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 descr="Conexiones digitales">
            <a:extLst>
              <a:ext uri="{FF2B5EF4-FFF2-40B4-BE49-F238E27FC236}">
                <a16:creationId xmlns:a16="http://schemas.microsoft.com/office/drawing/2014/main" id="{986EFD70-65A1-9D21-4BB1-BAB7DF9201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83862FF-2EF3-D476-BD14-FA6A662E6B16}"/>
              </a:ext>
            </a:extLst>
          </p:cNvPr>
          <p:cNvSpPr/>
          <p:nvPr/>
        </p:nvSpPr>
        <p:spPr>
          <a:xfrm>
            <a:off x="866211" y="1859340"/>
            <a:ext cx="108724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Diagrama de flujo </a:t>
            </a:r>
          </a:p>
        </p:txBody>
      </p:sp>
    </p:spTree>
    <p:extLst>
      <p:ext uri="{BB962C8B-B14F-4D97-AF65-F5344CB8AC3E}">
        <p14:creationId xmlns:p14="http://schemas.microsoft.com/office/powerpoint/2010/main" val="350763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Conexiones digitales">
            <a:extLst>
              <a:ext uri="{FF2B5EF4-FFF2-40B4-BE49-F238E27FC236}">
                <a16:creationId xmlns:a16="http://schemas.microsoft.com/office/drawing/2014/main" id="{5BB01F0C-80B1-F1EE-9A55-801987F395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1592BC6B-1380-3EF4-530E-9AE17BE53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617" y="0"/>
            <a:ext cx="6790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onexiones digitales">
            <a:extLst>
              <a:ext uri="{FF2B5EF4-FFF2-40B4-BE49-F238E27FC236}">
                <a16:creationId xmlns:a16="http://schemas.microsoft.com/office/drawing/2014/main" id="{E48EFEC4-B323-864E-0868-1696EA5F85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701039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7836BB1-1E9F-5CE1-2FDF-0BAA65C0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60" y="0"/>
            <a:ext cx="9016680" cy="70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onexiones digitales">
            <a:extLst>
              <a:ext uri="{FF2B5EF4-FFF2-40B4-BE49-F238E27FC236}">
                <a16:creationId xmlns:a16="http://schemas.microsoft.com/office/drawing/2014/main" id="{1788B8F1-F074-6F39-0612-B3E9B84047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B80538E-77B1-4840-171D-DA097B9D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88" y="0"/>
            <a:ext cx="7081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Gráficos">
            <a:extLst>
              <a:ext uri="{FF2B5EF4-FFF2-40B4-BE49-F238E27FC236}">
                <a16:creationId xmlns:a16="http://schemas.microsoft.com/office/drawing/2014/main" id="{A5B7434A-9574-24A2-92CC-E50207E945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82" b="12548"/>
          <a:stretch/>
        </p:blipFill>
        <p:spPr>
          <a:xfrm>
            <a:off x="0" y="10"/>
            <a:ext cx="12191980" cy="6857990"/>
          </a:xfrm>
          <a:noFill/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6BD7E29-4F68-72A4-8E04-B9759C9796EF}"/>
              </a:ext>
            </a:extLst>
          </p:cNvPr>
          <p:cNvSpPr/>
          <p:nvPr/>
        </p:nvSpPr>
        <p:spPr>
          <a:xfrm>
            <a:off x="452345" y="3054421"/>
            <a:ext cx="1154854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49538726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{D9298DC1-A03A-49E8-888F-1298187F3140}tf56390039_win32</Template>
  <TotalTime>45</TotalTime>
  <Words>98</Words>
  <Application>Microsoft Office PowerPoint</Application>
  <PresentationFormat>Panorámica</PresentationFormat>
  <Paragraphs>20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 QUISHPE CARLOS VINICIO</dc:creator>
  <cp:lastModifiedBy>RON QUISHPE CARLOS VINICIO</cp:lastModifiedBy>
  <cp:revision>1</cp:revision>
  <dcterms:created xsi:type="dcterms:W3CDTF">2024-12-18T15:22:44Z</dcterms:created>
  <dcterms:modified xsi:type="dcterms:W3CDTF">2024-12-18T16:08:44Z</dcterms:modified>
</cp:coreProperties>
</file>