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Lexend Medium"/>
      <p:regular r:id="rId16"/>
      <p:bold r:id="rId17"/>
    </p:embeddedFont>
    <p:embeddedFont>
      <p:font typeface="Lexend"/>
      <p:regular r:id="rId18"/>
      <p:bold r:id="rId19"/>
    </p:embeddedFont>
    <p:embeddedFont>
      <p:font typeface="Lexend Black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LexendMedium-bold.fntdata"/><Relationship Id="rId16" Type="http://schemas.openxmlformats.org/officeDocument/2006/relationships/font" Target="fonts/Lexend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bold.fntdata"/><Relationship Id="rId6" Type="http://schemas.openxmlformats.org/officeDocument/2006/relationships/slide" Target="slides/slide1.xml"/><Relationship Id="rId18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aeac512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aeac51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aaeac51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aaeac51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aaeac51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aaeac51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aeac51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aeac51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aaeac51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aaeac51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aaeac51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aaeac51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aaeac512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aaeac512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2903392" y="622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200">
                <a:latin typeface="Amatic SC"/>
                <a:ea typeface="Amatic SC"/>
                <a:cs typeface="Amatic SC"/>
                <a:sym typeface="Amatic SC"/>
              </a:rPr>
              <a:t>MI </a:t>
            </a:r>
            <a:endParaRPr b="1" sz="9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200">
                <a:latin typeface="Amatic SC"/>
                <a:ea typeface="Amatic SC"/>
                <a:cs typeface="Amatic SC"/>
                <a:sym typeface="Amatic SC"/>
              </a:rPr>
              <a:t>PROYECTO</a:t>
            </a:r>
            <a:endParaRPr b="1" sz="92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96425" y="4553525"/>
            <a:ext cx="38178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made by: Carlos Chacón Atienza DAW1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 Black"/>
                <a:ea typeface="Lexend Black"/>
                <a:cs typeface="Lexend Black"/>
                <a:sym typeface="Lexend Black"/>
              </a:rPr>
              <a:t>Índice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¿En qué consiste mi base de datos?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Diagrama Entidad - Relación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Grafo relacional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Sentencias SQL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4.1. Creación de las tablas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4.2. Inserción de datos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	4.3. Consultas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	4.4. PL/SQL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Preguntas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Despedida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554" y="880250"/>
            <a:ext cx="3157149" cy="368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¿En qué consiste mi base de datos?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888" y="1330750"/>
            <a:ext cx="27908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625" y="149526"/>
            <a:ext cx="1600600" cy="23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163550"/>
            <a:ext cx="2114551" cy="211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2378" y="2630544"/>
            <a:ext cx="3219922" cy="23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62675" y="13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 Medium"/>
                <a:ea typeface="Lexend Medium"/>
                <a:cs typeface="Lexend Medium"/>
                <a:sym typeface="Lexend Medium"/>
              </a:rPr>
              <a:t>Diagrama E-R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325" y="791286"/>
            <a:ext cx="6246050" cy="41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221450" y="16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 Medium"/>
                <a:ea typeface="Lexend Medium"/>
                <a:cs typeface="Lexend Medium"/>
                <a:sym typeface="Lexend Medium"/>
              </a:rPr>
              <a:t>Grafo relacional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75" y="783275"/>
            <a:ext cx="8326924" cy="415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2026"/>
            <a:ext cx="8731525" cy="49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550" y="2685925"/>
            <a:ext cx="349500" cy="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¿De qué trata mi base de datos?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¿</a:t>
            </a:r>
            <a:r>
              <a:rPr lang="es">
                <a:latin typeface="Lexend"/>
                <a:ea typeface="Lexend"/>
                <a:cs typeface="Lexend"/>
                <a:sym typeface="Lexend"/>
              </a:rPr>
              <a:t>Cuál era la entidad débil de mi diagrama</a:t>
            </a:r>
            <a:r>
              <a:rPr lang="es">
                <a:latin typeface="Lexend"/>
                <a:ea typeface="Lexend"/>
                <a:cs typeface="Lexend"/>
                <a:sym typeface="Lexend"/>
              </a:rPr>
              <a:t>?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¿Qué sistema de gestión de base de datos he utilizado para crear la BBDD y las tablas?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8963"/>
            <a:ext cx="9144003" cy="31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