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8" r:id="rId7"/>
    <p:sldId id="265" r:id="rId8"/>
    <p:sldId id="266" r:id="rId9"/>
    <p:sldId id="267" r:id="rId10"/>
    <p:sldId id="269" r:id="rId11"/>
    <p:sldId id="273" r:id="rId12"/>
    <p:sldId id="271" r:id="rId13"/>
    <p:sldId id="272" r:id="rId14"/>
    <p:sldId id="262" r:id="rId15"/>
    <p:sldId id="263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DA77D-8525-4AB3-8406-84C9137B28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554D3-93DF-4F36-B8F8-450DC72F4A2B}">
      <dgm:prSet/>
      <dgm:spPr/>
      <dgm:t>
        <a:bodyPr/>
        <a:lstStyle/>
        <a:p>
          <a:pPr algn="ctr" rtl="0"/>
          <a:r>
            <a:rPr lang="es-ES_tradnl" dirty="0" smtClean="0"/>
            <a:t>Índice</a:t>
          </a:r>
          <a:endParaRPr lang="es-ES" dirty="0"/>
        </a:p>
      </dgm:t>
    </dgm:pt>
    <dgm:pt modelId="{5802F4D3-B754-4B29-AEE9-9DE7B45CE001}" type="parTrans" cxnId="{D6CE7E79-8638-4891-AF04-9C13EE9BDD87}">
      <dgm:prSet/>
      <dgm:spPr/>
      <dgm:t>
        <a:bodyPr/>
        <a:lstStyle/>
        <a:p>
          <a:endParaRPr lang="en-US"/>
        </a:p>
      </dgm:t>
    </dgm:pt>
    <dgm:pt modelId="{D9BA87CD-AA6A-4F77-90C0-8BE8CE61A13A}" type="sibTrans" cxnId="{D6CE7E79-8638-4891-AF04-9C13EE9BDD87}">
      <dgm:prSet/>
      <dgm:spPr/>
      <dgm:t>
        <a:bodyPr/>
        <a:lstStyle/>
        <a:p>
          <a:endParaRPr lang="en-US"/>
        </a:p>
      </dgm:t>
    </dgm:pt>
    <dgm:pt modelId="{31F870BF-FEE0-4DC9-9D74-DF35F211082A}" type="pres">
      <dgm:prSet presAssocID="{7BADA77D-8525-4AB3-8406-84C9137B28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240F7F-85B3-4050-A41F-F7283FA7CF38}" type="pres">
      <dgm:prSet presAssocID="{8C3554D3-93DF-4F36-B8F8-450DC72F4A2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8AC3E6-5D98-4FB9-AE75-EF1A66C49266}" type="presOf" srcId="{8C3554D3-93DF-4F36-B8F8-450DC72F4A2B}" destId="{20240F7F-85B3-4050-A41F-F7283FA7CF38}" srcOrd="0" destOrd="0" presId="urn:microsoft.com/office/officeart/2005/8/layout/vList2"/>
    <dgm:cxn modelId="{D6CE7E79-8638-4891-AF04-9C13EE9BDD87}" srcId="{7BADA77D-8525-4AB3-8406-84C9137B281F}" destId="{8C3554D3-93DF-4F36-B8F8-450DC72F4A2B}" srcOrd="0" destOrd="0" parTransId="{5802F4D3-B754-4B29-AEE9-9DE7B45CE001}" sibTransId="{D9BA87CD-AA6A-4F77-90C0-8BE8CE61A13A}"/>
    <dgm:cxn modelId="{957DDC4E-AF0D-42E4-8527-7D8D8FFA90F4}" type="presOf" srcId="{7BADA77D-8525-4AB3-8406-84C9137B281F}" destId="{31F870BF-FEE0-4DC9-9D74-DF35F211082A}" srcOrd="0" destOrd="0" presId="urn:microsoft.com/office/officeart/2005/8/layout/vList2"/>
    <dgm:cxn modelId="{60E5DCDC-A3F2-4316-A4F6-A6C32E938787}" type="presParOf" srcId="{31F870BF-FEE0-4DC9-9D74-DF35F211082A}" destId="{20240F7F-85B3-4050-A41F-F7283FA7CF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61D911-65FE-4436-8658-4E1847769D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DEC18E-4996-4855-AB41-C3386E848593}">
      <dgm:prSet phldrT="[Text]"/>
      <dgm:spPr/>
      <dgm:t>
        <a:bodyPr/>
        <a:lstStyle/>
        <a:p>
          <a:r>
            <a:rPr lang="en-US" dirty="0" err="1" smtClean="0"/>
            <a:t>Diseño</a:t>
          </a:r>
          <a:endParaRPr lang="en-US" dirty="0"/>
        </a:p>
      </dgm:t>
    </dgm:pt>
    <dgm:pt modelId="{B760ECBB-3ACC-4FF3-A8C5-FE2D23C3F7E7}" type="parTrans" cxnId="{D7C068F7-7002-48B2-A01F-7D15CC496D22}">
      <dgm:prSet/>
      <dgm:spPr/>
      <dgm:t>
        <a:bodyPr/>
        <a:lstStyle/>
        <a:p>
          <a:endParaRPr lang="en-US"/>
        </a:p>
      </dgm:t>
    </dgm:pt>
    <dgm:pt modelId="{7F6382D6-E3A0-432E-8DA6-25ECBF1CE07F}" type="sibTrans" cxnId="{D7C068F7-7002-48B2-A01F-7D15CC496D22}">
      <dgm:prSet/>
      <dgm:spPr/>
      <dgm:t>
        <a:bodyPr/>
        <a:lstStyle/>
        <a:p>
          <a:endParaRPr lang="en-US"/>
        </a:p>
      </dgm:t>
    </dgm:pt>
    <dgm:pt modelId="{3AE2DB4A-DE46-4433-B0B7-DC31CFDC7883}">
      <dgm:prSet phldrT="[Text]"/>
      <dgm:spPr/>
      <dgm:t>
        <a:bodyPr/>
        <a:lstStyle/>
        <a:p>
          <a:r>
            <a:rPr lang="en-US" dirty="0" smtClean="0"/>
            <a:t>Deben </a:t>
          </a:r>
          <a:r>
            <a:rPr lang="en-US" dirty="0" err="1" smtClean="0"/>
            <a:t>ser</a:t>
          </a:r>
          <a:r>
            <a:rPr lang="en-US" dirty="0" smtClean="0"/>
            <a:t> </a:t>
          </a:r>
          <a:r>
            <a:rPr lang="en-US" dirty="0" err="1" smtClean="0"/>
            <a:t>creados</a:t>
          </a:r>
          <a:r>
            <a:rPr lang="en-US" dirty="0" smtClean="0"/>
            <a:t> </a:t>
          </a:r>
          <a:r>
            <a:rPr lang="en-US" dirty="0" err="1" smtClean="0"/>
            <a:t>por</a:t>
          </a:r>
          <a:r>
            <a:rPr lang="en-US" dirty="0" smtClean="0"/>
            <a:t>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expertos</a:t>
          </a:r>
          <a:r>
            <a:rPr lang="en-US" dirty="0" smtClean="0"/>
            <a:t> </a:t>
          </a:r>
          <a:r>
            <a:rPr lang="en-US" dirty="0" err="1" smtClean="0"/>
            <a:t>en</a:t>
          </a:r>
          <a:r>
            <a:rPr lang="en-US" dirty="0" smtClean="0"/>
            <a:t> </a:t>
          </a:r>
          <a:r>
            <a:rPr lang="en-US" dirty="0" err="1" smtClean="0"/>
            <a:t>cada</a:t>
          </a:r>
          <a:r>
            <a:rPr lang="en-US" dirty="0" smtClean="0"/>
            <a:t> </a:t>
          </a:r>
          <a:r>
            <a:rPr lang="en-US" dirty="0" err="1" smtClean="0"/>
            <a:t>encuesta</a:t>
          </a:r>
          <a:endParaRPr lang="en-US" dirty="0"/>
        </a:p>
      </dgm:t>
    </dgm:pt>
    <dgm:pt modelId="{585589F2-66D9-49D5-A720-BC3B0D522B6A}" type="parTrans" cxnId="{D45CE494-9163-45BB-8613-C95A98290701}">
      <dgm:prSet/>
      <dgm:spPr/>
      <dgm:t>
        <a:bodyPr/>
        <a:lstStyle/>
        <a:p>
          <a:endParaRPr lang="en-US"/>
        </a:p>
      </dgm:t>
    </dgm:pt>
    <dgm:pt modelId="{EC65B049-A785-4B06-A4E7-365E28EC0E49}" type="sibTrans" cxnId="{D45CE494-9163-45BB-8613-C95A98290701}">
      <dgm:prSet/>
      <dgm:spPr/>
      <dgm:t>
        <a:bodyPr/>
        <a:lstStyle/>
        <a:p>
          <a:endParaRPr lang="en-US"/>
        </a:p>
      </dgm:t>
    </dgm:pt>
    <dgm:pt modelId="{1C1496CA-99DE-4BD2-BF71-FB7D98B952BE}">
      <dgm:prSet phldrT="[Text]"/>
      <dgm:spPr/>
      <dgm:t>
        <a:bodyPr/>
        <a:lstStyle/>
        <a:p>
          <a:r>
            <a:rPr lang="en-US" dirty="0" err="1" smtClean="0"/>
            <a:t>Escritura</a:t>
          </a:r>
          <a:endParaRPr lang="en-US" dirty="0"/>
        </a:p>
      </dgm:t>
    </dgm:pt>
    <dgm:pt modelId="{562F205A-6C04-4D9D-B0B7-CCAB38A026B0}" type="parTrans" cxnId="{60C1B46B-6572-431F-8666-D2FD66F9E10E}">
      <dgm:prSet/>
      <dgm:spPr/>
      <dgm:t>
        <a:bodyPr/>
        <a:lstStyle/>
        <a:p>
          <a:endParaRPr lang="en-US"/>
        </a:p>
      </dgm:t>
    </dgm:pt>
    <dgm:pt modelId="{2AA269D9-6F42-47C3-901C-CC7F29CE27A8}" type="sibTrans" cxnId="{60C1B46B-6572-431F-8666-D2FD66F9E10E}">
      <dgm:prSet/>
      <dgm:spPr/>
      <dgm:t>
        <a:bodyPr/>
        <a:lstStyle/>
        <a:p>
          <a:endParaRPr lang="en-US"/>
        </a:p>
      </dgm:t>
    </dgm:pt>
    <dgm:pt modelId="{9CBC216B-D6E9-48F1-B7E6-B6A6B01E4A18}">
      <dgm:prSet phldrT="[Text]"/>
      <dgm:spPr/>
      <dgm:t>
        <a:bodyPr/>
        <a:lstStyle/>
        <a:p>
          <a:r>
            <a:rPr lang="en-US" dirty="0" smtClean="0"/>
            <a:t>Deben </a:t>
          </a:r>
          <a:r>
            <a:rPr lang="en-US" dirty="0" err="1" smtClean="0"/>
            <a:t>escribirse</a:t>
          </a:r>
          <a:r>
            <a:rPr lang="en-US" dirty="0" smtClean="0"/>
            <a:t> </a:t>
          </a:r>
          <a:r>
            <a:rPr lang="en-US" dirty="0" err="1" smtClean="0"/>
            <a:t>en</a:t>
          </a:r>
          <a:r>
            <a:rPr lang="en-US" dirty="0" smtClean="0"/>
            <a:t> el </a:t>
          </a:r>
          <a:r>
            <a:rPr lang="en-US" dirty="0" err="1" smtClean="0"/>
            <a:t>archivo</a:t>
          </a:r>
          <a:r>
            <a:rPr lang="en-US" dirty="0" smtClean="0"/>
            <a:t> YAML con el </a:t>
          </a:r>
          <a:r>
            <a:rPr lang="en-US" dirty="0" err="1" smtClean="0"/>
            <a:t>formato</a:t>
          </a:r>
          <a:r>
            <a:rPr lang="en-US" dirty="0" smtClean="0"/>
            <a:t> que </a:t>
          </a:r>
          <a:r>
            <a:rPr lang="en-US" dirty="0" err="1" smtClean="0"/>
            <a:t>marca</a:t>
          </a:r>
          <a:r>
            <a:rPr lang="en-US" dirty="0" smtClean="0"/>
            <a:t> el </a:t>
          </a:r>
          <a:r>
            <a:rPr lang="en-US" dirty="0" err="1" smtClean="0"/>
            <a:t>paquete</a:t>
          </a:r>
          <a:r>
            <a:rPr lang="en-US" dirty="0" smtClean="0"/>
            <a:t> validate.</a:t>
          </a:r>
          <a:endParaRPr lang="en-US" dirty="0"/>
        </a:p>
      </dgm:t>
    </dgm:pt>
    <dgm:pt modelId="{B22D39AE-6CA7-44B5-8188-9E463BB0A57C}" type="parTrans" cxnId="{70ECBAE5-FFCB-443F-BC76-3FAE5367B00E}">
      <dgm:prSet/>
      <dgm:spPr/>
      <dgm:t>
        <a:bodyPr/>
        <a:lstStyle/>
        <a:p>
          <a:endParaRPr lang="en-US"/>
        </a:p>
      </dgm:t>
    </dgm:pt>
    <dgm:pt modelId="{4071324D-F90F-4866-8AC8-AF00A6B38AEF}" type="sibTrans" cxnId="{70ECBAE5-FFCB-443F-BC76-3FAE5367B00E}">
      <dgm:prSet/>
      <dgm:spPr/>
      <dgm:t>
        <a:bodyPr/>
        <a:lstStyle/>
        <a:p>
          <a:endParaRPr lang="en-US"/>
        </a:p>
      </dgm:t>
    </dgm:pt>
    <dgm:pt modelId="{5FAAC50D-689F-4531-8EC7-107E77788D90}" type="pres">
      <dgm:prSet presAssocID="{6C61D911-65FE-4436-8658-4E1847769DAD}" presName="linear" presStyleCnt="0">
        <dgm:presLayoutVars>
          <dgm:animLvl val="lvl"/>
          <dgm:resizeHandles val="exact"/>
        </dgm:presLayoutVars>
      </dgm:prSet>
      <dgm:spPr/>
    </dgm:pt>
    <dgm:pt modelId="{30F32908-0CF2-4CB6-8A7B-5DE7361904A2}" type="pres">
      <dgm:prSet presAssocID="{A8DEC18E-4996-4855-AB41-C3386E848593}" presName="parentText" presStyleLbl="node1" presStyleIdx="0" presStyleCnt="2" custLinFactNeighborY="9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875BC-FD7B-49EF-855D-86D6368E5015}" type="pres">
      <dgm:prSet presAssocID="{A8DEC18E-4996-4855-AB41-C3386E848593}" presName="childText" presStyleLbl="revTx" presStyleIdx="0" presStyleCnt="2" custScaleY="115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3365-755B-4C49-888E-BADC902B3073}" type="pres">
      <dgm:prSet presAssocID="{1C1496CA-99DE-4BD2-BF71-FB7D98B952BE}" presName="parentText" presStyleLbl="node1" presStyleIdx="1" presStyleCnt="2" custLinFactNeighborY="-49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2B84F-DBA2-4AE0-AEB0-A17B99104958}" type="pres">
      <dgm:prSet presAssocID="{1C1496CA-99DE-4BD2-BF71-FB7D98B952B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866AC8-D5B5-4184-B49F-6751834014C7}" type="presOf" srcId="{1C1496CA-99DE-4BD2-BF71-FB7D98B952BE}" destId="{B4153365-755B-4C49-888E-BADC902B3073}" srcOrd="0" destOrd="0" presId="urn:microsoft.com/office/officeart/2005/8/layout/vList2"/>
    <dgm:cxn modelId="{925B7A5A-CD1C-4C41-9D61-E66D32AFCFFD}" type="presOf" srcId="{6C61D911-65FE-4436-8658-4E1847769DAD}" destId="{5FAAC50D-689F-4531-8EC7-107E77788D90}" srcOrd="0" destOrd="0" presId="urn:microsoft.com/office/officeart/2005/8/layout/vList2"/>
    <dgm:cxn modelId="{60C1B46B-6572-431F-8666-D2FD66F9E10E}" srcId="{6C61D911-65FE-4436-8658-4E1847769DAD}" destId="{1C1496CA-99DE-4BD2-BF71-FB7D98B952BE}" srcOrd="1" destOrd="0" parTransId="{562F205A-6C04-4D9D-B0B7-CCAB38A026B0}" sibTransId="{2AA269D9-6F42-47C3-901C-CC7F29CE27A8}"/>
    <dgm:cxn modelId="{D45CE494-9163-45BB-8613-C95A98290701}" srcId="{A8DEC18E-4996-4855-AB41-C3386E848593}" destId="{3AE2DB4A-DE46-4433-B0B7-DC31CFDC7883}" srcOrd="0" destOrd="0" parTransId="{585589F2-66D9-49D5-A720-BC3B0D522B6A}" sibTransId="{EC65B049-A785-4B06-A4E7-365E28EC0E49}"/>
    <dgm:cxn modelId="{D7C068F7-7002-48B2-A01F-7D15CC496D22}" srcId="{6C61D911-65FE-4436-8658-4E1847769DAD}" destId="{A8DEC18E-4996-4855-AB41-C3386E848593}" srcOrd="0" destOrd="0" parTransId="{B760ECBB-3ACC-4FF3-A8C5-FE2D23C3F7E7}" sibTransId="{7F6382D6-E3A0-432E-8DA6-25ECBF1CE07F}"/>
    <dgm:cxn modelId="{70ECBAE5-FFCB-443F-BC76-3FAE5367B00E}" srcId="{1C1496CA-99DE-4BD2-BF71-FB7D98B952BE}" destId="{9CBC216B-D6E9-48F1-B7E6-B6A6B01E4A18}" srcOrd="0" destOrd="0" parTransId="{B22D39AE-6CA7-44B5-8188-9E463BB0A57C}" sibTransId="{4071324D-F90F-4866-8AC8-AF00A6B38AEF}"/>
    <dgm:cxn modelId="{E3489775-8F10-44D9-9445-4ABF50CF89DF}" type="presOf" srcId="{3AE2DB4A-DE46-4433-B0B7-DC31CFDC7883}" destId="{189875BC-FD7B-49EF-855D-86D6368E5015}" srcOrd="0" destOrd="0" presId="urn:microsoft.com/office/officeart/2005/8/layout/vList2"/>
    <dgm:cxn modelId="{50B2E906-C9BA-406F-8C48-7467DF0D08BF}" type="presOf" srcId="{A8DEC18E-4996-4855-AB41-C3386E848593}" destId="{30F32908-0CF2-4CB6-8A7B-5DE7361904A2}" srcOrd="0" destOrd="0" presId="urn:microsoft.com/office/officeart/2005/8/layout/vList2"/>
    <dgm:cxn modelId="{3F32E5C8-E209-4775-927B-86454BF15803}" type="presOf" srcId="{9CBC216B-D6E9-48F1-B7E6-B6A6B01E4A18}" destId="{6E52B84F-DBA2-4AE0-AEB0-A17B99104958}" srcOrd="0" destOrd="0" presId="urn:microsoft.com/office/officeart/2005/8/layout/vList2"/>
    <dgm:cxn modelId="{A608E1C7-5FC2-44D8-9F25-56DA19A939BA}" type="presParOf" srcId="{5FAAC50D-689F-4531-8EC7-107E77788D90}" destId="{30F32908-0CF2-4CB6-8A7B-5DE7361904A2}" srcOrd="0" destOrd="0" presId="urn:microsoft.com/office/officeart/2005/8/layout/vList2"/>
    <dgm:cxn modelId="{59998E74-4F7F-4155-8E86-EDE551CFA5F9}" type="presParOf" srcId="{5FAAC50D-689F-4531-8EC7-107E77788D90}" destId="{189875BC-FD7B-49EF-855D-86D6368E5015}" srcOrd="1" destOrd="0" presId="urn:microsoft.com/office/officeart/2005/8/layout/vList2"/>
    <dgm:cxn modelId="{3CFB1AE4-FBD0-427F-AA52-9BBE2A62D24E}" type="presParOf" srcId="{5FAAC50D-689F-4531-8EC7-107E77788D90}" destId="{B4153365-755B-4C49-888E-BADC902B3073}" srcOrd="2" destOrd="0" presId="urn:microsoft.com/office/officeart/2005/8/layout/vList2"/>
    <dgm:cxn modelId="{ED5B0903-288B-4287-B0EA-5A8F81CE62E1}" type="presParOf" srcId="{5FAAC50D-689F-4531-8EC7-107E77788D90}" destId="{6E52B84F-DBA2-4AE0-AEB0-A17B991049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1B6CC8-F554-4553-AD78-C6D876A5531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A87FA-3F81-464B-9749-D1077FC9D6B6}">
      <dgm:prSet phldrT="[Text]"/>
      <dgm:spPr/>
      <dgm:t>
        <a:bodyPr/>
        <a:lstStyle/>
        <a:p>
          <a:r>
            <a:rPr lang="en-US" dirty="0" err="1" smtClean="0"/>
            <a:t>Paquetes</a:t>
          </a:r>
          <a:endParaRPr lang="en-US" dirty="0"/>
        </a:p>
      </dgm:t>
    </dgm:pt>
    <dgm:pt modelId="{6BAE85B4-A071-4513-91DB-979167E4EA33}" type="parTrans" cxnId="{C22C679C-FFC0-4A93-9B3A-56D6FA733326}">
      <dgm:prSet/>
      <dgm:spPr/>
      <dgm:t>
        <a:bodyPr/>
        <a:lstStyle/>
        <a:p>
          <a:endParaRPr lang="en-US"/>
        </a:p>
      </dgm:t>
    </dgm:pt>
    <dgm:pt modelId="{CBEDE929-5618-4134-8217-96E90DD86D3E}" type="sibTrans" cxnId="{C22C679C-FFC0-4A93-9B3A-56D6FA733326}">
      <dgm:prSet/>
      <dgm:spPr/>
      <dgm:t>
        <a:bodyPr/>
        <a:lstStyle/>
        <a:p>
          <a:endParaRPr lang="en-US"/>
        </a:p>
      </dgm:t>
    </dgm:pt>
    <dgm:pt modelId="{5CCBDECA-8EDC-4695-835E-C9C4C72603B1}">
      <dgm:prSet phldrT="[Text]"/>
      <dgm:spPr/>
      <dgm:t>
        <a:bodyPr/>
        <a:lstStyle/>
        <a:p>
          <a:r>
            <a:rPr lang="en-US" dirty="0" err="1" smtClean="0"/>
            <a:t>Repositorio</a:t>
          </a:r>
          <a:endParaRPr lang="en-US" dirty="0"/>
        </a:p>
      </dgm:t>
    </dgm:pt>
    <dgm:pt modelId="{3B7770C0-B928-4572-94F4-E4336638C8FA}" type="parTrans" cxnId="{62A63986-8378-45C2-8D29-78B6C53F558E}">
      <dgm:prSet/>
      <dgm:spPr/>
      <dgm:t>
        <a:bodyPr/>
        <a:lstStyle/>
        <a:p>
          <a:endParaRPr lang="en-US"/>
        </a:p>
      </dgm:t>
    </dgm:pt>
    <dgm:pt modelId="{0E497BBC-9669-466B-A323-5AD7D08BC007}" type="sibTrans" cxnId="{62A63986-8378-45C2-8D29-78B6C53F558E}">
      <dgm:prSet/>
      <dgm:spPr/>
      <dgm:t>
        <a:bodyPr/>
        <a:lstStyle/>
        <a:p>
          <a:endParaRPr lang="en-US"/>
        </a:p>
      </dgm:t>
    </dgm:pt>
    <dgm:pt modelId="{CC869DC9-8DBE-4CB5-9076-AF375B278CDB}">
      <dgm:prSet phldrT="[Text]"/>
      <dgm:spPr/>
      <dgm:t>
        <a:bodyPr/>
        <a:lstStyle/>
        <a:p>
          <a:r>
            <a:rPr lang="en-US" dirty="0" err="1" smtClean="0"/>
            <a:t>Carga</a:t>
          </a:r>
          <a:r>
            <a:rPr lang="en-US" dirty="0" smtClean="0"/>
            <a:t> de Edits</a:t>
          </a:r>
          <a:endParaRPr lang="en-US" dirty="0"/>
        </a:p>
      </dgm:t>
    </dgm:pt>
    <dgm:pt modelId="{18DB3857-2FB7-491D-9659-5B3A1AB5AAC1}" type="parTrans" cxnId="{CAEE2959-8F48-448E-9661-E5E642C37CFF}">
      <dgm:prSet/>
      <dgm:spPr/>
      <dgm:t>
        <a:bodyPr/>
        <a:lstStyle/>
        <a:p>
          <a:endParaRPr lang="en-US"/>
        </a:p>
      </dgm:t>
    </dgm:pt>
    <dgm:pt modelId="{61534FED-2874-4974-BC47-528A8133BE83}" type="sibTrans" cxnId="{CAEE2959-8F48-448E-9661-E5E642C37CFF}">
      <dgm:prSet/>
      <dgm:spPr/>
      <dgm:t>
        <a:bodyPr/>
        <a:lstStyle/>
        <a:p>
          <a:endParaRPr lang="en-US"/>
        </a:p>
      </dgm:t>
    </dgm:pt>
    <dgm:pt modelId="{B9FD6837-3A4E-4FEE-AE95-EABD6898E410}">
      <dgm:prSet phldrT="[Text]"/>
      <dgm:spPr/>
      <dgm:t>
        <a:bodyPr/>
        <a:lstStyle/>
        <a:p>
          <a:r>
            <a:rPr lang="en-US" dirty="0" err="1" smtClean="0"/>
            <a:t>Confrontacion</a:t>
          </a:r>
          <a:r>
            <a:rPr lang="en-US" dirty="0" smtClean="0"/>
            <a:t> de </a:t>
          </a:r>
          <a:r>
            <a:rPr lang="en-US" dirty="0" err="1" smtClean="0"/>
            <a:t>datos</a:t>
          </a:r>
          <a:r>
            <a:rPr lang="en-US" dirty="0" smtClean="0"/>
            <a:t> y Edits</a:t>
          </a:r>
          <a:endParaRPr lang="en-US" dirty="0"/>
        </a:p>
      </dgm:t>
    </dgm:pt>
    <dgm:pt modelId="{D5AC6D16-A1AE-456A-A541-0772BAE049B5}" type="parTrans" cxnId="{21D05AC4-9E6D-4329-8036-0BC641722DBA}">
      <dgm:prSet/>
      <dgm:spPr/>
      <dgm:t>
        <a:bodyPr/>
        <a:lstStyle/>
        <a:p>
          <a:endParaRPr lang="en-US"/>
        </a:p>
      </dgm:t>
    </dgm:pt>
    <dgm:pt modelId="{E0CC4B22-7A01-41B2-AD86-E4AFF9BD1357}" type="sibTrans" cxnId="{21D05AC4-9E6D-4329-8036-0BC641722DBA}">
      <dgm:prSet/>
      <dgm:spPr/>
      <dgm:t>
        <a:bodyPr/>
        <a:lstStyle/>
        <a:p>
          <a:endParaRPr lang="en-US"/>
        </a:p>
      </dgm:t>
    </dgm:pt>
    <dgm:pt modelId="{D6AD23E6-750D-4CE6-BB62-99FEE14248D2}">
      <dgm:prSet phldrT="[Text]"/>
      <dgm:spPr/>
      <dgm:t>
        <a:bodyPr/>
        <a:lstStyle/>
        <a:p>
          <a:r>
            <a:rPr lang="en-US" dirty="0" err="1" smtClean="0"/>
            <a:t>Carga</a:t>
          </a:r>
          <a:r>
            <a:rPr lang="en-US" dirty="0" smtClean="0"/>
            <a:t> de </a:t>
          </a:r>
          <a:r>
            <a:rPr lang="en-US" dirty="0" err="1" smtClean="0"/>
            <a:t>datos</a:t>
          </a:r>
          <a:endParaRPr lang="en-US" dirty="0"/>
        </a:p>
      </dgm:t>
    </dgm:pt>
    <dgm:pt modelId="{0A8BE4F3-BEEF-4421-8225-8A351621A755}" type="parTrans" cxnId="{0DBCF726-59F2-4F95-B2C8-C62E866C5B99}">
      <dgm:prSet/>
      <dgm:spPr/>
      <dgm:t>
        <a:bodyPr/>
        <a:lstStyle/>
        <a:p>
          <a:endParaRPr lang="en-US"/>
        </a:p>
      </dgm:t>
    </dgm:pt>
    <dgm:pt modelId="{B25B256B-2ECF-4A16-9F1D-EA12289B4C9D}" type="sibTrans" cxnId="{0DBCF726-59F2-4F95-B2C8-C62E866C5B99}">
      <dgm:prSet/>
      <dgm:spPr/>
      <dgm:t>
        <a:bodyPr/>
        <a:lstStyle/>
        <a:p>
          <a:endParaRPr lang="en-US"/>
        </a:p>
      </dgm:t>
    </dgm:pt>
    <dgm:pt modelId="{11FC66F0-2C1B-49DD-AC77-E7F63B20E413}" type="pres">
      <dgm:prSet presAssocID="{491B6CC8-F554-4553-AD78-C6D876A5531A}" presName="linearFlow" presStyleCnt="0">
        <dgm:presLayoutVars>
          <dgm:resizeHandles val="exact"/>
        </dgm:presLayoutVars>
      </dgm:prSet>
      <dgm:spPr/>
    </dgm:pt>
    <dgm:pt modelId="{8C8630B3-A3EA-485F-B733-389CB0F914C5}" type="pres">
      <dgm:prSet presAssocID="{E23A87FA-3F81-464B-9749-D1077FC9D6B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82F68-5C55-41EA-8CCC-488004F3F27F}" type="pres">
      <dgm:prSet presAssocID="{CBEDE929-5618-4134-8217-96E90DD86D3E}" presName="sibTrans" presStyleLbl="sibTrans2D1" presStyleIdx="0" presStyleCnt="4"/>
      <dgm:spPr/>
    </dgm:pt>
    <dgm:pt modelId="{142590C8-EC40-4EC1-BBDF-86AB0DB02E87}" type="pres">
      <dgm:prSet presAssocID="{CBEDE929-5618-4134-8217-96E90DD86D3E}" presName="connectorText" presStyleLbl="sibTrans2D1" presStyleIdx="0" presStyleCnt="4"/>
      <dgm:spPr/>
    </dgm:pt>
    <dgm:pt modelId="{840ACDB4-F43E-4CDC-B0CB-79611B43491B}" type="pres">
      <dgm:prSet presAssocID="{5CCBDECA-8EDC-4695-835E-C9C4C72603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E63F1-70F4-4397-A5DD-8B7BF118CD44}" type="pres">
      <dgm:prSet presAssocID="{0E497BBC-9669-466B-A323-5AD7D08BC007}" presName="sibTrans" presStyleLbl="sibTrans2D1" presStyleIdx="1" presStyleCnt="4"/>
      <dgm:spPr/>
    </dgm:pt>
    <dgm:pt modelId="{DE5EC034-B696-48D9-8B03-EA6380767E06}" type="pres">
      <dgm:prSet presAssocID="{0E497BBC-9669-466B-A323-5AD7D08BC007}" presName="connectorText" presStyleLbl="sibTrans2D1" presStyleIdx="1" presStyleCnt="4"/>
      <dgm:spPr/>
    </dgm:pt>
    <dgm:pt modelId="{F56DBF59-0531-4F1B-8818-3A77151642F8}" type="pres">
      <dgm:prSet presAssocID="{D6AD23E6-750D-4CE6-BB62-99FEE14248D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658C8-EE98-4E1D-9C18-4F7533735A51}" type="pres">
      <dgm:prSet presAssocID="{B25B256B-2ECF-4A16-9F1D-EA12289B4C9D}" presName="sibTrans" presStyleLbl="sibTrans2D1" presStyleIdx="2" presStyleCnt="4"/>
      <dgm:spPr/>
    </dgm:pt>
    <dgm:pt modelId="{2C957A12-5D97-45AA-BA06-CF50CF4FB9B7}" type="pres">
      <dgm:prSet presAssocID="{B25B256B-2ECF-4A16-9F1D-EA12289B4C9D}" presName="connectorText" presStyleLbl="sibTrans2D1" presStyleIdx="2" presStyleCnt="4"/>
      <dgm:spPr/>
    </dgm:pt>
    <dgm:pt modelId="{00FC56D2-BB16-464B-AE9E-F7498C9FDE55}" type="pres">
      <dgm:prSet presAssocID="{CC869DC9-8DBE-4CB5-9076-AF375B278CDB}" presName="node" presStyleLbl="node1" presStyleIdx="3" presStyleCnt="5">
        <dgm:presLayoutVars>
          <dgm:bulletEnabled val="1"/>
        </dgm:presLayoutVars>
      </dgm:prSet>
      <dgm:spPr/>
    </dgm:pt>
    <dgm:pt modelId="{307E1A3C-261E-415C-9F73-5A605B023750}" type="pres">
      <dgm:prSet presAssocID="{61534FED-2874-4974-BC47-528A8133BE83}" presName="sibTrans" presStyleLbl="sibTrans2D1" presStyleIdx="3" presStyleCnt="4"/>
      <dgm:spPr/>
    </dgm:pt>
    <dgm:pt modelId="{C9EC2238-1795-4357-A366-F9891514F016}" type="pres">
      <dgm:prSet presAssocID="{61534FED-2874-4974-BC47-528A8133BE83}" presName="connectorText" presStyleLbl="sibTrans2D1" presStyleIdx="3" presStyleCnt="4"/>
      <dgm:spPr/>
    </dgm:pt>
    <dgm:pt modelId="{5F8A7AA5-AB41-4654-9AA7-0EB2B72B9347}" type="pres">
      <dgm:prSet presAssocID="{B9FD6837-3A4E-4FEE-AE95-EABD6898E410}" presName="node" presStyleLbl="node1" presStyleIdx="4" presStyleCnt="5">
        <dgm:presLayoutVars>
          <dgm:bulletEnabled val="1"/>
        </dgm:presLayoutVars>
      </dgm:prSet>
      <dgm:spPr/>
    </dgm:pt>
  </dgm:ptLst>
  <dgm:cxnLst>
    <dgm:cxn modelId="{EDA8F122-08AF-46CE-B891-52B77665500C}" type="presOf" srcId="{B25B256B-2ECF-4A16-9F1D-EA12289B4C9D}" destId="{B15658C8-EE98-4E1D-9C18-4F7533735A51}" srcOrd="0" destOrd="0" presId="urn:microsoft.com/office/officeart/2005/8/layout/process2"/>
    <dgm:cxn modelId="{389FDE30-E205-4C41-AF81-781197A0E314}" type="presOf" srcId="{61534FED-2874-4974-BC47-528A8133BE83}" destId="{C9EC2238-1795-4357-A366-F9891514F016}" srcOrd="1" destOrd="0" presId="urn:microsoft.com/office/officeart/2005/8/layout/process2"/>
    <dgm:cxn modelId="{026C4A02-D98A-45A5-8B36-15765D37B8DC}" type="presOf" srcId="{CBEDE929-5618-4134-8217-96E90DD86D3E}" destId="{66C82F68-5C55-41EA-8CCC-488004F3F27F}" srcOrd="0" destOrd="0" presId="urn:microsoft.com/office/officeart/2005/8/layout/process2"/>
    <dgm:cxn modelId="{EBBDEC40-0107-4A6C-A364-896D8C72BB41}" type="presOf" srcId="{B9FD6837-3A4E-4FEE-AE95-EABD6898E410}" destId="{5F8A7AA5-AB41-4654-9AA7-0EB2B72B9347}" srcOrd="0" destOrd="0" presId="urn:microsoft.com/office/officeart/2005/8/layout/process2"/>
    <dgm:cxn modelId="{F88332F5-858E-418F-A5A9-ECDA070591D4}" type="presOf" srcId="{B25B256B-2ECF-4A16-9F1D-EA12289B4C9D}" destId="{2C957A12-5D97-45AA-BA06-CF50CF4FB9B7}" srcOrd="1" destOrd="0" presId="urn:microsoft.com/office/officeart/2005/8/layout/process2"/>
    <dgm:cxn modelId="{C227D171-1D65-4EFB-AADB-F05A47AB134A}" type="presOf" srcId="{E23A87FA-3F81-464B-9749-D1077FC9D6B6}" destId="{8C8630B3-A3EA-485F-B733-389CB0F914C5}" srcOrd="0" destOrd="0" presId="urn:microsoft.com/office/officeart/2005/8/layout/process2"/>
    <dgm:cxn modelId="{0DBCF726-59F2-4F95-B2C8-C62E866C5B99}" srcId="{491B6CC8-F554-4553-AD78-C6D876A5531A}" destId="{D6AD23E6-750D-4CE6-BB62-99FEE14248D2}" srcOrd="2" destOrd="0" parTransId="{0A8BE4F3-BEEF-4421-8225-8A351621A755}" sibTransId="{B25B256B-2ECF-4A16-9F1D-EA12289B4C9D}"/>
    <dgm:cxn modelId="{1A7E35AF-B954-41DB-89B0-A77006377D65}" type="presOf" srcId="{5CCBDECA-8EDC-4695-835E-C9C4C72603B1}" destId="{840ACDB4-F43E-4CDC-B0CB-79611B43491B}" srcOrd="0" destOrd="0" presId="urn:microsoft.com/office/officeart/2005/8/layout/process2"/>
    <dgm:cxn modelId="{4B0C3071-B291-4A49-930B-CD0E4CE4B8B3}" type="presOf" srcId="{D6AD23E6-750D-4CE6-BB62-99FEE14248D2}" destId="{F56DBF59-0531-4F1B-8818-3A77151642F8}" srcOrd="0" destOrd="0" presId="urn:microsoft.com/office/officeart/2005/8/layout/process2"/>
    <dgm:cxn modelId="{21D05AC4-9E6D-4329-8036-0BC641722DBA}" srcId="{491B6CC8-F554-4553-AD78-C6D876A5531A}" destId="{B9FD6837-3A4E-4FEE-AE95-EABD6898E410}" srcOrd="4" destOrd="0" parTransId="{D5AC6D16-A1AE-456A-A541-0772BAE049B5}" sibTransId="{E0CC4B22-7A01-41B2-AD86-E4AFF9BD1357}"/>
    <dgm:cxn modelId="{3E6B9EC4-FB80-47D2-B2DA-A1D6C9B240C0}" type="presOf" srcId="{491B6CC8-F554-4553-AD78-C6D876A5531A}" destId="{11FC66F0-2C1B-49DD-AC77-E7F63B20E413}" srcOrd="0" destOrd="0" presId="urn:microsoft.com/office/officeart/2005/8/layout/process2"/>
    <dgm:cxn modelId="{D5D7C6EC-308C-440E-96C7-B751228132BA}" type="presOf" srcId="{CBEDE929-5618-4134-8217-96E90DD86D3E}" destId="{142590C8-EC40-4EC1-BBDF-86AB0DB02E87}" srcOrd="1" destOrd="0" presId="urn:microsoft.com/office/officeart/2005/8/layout/process2"/>
    <dgm:cxn modelId="{62A63986-8378-45C2-8D29-78B6C53F558E}" srcId="{491B6CC8-F554-4553-AD78-C6D876A5531A}" destId="{5CCBDECA-8EDC-4695-835E-C9C4C72603B1}" srcOrd="1" destOrd="0" parTransId="{3B7770C0-B928-4572-94F4-E4336638C8FA}" sibTransId="{0E497BBC-9669-466B-A323-5AD7D08BC007}"/>
    <dgm:cxn modelId="{47D90B09-D9AB-4686-83B7-F2A9A90D9A62}" type="presOf" srcId="{CC869DC9-8DBE-4CB5-9076-AF375B278CDB}" destId="{00FC56D2-BB16-464B-AE9E-F7498C9FDE55}" srcOrd="0" destOrd="0" presId="urn:microsoft.com/office/officeart/2005/8/layout/process2"/>
    <dgm:cxn modelId="{4956D1D6-9CC8-49EE-9377-1C394EFC9CE9}" type="presOf" srcId="{0E497BBC-9669-466B-A323-5AD7D08BC007}" destId="{3B6E63F1-70F4-4397-A5DD-8B7BF118CD44}" srcOrd="0" destOrd="0" presId="urn:microsoft.com/office/officeart/2005/8/layout/process2"/>
    <dgm:cxn modelId="{CAEE2959-8F48-448E-9661-E5E642C37CFF}" srcId="{491B6CC8-F554-4553-AD78-C6D876A5531A}" destId="{CC869DC9-8DBE-4CB5-9076-AF375B278CDB}" srcOrd="3" destOrd="0" parTransId="{18DB3857-2FB7-491D-9659-5B3A1AB5AAC1}" sibTransId="{61534FED-2874-4974-BC47-528A8133BE83}"/>
    <dgm:cxn modelId="{BD789E04-B072-488D-8CC3-2736B0E37B23}" type="presOf" srcId="{61534FED-2874-4974-BC47-528A8133BE83}" destId="{307E1A3C-261E-415C-9F73-5A605B023750}" srcOrd="0" destOrd="0" presId="urn:microsoft.com/office/officeart/2005/8/layout/process2"/>
    <dgm:cxn modelId="{D134FE1D-B693-484D-B85B-369949AE449A}" type="presOf" srcId="{0E497BBC-9669-466B-A323-5AD7D08BC007}" destId="{DE5EC034-B696-48D9-8B03-EA6380767E06}" srcOrd="1" destOrd="0" presId="urn:microsoft.com/office/officeart/2005/8/layout/process2"/>
    <dgm:cxn modelId="{C22C679C-FFC0-4A93-9B3A-56D6FA733326}" srcId="{491B6CC8-F554-4553-AD78-C6D876A5531A}" destId="{E23A87FA-3F81-464B-9749-D1077FC9D6B6}" srcOrd="0" destOrd="0" parTransId="{6BAE85B4-A071-4513-91DB-979167E4EA33}" sibTransId="{CBEDE929-5618-4134-8217-96E90DD86D3E}"/>
    <dgm:cxn modelId="{7C9BC4D5-466F-4269-99DC-35738A9C32FC}" type="presParOf" srcId="{11FC66F0-2C1B-49DD-AC77-E7F63B20E413}" destId="{8C8630B3-A3EA-485F-B733-389CB0F914C5}" srcOrd="0" destOrd="0" presId="urn:microsoft.com/office/officeart/2005/8/layout/process2"/>
    <dgm:cxn modelId="{D4C008A3-0BD8-40FE-A3A9-AC6D202094AC}" type="presParOf" srcId="{11FC66F0-2C1B-49DD-AC77-E7F63B20E413}" destId="{66C82F68-5C55-41EA-8CCC-488004F3F27F}" srcOrd="1" destOrd="0" presId="urn:microsoft.com/office/officeart/2005/8/layout/process2"/>
    <dgm:cxn modelId="{A6DA8A97-59BB-4817-A8EE-DA98B9E0F1C6}" type="presParOf" srcId="{66C82F68-5C55-41EA-8CCC-488004F3F27F}" destId="{142590C8-EC40-4EC1-BBDF-86AB0DB02E87}" srcOrd="0" destOrd="0" presId="urn:microsoft.com/office/officeart/2005/8/layout/process2"/>
    <dgm:cxn modelId="{F02C455C-3CED-4D18-94A1-221EFC1AA48D}" type="presParOf" srcId="{11FC66F0-2C1B-49DD-AC77-E7F63B20E413}" destId="{840ACDB4-F43E-4CDC-B0CB-79611B43491B}" srcOrd="2" destOrd="0" presId="urn:microsoft.com/office/officeart/2005/8/layout/process2"/>
    <dgm:cxn modelId="{2828E2AD-328D-4E04-8F98-CDD856F907DE}" type="presParOf" srcId="{11FC66F0-2C1B-49DD-AC77-E7F63B20E413}" destId="{3B6E63F1-70F4-4397-A5DD-8B7BF118CD44}" srcOrd="3" destOrd="0" presId="urn:microsoft.com/office/officeart/2005/8/layout/process2"/>
    <dgm:cxn modelId="{6342FA9D-FAC1-43CC-A6AC-B0CD28079C28}" type="presParOf" srcId="{3B6E63F1-70F4-4397-A5DD-8B7BF118CD44}" destId="{DE5EC034-B696-48D9-8B03-EA6380767E06}" srcOrd="0" destOrd="0" presId="urn:microsoft.com/office/officeart/2005/8/layout/process2"/>
    <dgm:cxn modelId="{51439E03-1AB6-4176-9F0D-6ADAB4DA70C1}" type="presParOf" srcId="{11FC66F0-2C1B-49DD-AC77-E7F63B20E413}" destId="{F56DBF59-0531-4F1B-8818-3A77151642F8}" srcOrd="4" destOrd="0" presId="urn:microsoft.com/office/officeart/2005/8/layout/process2"/>
    <dgm:cxn modelId="{30264630-BBE8-4C1C-A78E-A6DFDF9BF1C9}" type="presParOf" srcId="{11FC66F0-2C1B-49DD-AC77-E7F63B20E413}" destId="{B15658C8-EE98-4E1D-9C18-4F7533735A51}" srcOrd="5" destOrd="0" presId="urn:microsoft.com/office/officeart/2005/8/layout/process2"/>
    <dgm:cxn modelId="{E3A5047F-B148-4AD2-96EA-54994933B795}" type="presParOf" srcId="{B15658C8-EE98-4E1D-9C18-4F7533735A51}" destId="{2C957A12-5D97-45AA-BA06-CF50CF4FB9B7}" srcOrd="0" destOrd="0" presId="urn:microsoft.com/office/officeart/2005/8/layout/process2"/>
    <dgm:cxn modelId="{9EC5158D-8B4B-4946-B19F-A402668AFE45}" type="presParOf" srcId="{11FC66F0-2C1B-49DD-AC77-E7F63B20E413}" destId="{00FC56D2-BB16-464B-AE9E-F7498C9FDE55}" srcOrd="6" destOrd="0" presId="urn:microsoft.com/office/officeart/2005/8/layout/process2"/>
    <dgm:cxn modelId="{2C9DFC4F-A410-46CE-8066-B9BEB8E59F6F}" type="presParOf" srcId="{11FC66F0-2C1B-49DD-AC77-E7F63B20E413}" destId="{307E1A3C-261E-415C-9F73-5A605B023750}" srcOrd="7" destOrd="0" presId="urn:microsoft.com/office/officeart/2005/8/layout/process2"/>
    <dgm:cxn modelId="{E984F2D8-1C76-4701-929B-01FA88F35458}" type="presParOf" srcId="{307E1A3C-261E-415C-9F73-5A605B023750}" destId="{C9EC2238-1795-4357-A366-F9891514F016}" srcOrd="0" destOrd="0" presId="urn:microsoft.com/office/officeart/2005/8/layout/process2"/>
    <dgm:cxn modelId="{CB1D41B4-166E-4B8C-8953-FB4C13BAF829}" type="presParOf" srcId="{11FC66F0-2C1B-49DD-AC77-E7F63B20E413}" destId="{5F8A7AA5-AB41-4654-9AA7-0EB2B72B934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CB7B76-1639-49DC-8C7F-5385FF8BAB3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05929A-852C-4722-81DC-D9DC57FAF2D6}">
      <dgm:prSet phldrT="[Text]"/>
      <dgm:spPr/>
      <dgm:t>
        <a:bodyPr/>
        <a:lstStyle/>
        <a:p>
          <a:r>
            <a:rPr lang="en-US" dirty="0" err="1" smtClean="0"/>
            <a:t>Sintaxis</a:t>
          </a:r>
          <a:r>
            <a:rPr lang="en-US" dirty="0" smtClean="0"/>
            <a:t> de la </a:t>
          </a:r>
          <a:r>
            <a:rPr lang="en-US" dirty="0" err="1" smtClean="0"/>
            <a:t>creación</a:t>
          </a:r>
          <a:r>
            <a:rPr lang="en-US" dirty="0" smtClean="0"/>
            <a:t> de </a:t>
          </a:r>
          <a:r>
            <a:rPr lang="en-US" dirty="0" err="1" smtClean="0"/>
            <a:t>los</a:t>
          </a:r>
          <a:r>
            <a:rPr lang="en-US" dirty="0" smtClean="0"/>
            <a:t> Edits</a:t>
          </a:r>
          <a:endParaRPr lang="en-US" dirty="0"/>
        </a:p>
      </dgm:t>
    </dgm:pt>
    <dgm:pt modelId="{38A6622D-DACA-496B-B749-5893E012DAF3}" type="parTrans" cxnId="{042BAD9B-CB19-44F7-A404-C8775ED85C59}">
      <dgm:prSet/>
      <dgm:spPr/>
      <dgm:t>
        <a:bodyPr/>
        <a:lstStyle/>
        <a:p>
          <a:endParaRPr lang="en-US"/>
        </a:p>
      </dgm:t>
    </dgm:pt>
    <dgm:pt modelId="{69777525-65E6-4D01-BF04-EA0865AE56F0}" type="sibTrans" cxnId="{042BAD9B-CB19-44F7-A404-C8775ED85C59}">
      <dgm:prSet/>
      <dgm:spPr/>
      <dgm:t>
        <a:bodyPr/>
        <a:lstStyle/>
        <a:p>
          <a:endParaRPr lang="en-US"/>
        </a:p>
      </dgm:t>
    </dgm:pt>
    <dgm:pt modelId="{32CDD55A-1512-4465-82DE-277197215E66}">
      <dgm:prSet phldrT="[Text]"/>
      <dgm:spPr/>
      <dgm:t>
        <a:bodyPr/>
        <a:lstStyle/>
        <a:p>
          <a:r>
            <a:rPr lang="en-US" i="1" dirty="0" smtClean="0"/>
            <a:t>rules:                          -                           expr:                    name:                  label:          description: </a:t>
          </a:r>
          <a:endParaRPr lang="en-US" dirty="0"/>
        </a:p>
      </dgm:t>
    </dgm:pt>
    <dgm:pt modelId="{B1AD2358-A47B-4C03-938E-7754F4ECFFC6}" type="parTrans" cxnId="{3AEE03E1-3A60-4112-B565-3B7D4EFAA4D1}">
      <dgm:prSet/>
      <dgm:spPr/>
      <dgm:t>
        <a:bodyPr/>
        <a:lstStyle/>
        <a:p>
          <a:endParaRPr lang="en-US"/>
        </a:p>
      </dgm:t>
    </dgm:pt>
    <dgm:pt modelId="{42081C1D-B058-4125-AA3E-25E6BD731B40}" type="sibTrans" cxnId="{3AEE03E1-3A60-4112-B565-3B7D4EFAA4D1}">
      <dgm:prSet/>
      <dgm:spPr/>
      <dgm:t>
        <a:bodyPr/>
        <a:lstStyle/>
        <a:p>
          <a:endParaRPr lang="en-US"/>
        </a:p>
      </dgm:t>
    </dgm:pt>
    <dgm:pt modelId="{80CB201F-C800-464C-901F-6724D08C8A68}">
      <dgm:prSet phldrT="[Text]"/>
      <dgm:spPr/>
      <dgm:t>
        <a:bodyPr/>
        <a:lstStyle/>
        <a:p>
          <a:r>
            <a:rPr lang="en-US" dirty="0" err="1" smtClean="0"/>
            <a:t>Creación</a:t>
          </a:r>
          <a:r>
            <a:rPr lang="en-US" dirty="0" smtClean="0"/>
            <a:t> de la </a:t>
          </a:r>
          <a:r>
            <a:rPr lang="en-US" dirty="0" err="1" smtClean="0"/>
            <a:t>Matriz</a:t>
          </a:r>
          <a:r>
            <a:rPr lang="en-US" dirty="0" smtClean="0"/>
            <a:t> principal</a:t>
          </a:r>
          <a:endParaRPr lang="en-US" dirty="0"/>
        </a:p>
      </dgm:t>
    </dgm:pt>
    <dgm:pt modelId="{C08C5B3C-F9AD-4318-BC11-8F769172ADBD}" type="parTrans" cxnId="{56E1E01E-DA22-4008-A1EC-7F51755694E0}">
      <dgm:prSet/>
      <dgm:spPr/>
      <dgm:t>
        <a:bodyPr/>
        <a:lstStyle/>
        <a:p>
          <a:endParaRPr lang="en-US"/>
        </a:p>
      </dgm:t>
    </dgm:pt>
    <dgm:pt modelId="{929BA2A3-DE8A-46DA-A0E8-BED37ECA3937}" type="sibTrans" cxnId="{56E1E01E-DA22-4008-A1EC-7F51755694E0}">
      <dgm:prSet/>
      <dgm:spPr/>
      <dgm:t>
        <a:bodyPr/>
        <a:lstStyle/>
        <a:p>
          <a:endParaRPr lang="en-US"/>
        </a:p>
      </dgm:t>
    </dgm:pt>
    <dgm:pt modelId="{FAB665DF-2922-4B6E-8530-893C40EDE5CA}">
      <dgm:prSet phldrT="[Text]" custT="1"/>
      <dgm:spPr/>
      <dgm:t>
        <a:bodyPr/>
        <a:lstStyle/>
        <a:p>
          <a:r>
            <a:rPr lang="es-ES" sz="1600" dirty="0" err="1" smtClean="0"/>
            <a:t>flag.matrix</a:t>
          </a:r>
          <a:r>
            <a:rPr lang="es-ES" sz="1600" dirty="0" smtClean="0"/>
            <a:t> &lt;- </a:t>
          </a:r>
          <a:r>
            <a:rPr lang="es-ES" sz="1600" dirty="0" err="1" smtClean="0"/>
            <a:t>values</a:t>
          </a:r>
          <a:r>
            <a:rPr lang="es-ES" sz="1600" dirty="0" smtClean="0"/>
            <a:t>(</a:t>
          </a:r>
          <a:r>
            <a:rPr lang="es-ES" sz="1600" dirty="0" err="1" smtClean="0"/>
            <a:t>cf</a:t>
          </a:r>
          <a:r>
            <a:rPr lang="es-ES" sz="1600" dirty="0" smtClean="0"/>
            <a:t>)</a:t>
          </a:r>
          <a:endParaRPr lang="en-US" sz="1600" dirty="0"/>
        </a:p>
      </dgm:t>
    </dgm:pt>
    <dgm:pt modelId="{4DD0A49D-9E14-47DD-8757-033C3F6EFD5A}" type="parTrans" cxnId="{0B70E9CA-E1B8-4F95-8A14-EE87645D3A91}">
      <dgm:prSet/>
      <dgm:spPr/>
      <dgm:t>
        <a:bodyPr/>
        <a:lstStyle/>
        <a:p>
          <a:endParaRPr lang="en-US"/>
        </a:p>
      </dgm:t>
    </dgm:pt>
    <dgm:pt modelId="{853EC71B-2B77-4A32-9100-E9D30A52CF0B}" type="sibTrans" cxnId="{0B70E9CA-E1B8-4F95-8A14-EE87645D3A91}">
      <dgm:prSet/>
      <dgm:spPr/>
      <dgm:t>
        <a:bodyPr/>
        <a:lstStyle/>
        <a:p>
          <a:endParaRPr lang="en-US"/>
        </a:p>
      </dgm:t>
    </dgm:pt>
    <dgm:pt modelId="{89AFC1A9-6E29-4BE6-A001-FB65D505526B}">
      <dgm:prSet phldrT="[Text]"/>
      <dgm:spPr/>
      <dgm:t>
        <a:bodyPr/>
        <a:lstStyle/>
        <a:p>
          <a:r>
            <a:rPr lang="en-US" dirty="0" err="1" smtClean="0"/>
            <a:t>Resultados</a:t>
          </a:r>
          <a:r>
            <a:rPr lang="en-US" dirty="0" smtClean="0"/>
            <a:t> y </a:t>
          </a:r>
          <a:r>
            <a:rPr lang="en-US" dirty="0" err="1" smtClean="0"/>
            <a:t>gráficos</a:t>
          </a:r>
          <a:endParaRPr lang="en-US" dirty="0"/>
        </a:p>
      </dgm:t>
    </dgm:pt>
    <dgm:pt modelId="{F656530B-DCBE-4F20-BB4F-A056CDDA5398}" type="parTrans" cxnId="{C57E997A-489E-4B6A-B459-545B4EEEA800}">
      <dgm:prSet/>
      <dgm:spPr/>
      <dgm:t>
        <a:bodyPr/>
        <a:lstStyle/>
        <a:p>
          <a:endParaRPr lang="en-US"/>
        </a:p>
      </dgm:t>
    </dgm:pt>
    <dgm:pt modelId="{33D3D443-4471-4E0E-8911-6AB26A24899D}" type="sibTrans" cxnId="{C57E997A-489E-4B6A-B459-545B4EEEA800}">
      <dgm:prSet/>
      <dgm:spPr/>
      <dgm:t>
        <a:bodyPr/>
        <a:lstStyle/>
        <a:p>
          <a:endParaRPr lang="en-US"/>
        </a:p>
      </dgm:t>
    </dgm:pt>
    <dgm:pt modelId="{C50CD781-7763-494D-9B5B-5FFE923FA043}">
      <dgm:prSet phldrT="[Text]"/>
      <dgm:spPr/>
      <dgm:t>
        <a:bodyPr/>
        <a:lstStyle/>
        <a:p>
          <a:r>
            <a:rPr lang="en-US" dirty="0" err="1" smtClean="0"/>
            <a:t>rel.pass</a:t>
          </a:r>
          <a:r>
            <a:rPr lang="en-US" dirty="0" smtClean="0"/>
            <a:t> &lt;- </a:t>
          </a:r>
          <a:r>
            <a:rPr lang="en-US" dirty="0" err="1" smtClean="0"/>
            <a:t>npass</a:t>
          </a:r>
          <a:r>
            <a:rPr lang="en-US" dirty="0" smtClean="0"/>
            <a:t> / dim(</a:t>
          </a:r>
          <a:r>
            <a:rPr lang="en-US" dirty="0" err="1" smtClean="0"/>
            <a:t>flag.matrix</a:t>
          </a:r>
          <a:r>
            <a:rPr lang="en-US" dirty="0" smtClean="0"/>
            <a:t>)[1]</a:t>
          </a:r>
          <a:endParaRPr lang="en-US" dirty="0"/>
        </a:p>
      </dgm:t>
    </dgm:pt>
    <dgm:pt modelId="{3C14119C-BB35-4698-9CC1-577762B290D1}" type="parTrans" cxnId="{EFB3C160-C9EB-487A-9580-8A95D675DDCD}">
      <dgm:prSet/>
      <dgm:spPr/>
      <dgm:t>
        <a:bodyPr/>
        <a:lstStyle/>
        <a:p>
          <a:endParaRPr lang="en-US"/>
        </a:p>
      </dgm:t>
    </dgm:pt>
    <dgm:pt modelId="{04E0F8AC-07C4-4A45-8337-5A920913BE77}" type="sibTrans" cxnId="{EFB3C160-C9EB-487A-9580-8A95D675DDCD}">
      <dgm:prSet/>
      <dgm:spPr/>
      <dgm:t>
        <a:bodyPr/>
        <a:lstStyle/>
        <a:p>
          <a:endParaRPr lang="en-US"/>
        </a:p>
      </dgm:t>
    </dgm:pt>
    <dgm:pt modelId="{0EB8FE25-97C7-401C-9A8E-7176646494F2}">
      <dgm:prSet phldrT="[Text]"/>
      <dgm:spPr/>
      <dgm:t>
        <a:bodyPr/>
        <a:lstStyle/>
        <a:p>
          <a:r>
            <a:rPr lang="en-US" dirty="0" err="1" smtClean="0"/>
            <a:t>ggplot</a:t>
          </a:r>
          <a:r>
            <a:rPr lang="en-US" dirty="0" smtClean="0"/>
            <a:t>(</a:t>
          </a:r>
          <a:r>
            <a:rPr lang="en-US" dirty="0" err="1" smtClean="0"/>
            <a:t>relPass_edit.df</a:t>
          </a:r>
          <a:r>
            <a:rPr lang="en-US" dirty="0" smtClean="0"/>
            <a:t>, </a:t>
          </a:r>
          <a:r>
            <a:rPr lang="en-US" dirty="0" err="1" smtClean="0"/>
            <a:t>aes</a:t>
          </a:r>
          <a:r>
            <a:rPr lang="en-US" dirty="0" smtClean="0"/>
            <a:t>(x = </a:t>
          </a:r>
          <a:r>
            <a:rPr lang="en-US" dirty="0" err="1" smtClean="0"/>
            <a:t>editNames</a:t>
          </a:r>
          <a:r>
            <a:rPr lang="en-US" dirty="0" smtClean="0"/>
            <a:t>, y = </a:t>
          </a:r>
          <a:r>
            <a:rPr lang="en-US" dirty="0" err="1" smtClean="0"/>
            <a:t>rel.pass</a:t>
          </a:r>
          <a:r>
            <a:rPr lang="en-US" dirty="0" smtClean="0"/>
            <a:t>)) + </a:t>
          </a:r>
          <a:r>
            <a:rPr lang="en-US" dirty="0" err="1" smtClean="0"/>
            <a:t>geom_col</a:t>
          </a:r>
          <a:r>
            <a:rPr lang="en-US" dirty="0" smtClean="0"/>
            <a:t>() + labs(x = 'Edit', y = '', title = '</a:t>
          </a:r>
          <a:r>
            <a:rPr lang="en-US" dirty="0" err="1" smtClean="0"/>
            <a:t>Tasa</a:t>
          </a:r>
          <a:r>
            <a:rPr lang="en-US" dirty="0" smtClean="0"/>
            <a:t> de </a:t>
          </a:r>
          <a:r>
            <a:rPr lang="en-US" dirty="0" err="1" smtClean="0"/>
            <a:t>unidades</a:t>
          </a:r>
          <a:r>
            <a:rPr lang="en-US" dirty="0" smtClean="0"/>
            <a:t> que </a:t>
          </a:r>
          <a:r>
            <a:rPr lang="en-US" dirty="0" err="1" smtClean="0"/>
            <a:t>satisface</a:t>
          </a:r>
          <a:r>
            <a:rPr lang="en-US" dirty="0" smtClean="0"/>
            <a:t> </a:t>
          </a:r>
          <a:r>
            <a:rPr lang="en-US" dirty="0" err="1" smtClean="0"/>
            <a:t>cada</a:t>
          </a:r>
          <a:r>
            <a:rPr lang="en-US" dirty="0" smtClean="0"/>
            <a:t> edit')</a:t>
          </a:r>
          <a:endParaRPr lang="en-US" dirty="0"/>
        </a:p>
      </dgm:t>
    </dgm:pt>
    <dgm:pt modelId="{EBCDF619-F7D4-4C2A-A332-AB01673B0112}" type="parTrans" cxnId="{81AD47B9-1A4E-4124-B6A8-18BA54B7C5C6}">
      <dgm:prSet/>
      <dgm:spPr/>
      <dgm:t>
        <a:bodyPr/>
        <a:lstStyle/>
        <a:p>
          <a:endParaRPr lang="en-US"/>
        </a:p>
      </dgm:t>
    </dgm:pt>
    <dgm:pt modelId="{B89A2022-9770-461C-857F-B1600551912B}" type="sibTrans" cxnId="{81AD47B9-1A4E-4124-B6A8-18BA54B7C5C6}">
      <dgm:prSet/>
      <dgm:spPr/>
      <dgm:t>
        <a:bodyPr/>
        <a:lstStyle/>
        <a:p>
          <a:endParaRPr lang="en-US"/>
        </a:p>
      </dgm:t>
    </dgm:pt>
    <dgm:pt modelId="{14D66CF7-B9CE-4E5B-8DF6-49515174BFD2}">
      <dgm:prSet phldrT="[Text]" custT="1"/>
      <dgm:spPr/>
      <dgm:t>
        <a:bodyPr/>
        <a:lstStyle/>
        <a:p>
          <a:r>
            <a:rPr lang="en-US" sz="1600" dirty="0" err="1" smtClean="0"/>
            <a:t>cf</a:t>
          </a:r>
          <a:r>
            <a:rPr lang="en-US" sz="1600" dirty="0" smtClean="0"/>
            <a:t> &lt;- confront(</a:t>
          </a:r>
          <a:r>
            <a:rPr lang="en-US" sz="1600" dirty="0" smtClean="0">
              <a:solidFill>
                <a:srgbClr val="FF0000"/>
              </a:solidFill>
            </a:rPr>
            <a:t>BASE DATOS</a:t>
          </a:r>
          <a:r>
            <a:rPr lang="en-US" sz="1600" dirty="0" smtClean="0"/>
            <a:t>, validator, ref = </a:t>
          </a:r>
          <a:r>
            <a:rPr lang="en-US" sz="1600" dirty="0" smtClean="0">
              <a:solidFill>
                <a:srgbClr val="FF0000"/>
              </a:solidFill>
            </a:rPr>
            <a:t>BASE DE DATOS AUX</a:t>
          </a:r>
          <a:r>
            <a:rPr lang="en-US" sz="1600" dirty="0" smtClean="0"/>
            <a:t>)</a:t>
          </a:r>
          <a:endParaRPr lang="en-US" sz="1600" dirty="0"/>
        </a:p>
      </dgm:t>
    </dgm:pt>
    <dgm:pt modelId="{0D4ED030-DB1A-4D83-BC25-F35AD3758D7D}" type="parTrans" cxnId="{1C1751FC-AE83-4A23-96D0-E2E733C6201F}">
      <dgm:prSet/>
      <dgm:spPr/>
    </dgm:pt>
    <dgm:pt modelId="{FFD04D5E-9CC4-4FB8-B35C-A937368CB7FA}" type="sibTrans" cxnId="{1C1751FC-AE83-4A23-96D0-E2E733C6201F}">
      <dgm:prSet/>
      <dgm:spPr/>
    </dgm:pt>
    <dgm:pt modelId="{999F7EF0-11D0-4F9C-9EAE-5C1550761727}" type="pres">
      <dgm:prSet presAssocID="{CCCB7B76-1639-49DC-8C7F-5385FF8BAB30}" presName="Name0" presStyleCnt="0">
        <dgm:presLayoutVars>
          <dgm:dir/>
          <dgm:animLvl val="lvl"/>
          <dgm:resizeHandles val="exact"/>
        </dgm:presLayoutVars>
      </dgm:prSet>
      <dgm:spPr/>
    </dgm:pt>
    <dgm:pt modelId="{53FA1BFD-81FA-4300-B115-449872AA06D6}" type="pres">
      <dgm:prSet presAssocID="{BA05929A-852C-4722-81DC-D9DC57FAF2D6}" presName="composite" presStyleCnt="0"/>
      <dgm:spPr/>
    </dgm:pt>
    <dgm:pt modelId="{E8372B3A-175A-42F8-8889-DF738D334E79}" type="pres">
      <dgm:prSet presAssocID="{BA05929A-852C-4722-81DC-D9DC57FAF2D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313DA-A304-429C-BA2E-71CA67D70E3D}" type="pres">
      <dgm:prSet presAssocID="{BA05929A-852C-4722-81DC-D9DC57FAF2D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1A028-346A-493A-8518-865CF3FE260C}" type="pres">
      <dgm:prSet presAssocID="{69777525-65E6-4D01-BF04-EA0865AE56F0}" presName="space" presStyleCnt="0"/>
      <dgm:spPr/>
    </dgm:pt>
    <dgm:pt modelId="{5595D310-2002-43E0-9D70-53EA4875869E}" type="pres">
      <dgm:prSet presAssocID="{80CB201F-C800-464C-901F-6724D08C8A68}" presName="composite" presStyleCnt="0"/>
      <dgm:spPr/>
    </dgm:pt>
    <dgm:pt modelId="{38C1D0CC-8BD8-4FBA-8C46-FE2BC1FCCBF1}" type="pres">
      <dgm:prSet presAssocID="{80CB201F-C800-464C-901F-6724D08C8A68}" presName="parTx" presStyleLbl="alignNode1" presStyleIdx="1" presStyleCnt="3" custScaleX="106931">
        <dgm:presLayoutVars>
          <dgm:chMax val="0"/>
          <dgm:chPref val="0"/>
          <dgm:bulletEnabled val="1"/>
        </dgm:presLayoutVars>
      </dgm:prSet>
      <dgm:spPr/>
    </dgm:pt>
    <dgm:pt modelId="{891AA4E9-CC73-4915-B6E7-3A648C53D5D7}" type="pres">
      <dgm:prSet presAssocID="{80CB201F-C800-464C-901F-6724D08C8A68}" presName="desTx" presStyleLbl="alignAccFollowNode1" presStyleIdx="1" presStyleCnt="3" custScaleX="106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BDCD5-88A8-489A-AA73-A63A1D04CBBC}" type="pres">
      <dgm:prSet presAssocID="{929BA2A3-DE8A-46DA-A0E8-BED37ECA3937}" presName="space" presStyleCnt="0"/>
      <dgm:spPr/>
    </dgm:pt>
    <dgm:pt modelId="{FDA77AC0-B621-4D6E-BEA4-93F8C20B7E02}" type="pres">
      <dgm:prSet presAssocID="{89AFC1A9-6E29-4BE6-A001-FB65D505526B}" presName="composite" presStyleCnt="0"/>
      <dgm:spPr/>
    </dgm:pt>
    <dgm:pt modelId="{23B78C0D-9B32-4104-B872-89A17398D648}" type="pres">
      <dgm:prSet presAssocID="{89AFC1A9-6E29-4BE6-A001-FB65D505526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AEBB0-EA31-4506-972E-D8961490B437}" type="pres">
      <dgm:prSet presAssocID="{89AFC1A9-6E29-4BE6-A001-FB65D505526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3C160-C9EB-487A-9580-8A95D675DDCD}" srcId="{89AFC1A9-6E29-4BE6-A001-FB65D505526B}" destId="{C50CD781-7763-494D-9B5B-5FFE923FA043}" srcOrd="0" destOrd="0" parTransId="{3C14119C-BB35-4698-9CC1-577762B290D1}" sibTransId="{04E0F8AC-07C4-4A45-8337-5A920913BE77}"/>
    <dgm:cxn modelId="{4ABAC182-7D74-425C-80A5-D8C8EE2B9513}" type="presOf" srcId="{FAB665DF-2922-4B6E-8530-893C40EDE5CA}" destId="{891AA4E9-CC73-4915-B6E7-3A648C53D5D7}" srcOrd="0" destOrd="1" presId="urn:microsoft.com/office/officeart/2005/8/layout/hList1"/>
    <dgm:cxn modelId="{D4F8220C-3068-4466-8932-5FEDDF73A12E}" type="presOf" srcId="{0EB8FE25-97C7-401C-9A8E-7176646494F2}" destId="{D8AAEBB0-EA31-4506-972E-D8961490B437}" srcOrd="0" destOrd="1" presId="urn:microsoft.com/office/officeart/2005/8/layout/hList1"/>
    <dgm:cxn modelId="{81AD47B9-1A4E-4124-B6A8-18BA54B7C5C6}" srcId="{89AFC1A9-6E29-4BE6-A001-FB65D505526B}" destId="{0EB8FE25-97C7-401C-9A8E-7176646494F2}" srcOrd="1" destOrd="0" parTransId="{EBCDF619-F7D4-4C2A-A332-AB01673B0112}" sibTransId="{B89A2022-9770-461C-857F-B1600551912B}"/>
    <dgm:cxn modelId="{54BFCCAF-D1F8-4B7F-856F-2EEBE1C84460}" type="presOf" srcId="{32CDD55A-1512-4465-82DE-277197215E66}" destId="{B18313DA-A304-429C-BA2E-71CA67D70E3D}" srcOrd="0" destOrd="0" presId="urn:microsoft.com/office/officeart/2005/8/layout/hList1"/>
    <dgm:cxn modelId="{3AEE03E1-3A60-4112-B565-3B7D4EFAA4D1}" srcId="{BA05929A-852C-4722-81DC-D9DC57FAF2D6}" destId="{32CDD55A-1512-4465-82DE-277197215E66}" srcOrd="0" destOrd="0" parTransId="{B1AD2358-A47B-4C03-938E-7754F4ECFFC6}" sibTransId="{42081C1D-B058-4125-AA3E-25E6BD731B40}"/>
    <dgm:cxn modelId="{1C1751FC-AE83-4A23-96D0-E2E733C6201F}" srcId="{80CB201F-C800-464C-901F-6724D08C8A68}" destId="{14D66CF7-B9CE-4E5B-8DF6-49515174BFD2}" srcOrd="0" destOrd="0" parTransId="{0D4ED030-DB1A-4D83-BC25-F35AD3758D7D}" sibTransId="{FFD04D5E-9CC4-4FB8-B35C-A937368CB7FA}"/>
    <dgm:cxn modelId="{3129415D-0CE8-413D-A2DF-0B91BCC7582D}" type="presOf" srcId="{80CB201F-C800-464C-901F-6724D08C8A68}" destId="{38C1D0CC-8BD8-4FBA-8C46-FE2BC1FCCBF1}" srcOrd="0" destOrd="0" presId="urn:microsoft.com/office/officeart/2005/8/layout/hList1"/>
    <dgm:cxn modelId="{F9DCD56D-F918-436A-8D0D-ABAB2E8F3AFD}" type="presOf" srcId="{C50CD781-7763-494D-9B5B-5FFE923FA043}" destId="{D8AAEBB0-EA31-4506-972E-D8961490B437}" srcOrd="0" destOrd="0" presId="urn:microsoft.com/office/officeart/2005/8/layout/hList1"/>
    <dgm:cxn modelId="{2E6C119E-6F08-4442-B4F7-F88A0C73C0BB}" type="presOf" srcId="{BA05929A-852C-4722-81DC-D9DC57FAF2D6}" destId="{E8372B3A-175A-42F8-8889-DF738D334E79}" srcOrd="0" destOrd="0" presId="urn:microsoft.com/office/officeart/2005/8/layout/hList1"/>
    <dgm:cxn modelId="{56E1E01E-DA22-4008-A1EC-7F51755694E0}" srcId="{CCCB7B76-1639-49DC-8C7F-5385FF8BAB30}" destId="{80CB201F-C800-464C-901F-6724D08C8A68}" srcOrd="1" destOrd="0" parTransId="{C08C5B3C-F9AD-4318-BC11-8F769172ADBD}" sibTransId="{929BA2A3-DE8A-46DA-A0E8-BED37ECA3937}"/>
    <dgm:cxn modelId="{042BAD9B-CB19-44F7-A404-C8775ED85C59}" srcId="{CCCB7B76-1639-49DC-8C7F-5385FF8BAB30}" destId="{BA05929A-852C-4722-81DC-D9DC57FAF2D6}" srcOrd="0" destOrd="0" parTransId="{38A6622D-DACA-496B-B749-5893E012DAF3}" sibTransId="{69777525-65E6-4D01-BF04-EA0865AE56F0}"/>
    <dgm:cxn modelId="{AD36845E-59D7-455B-A7E8-24DFA1F33D70}" type="presOf" srcId="{14D66CF7-B9CE-4E5B-8DF6-49515174BFD2}" destId="{891AA4E9-CC73-4915-B6E7-3A648C53D5D7}" srcOrd="0" destOrd="0" presId="urn:microsoft.com/office/officeart/2005/8/layout/hList1"/>
    <dgm:cxn modelId="{0B70E9CA-E1B8-4F95-8A14-EE87645D3A91}" srcId="{80CB201F-C800-464C-901F-6724D08C8A68}" destId="{FAB665DF-2922-4B6E-8530-893C40EDE5CA}" srcOrd="1" destOrd="0" parTransId="{4DD0A49D-9E14-47DD-8757-033C3F6EFD5A}" sibTransId="{853EC71B-2B77-4A32-9100-E9D30A52CF0B}"/>
    <dgm:cxn modelId="{C57E997A-489E-4B6A-B459-545B4EEEA800}" srcId="{CCCB7B76-1639-49DC-8C7F-5385FF8BAB30}" destId="{89AFC1A9-6E29-4BE6-A001-FB65D505526B}" srcOrd="2" destOrd="0" parTransId="{F656530B-DCBE-4F20-BB4F-A056CDDA5398}" sibTransId="{33D3D443-4471-4E0E-8911-6AB26A24899D}"/>
    <dgm:cxn modelId="{60DC0EF1-3AF8-4950-B1B2-97C8484FAC33}" type="presOf" srcId="{89AFC1A9-6E29-4BE6-A001-FB65D505526B}" destId="{23B78C0D-9B32-4104-B872-89A17398D648}" srcOrd="0" destOrd="0" presId="urn:microsoft.com/office/officeart/2005/8/layout/hList1"/>
    <dgm:cxn modelId="{0B3E6699-C7F3-4BF3-B664-B8444E15A90A}" type="presOf" srcId="{CCCB7B76-1639-49DC-8C7F-5385FF8BAB30}" destId="{999F7EF0-11D0-4F9C-9EAE-5C1550761727}" srcOrd="0" destOrd="0" presId="urn:microsoft.com/office/officeart/2005/8/layout/hList1"/>
    <dgm:cxn modelId="{698ED3EF-5CDA-4245-A637-CDFDB5FF3383}" type="presParOf" srcId="{999F7EF0-11D0-4F9C-9EAE-5C1550761727}" destId="{53FA1BFD-81FA-4300-B115-449872AA06D6}" srcOrd="0" destOrd="0" presId="urn:microsoft.com/office/officeart/2005/8/layout/hList1"/>
    <dgm:cxn modelId="{574FE612-1229-44FF-9F11-BE6B1EC22866}" type="presParOf" srcId="{53FA1BFD-81FA-4300-B115-449872AA06D6}" destId="{E8372B3A-175A-42F8-8889-DF738D334E79}" srcOrd="0" destOrd="0" presId="urn:microsoft.com/office/officeart/2005/8/layout/hList1"/>
    <dgm:cxn modelId="{C61A0CE6-D3A1-4FA3-A5B0-93B71B22FDF2}" type="presParOf" srcId="{53FA1BFD-81FA-4300-B115-449872AA06D6}" destId="{B18313DA-A304-429C-BA2E-71CA67D70E3D}" srcOrd="1" destOrd="0" presId="urn:microsoft.com/office/officeart/2005/8/layout/hList1"/>
    <dgm:cxn modelId="{FF701C09-FC20-4F2A-A0C0-211F52B90F4D}" type="presParOf" srcId="{999F7EF0-11D0-4F9C-9EAE-5C1550761727}" destId="{14A1A028-346A-493A-8518-865CF3FE260C}" srcOrd="1" destOrd="0" presId="urn:microsoft.com/office/officeart/2005/8/layout/hList1"/>
    <dgm:cxn modelId="{F02986F7-F1BC-4488-8EC3-86ECCD397601}" type="presParOf" srcId="{999F7EF0-11D0-4F9C-9EAE-5C1550761727}" destId="{5595D310-2002-43E0-9D70-53EA4875869E}" srcOrd="2" destOrd="0" presId="urn:microsoft.com/office/officeart/2005/8/layout/hList1"/>
    <dgm:cxn modelId="{48C0D165-F4B7-44CA-AC09-C91B9F4644A0}" type="presParOf" srcId="{5595D310-2002-43E0-9D70-53EA4875869E}" destId="{38C1D0CC-8BD8-4FBA-8C46-FE2BC1FCCBF1}" srcOrd="0" destOrd="0" presId="urn:microsoft.com/office/officeart/2005/8/layout/hList1"/>
    <dgm:cxn modelId="{9CE39B94-6B4E-486E-A250-F01DA679A4D1}" type="presParOf" srcId="{5595D310-2002-43E0-9D70-53EA4875869E}" destId="{891AA4E9-CC73-4915-B6E7-3A648C53D5D7}" srcOrd="1" destOrd="0" presId="urn:microsoft.com/office/officeart/2005/8/layout/hList1"/>
    <dgm:cxn modelId="{3B5F88E4-8451-4DF0-9149-398711DCF36B}" type="presParOf" srcId="{999F7EF0-11D0-4F9C-9EAE-5C1550761727}" destId="{0C7BDCD5-88A8-489A-AA73-A63A1D04CBBC}" srcOrd="3" destOrd="0" presId="urn:microsoft.com/office/officeart/2005/8/layout/hList1"/>
    <dgm:cxn modelId="{C883C2CF-E8A7-45D4-A211-BF5FB1826868}" type="presParOf" srcId="{999F7EF0-11D0-4F9C-9EAE-5C1550761727}" destId="{FDA77AC0-B621-4D6E-BEA4-93F8C20B7E02}" srcOrd="4" destOrd="0" presId="urn:microsoft.com/office/officeart/2005/8/layout/hList1"/>
    <dgm:cxn modelId="{80B29F76-DD25-43F9-B955-0B3C46D78EF3}" type="presParOf" srcId="{FDA77AC0-B621-4D6E-BEA4-93F8C20B7E02}" destId="{23B78C0D-9B32-4104-B872-89A17398D648}" srcOrd="0" destOrd="0" presId="urn:microsoft.com/office/officeart/2005/8/layout/hList1"/>
    <dgm:cxn modelId="{23125F27-BBDF-4A6F-A312-3AFBA56682B3}" type="presParOf" srcId="{FDA77AC0-B621-4D6E-BEA4-93F8C20B7E02}" destId="{D8AAEBB0-EA31-4506-972E-D8961490B4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485198-1DB8-4E22-BA61-2A0974FE23D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C2242-2EFE-4DCA-9DF8-69F54EC82DEE}">
      <dgm:prSet/>
      <dgm:spPr/>
      <dgm:t>
        <a:bodyPr/>
        <a:lstStyle/>
        <a:p>
          <a:pPr rtl="0"/>
          <a:r>
            <a:rPr lang="es-ES_tradnl" smtClean="0"/>
            <a:t>Resultados</a:t>
          </a:r>
          <a:endParaRPr lang="es-ES"/>
        </a:p>
      </dgm:t>
    </dgm:pt>
    <dgm:pt modelId="{9FEE2B9A-265E-4CA5-BDE1-4F0002927BF7}" type="parTrans" cxnId="{C645B3FA-A371-40CD-A15F-16218E00E3E9}">
      <dgm:prSet/>
      <dgm:spPr/>
      <dgm:t>
        <a:bodyPr/>
        <a:lstStyle/>
        <a:p>
          <a:endParaRPr lang="en-US"/>
        </a:p>
      </dgm:t>
    </dgm:pt>
    <dgm:pt modelId="{9D3CD01A-7D4A-4E07-8988-6D6F688E8C83}" type="sibTrans" cxnId="{C645B3FA-A371-40CD-A15F-16218E00E3E9}">
      <dgm:prSet/>
      <dgm:spPr/>
      <dgm:t>
        <a:bodyPr/>
        <a:lstStyle/>
        <a:p>
          <a:endParaRPr lang="en-US"/>
        </a:p>
      </dgm:t>
    </dgm:pt>
    <dgm:pt modelId="{E5F91C84-3879-4202-9E33-1FB2059AE5AF}" type="pres">
      <dgm:prSet presAssocID="{6F485198-1DB8-4E22-BA61-2A0974FE23D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56D2B0-3111-48DD-BD94-813B4DE96DED}" type="pres">
      <dgm:prSet presAssocID="{F72C2242-2EFE-4DCA-9DF8-69F54EC82DEE}" presName="composite" presStyleCnt="0"/>
      <dgm:spPr/>
    </dgm:pt>
    <dgm:pt modelId="{C76E624A-5632-4178-BC63-59E9F6A62435}" type="pres">
      <dgm:prSet presAssocID="{F72C2242-2EFE-4DCA-9DF8-69F54EC82DEE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1CAC6319-8CF0-49E1-A3F6-0CA879EABDD5}" type="pres">
      <dgm:prSet presAssocID="{F72C2242-2EFE-4DCA-9DF8-69F54EC82DEE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45B3FA-A371-40CD-A15F-16218E00E3E9}" srcId="{6F485198-1DB8-4E22-BA61-2A0974FE23D6}" destId="{F72C2242-2EFE-4DCA-9DF8-69F54EC82DEE}" srcOrd="0" destOrd="0" parTransId="{9FEE2B9A-265E-4CA5-BDE1-4F0002927BF7}" sibTransId="{9D3CD01A-7D4A-4E07-8988-6D6F688E8C83}"/>
    <dgm:cxn modelId="{0DA73FC2-8BAA-4F16-810C-8BD4366CA921}" type="presOf" srcId="{6F485198-1DB8-4E22-BA61-2A0974FE23D6}" destId="{E5F91C84-3879-4202-9E33-1FB2059AE5AF}" srcOrd="0" destOrd="0" presId="urn:microsoft.com/office/officeart/2005/8/layout/vList3"/>
    <dgm:cxn modelId="{8CC26EB3-BB8A-400F-9262-12B7F84842A7}" type="presOf" srcId="{F72C2242-2EFE-4DCA-9DF8-69F54EC82DEE}" destId="{1CAC6319-8CF0-49E1-A3F6-0CA879EABDD5}" srcOrd="0" destOrd="0" presId="urn:microsoft.com/office/officeart/2005/8/layout/vList3"/>
    <dgm:cxn modelId="{3100D871-B7C4-4CAF-AED5-2EEF15A069D4}" type="presParOf" srcId="{E5F91C84-3879-4202-9E33-1FB2059AE5AF}" destId="{3D56D2B0-3111-48DD-BD94-813B4DE96DED}" srcOrd="0" destOrd="0" presId="urn:microsoft.com/office/officeart/2005/8/layout/vList3"/>
    <dgm:cxn modelId="{FAC1DB87-447A-40C0-8D2F-76457FC349FC}" type="presParOf" srcId="{3D56D2B0-3111-48DD-BD94-813B4DE96DED}" destId="{C76E624A-5632-4178-BC63-59E9F6A62435}" srcOrd="0" destOrd="0" presId="urn:microsoft.com/office/officeart/2005/8/layout/vList3"/>
    <dgm:cxn modelId="{7E2D9D18-7EA6-44FE-A97E-84CFD9C57044}" type="presParOf" srcId="{3D56D2B0-3111-48DD-BD94-813B4DE96DED}" destId="{1CAC6319-8CF0-49E1-A3F6-0CA879EABDD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4254D6-7BDF-4ED0-BCA0-9AA7864E567B}" type="doc">
      <dgm:prSet loTypeId="urn:microsoft.com/office/officeart/2005/8/layout/vLis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176CC-6377-4AD4-B57D-268B1C03BE32}">
      <dgm:prSet/>
      <dgm:spPr/>
      <dgm:t>
        <a:bodyPr/>
        <a:lstStyle/>
        <a:p>
          <a:pPr rtl="0"/>
          <a:r>
            <a:rPr lang="es-ES_tradnl" b="0" smtClean="0"/>
            <a:t>IASS</a:t>
          </a:r>
          <a:endParaRPr lang="es-ES"/>
        </a:p>
      </dgm:t>
    </dgm:pt>
    <dgm:pt modelId="{B0736AB5-7105-43B4-9B83-46C50C7BF0C9}" type="parTrans" cxnId="{C609453C-CCE1-40B3-A6C7-3092C12AFC04}">
      <dgm:prSet/>
      <dgm:spPr/>
      <dgm:t>
        <a:bodyPr/>
        <a:lstStyle/>
        <a:p>
          <a:endParaRPr lang="en-US"/>
        </a:p>
      </dgm:t>
    </dgm:pt>
    <dgm:pt modelId="{BFB228BB-1FD9-4E7A-B94D-22A188288ECB}" type="sibTrans" cxnId="{C609453C-CCE1-40B3-A6C7-3092C12AFC04}">
      <dgm:prSet/>
      <dgm:spPr/>
      <dgm:t>
        <a:bodyPr/>
        <a:lstStyle/>
        <a:p>
          <a:endParaRPr lang="en-US"/>
        </a:p>
      </dgm:t>
    </dgm:pt>
    <dgm:pt modelId="{E38D420C-0CAC-4DBC-BC58-C691A414E858}" type="pres">
      <dgm:prSet presAssocID="{DD4254D6-7BDF-4ED0-BCA0-9AA7864E567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60134-AA1C-4BF4-BFF4-0C334A31AFCC}" type="pres">
      <dgm:prSet presAssocID="{413176CC-6377-4AD4-B57D-268B1C03BE32}" presName="composite" presStyleCnt="0"/>
      <dgm:spPr/>
    </dgm:pt>
    <dgm:pt modelId="{C0CDFA06-8995-4E11-8551-8B90E56B2A49}" type="pres">
      <dgm:prSet presAssocID="{413176CC-6377-4AD4-B57D-268B1C03BE3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89D67B3-94A8-494F-90BE-294086717D8E}" type="pres">
      <dgm:prSet presAssocID="{413176CC-6377-4AD4-B57D-268B1C03BE3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30472E-F775-4CDD-9B59-DF1BE109170F}" type="presOf" srcId="{413176CC-6377-4AD4-B57D-268B1C03BE32}" destId="{589D67B3-94A8-494F-90BE-294086717D8E}" srcOrd="0" destOrd="0" presId="urn:microsoft.com/office/officeart/2005/8/layout/vList3"/>
    <dgm:cxn modelId="{4A64FB30-CF04-4223-A984-98ED4D89EFCA}" type="presOf" srcId="{DD4254D6-7BDF-4ED0-BCA0-9AA7864E567B}" destId="{E38D420C-0CAC-4DBC-BC58-C691A414E858}" srcOrd="0" destOrd="0" presId="urn:microsoft.com/office/officeart/2005/8/layout/vList3"/>
    <dgm:cxn modelId="{C609453C-CCE1-40B3-A6C7-3092C12AFC04}" srcId="{DD4254D6-7BDF-4ED0-BCA0-9AA7864E567B}" destId="{413176CC-6377-4AD4-B57D-268B1C03BE32}" srcOrd="0" destOrd="0" parTransId="{B0736AB5-7105-43B4-9B83-46C50C7BF0C9}" sibTransId="{BFB228BB-1FD9-4E7A-B94D-22A188288ECB}"/>
    <dgm:cxn modelId="{12CB5878-727E-4562-8D66-5A3CA7950577}" type="presParOf" srcId="{E38D420C-0CAC-4DBC-BC58-C691A414E858}" destId="{FB460134-AA1C-4BF4-BFF4-0C334A31AFCC}" srcOrd="0" destOrd="0" presId="urn:microsoft.com/office/officeart/2005/8/layout/vList3"/>
    <dgm:cxn modelId="{1D74D68A-B0A5-443F-BE5A-AC440714C0C2}" type="presParOf" srcId="{FB460134-AA1C-4BF4-BFF4-0C334A31AFCC}" destId="{C0CDFA06-8995-4E11-8551-8B90E56B2A49}" srcOrd="0" destOrd="0" presId="urn:microsoft.com/office/officeart/2005/8/layout/vList3"/>
    <dgm:cxn modelId="{024094F8-180C-4F3B-BE77-B0BB98C2FE2E}" type="presParOf" srcId="{FB460134-AA1C-4BF4-BFF4-0C334A31AFCC}" destId="{589D67B3-94A8-494F-90BE-294086717D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0888513-F0C8-4416-A7E3-D9E811947029}" type="doc">
      <dgm:prSet loTypeId="urn:microsoft.com/office/officeart/2005/8/layout/vLis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23E48A-5898-422D-AF86-9681D337DB74}">
      <dgm:prSet/>
      <dgm:spPr/>
      <dgm:t>
        <a:bodyPr/>
        <a:lstStyle/>
        <a:p>
          <a:pPr rtl="0"/>
          <a:r>
            <a:rPr lang="es-ES_tradnl" b="0" smtClean="0"/>
            <a:t>ENSE</a:t>
          </a:r>
          <a:endParaRPr lang="es-ES"/>
        </a:p>
      </dgm:t>
    </dgm:pt>
    <dgm:pt modelId="{0E9E2E03-84CF-46AB-B7CE-EE8762111E74}" type="parTrans" cxnId="{36790DD8-A8C1-457A-BB23-2F81BEB15096}">
      <dgm:prSet/>
      <dgm:spPr/>
      <dgm:t>
        <a:bodyPr/>
        <a:lstStyle/>
        <a:p>
          <a:endParaRPr lang="en-US"/>
        </a:p>
      </dgm:t>
    </dgm:pt>
    <dgm:pt modelId="{E2DD7027-D07A-47A0-927E-622829161A77}" type="sibTrans" cxnId="{36790DD8-A8C1-457A-BB23-2F81BEB15096}">
      <dgm:prSet/>
      <dgm:spPr/>
      <dgm:t>
        <a:bodyPr/>
        <a:lstStyle/>
        <a:p>
          <a:endParaRPr lang="en-US"/>
        </a:p>
      </dgm:t>
    </dgm:pt>
    <dgm:pt modelId="{0EEDAF7B-30ED-4FFE-A4B4-2742F485EAFA}" type="pres">
      <dgm:prSet presAssocID="{20888513-F0C8-4416-A7E3-D9E81194702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6F226-56A6-4F18-8467-F2D4750FE4A3}" type="pres">
      <dgm:prSet presAssocID="{4D23E48A-5898-422D-AF86-9681D337DB74}" presName="composite" presStyleCnt="0"/>
      <dgm:spPr/>
    </dgm:pt>
    <dgm:pt modelId="{FBA4DF85-9AD6-4F14-8FA6-04C637CD70A8}" type="pres">
      <dgm:prSet presAssocID="{4D23E48A-5898-422D-AF86-9681D337DB74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514A50F-1FCD-4177-A8AF-AD7B04D8E9E4}" type="pres">
      <dgm:prSet presAssocID="{4D23E48A-5898-422D-AF86-9681D337DB74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FCE137-4ADD-4005-89EB-CE000D1BA22F}" type="presOf" srcId="{20888513-F0C8-4416-A7E3-D9E811947029}" destId="{0EEDAF7B-30ED-4FFE-A4B4-2742F485EAFA}" srcOrd="0" destOrd="0" presId="urn:microsoft.com/office/officeart/2005/8/layout/vList3"/>
    <dgm:cxn modelId="{36790DD8-A8C1-457A-BB23-2F81BEB15096}" srcId="{20888513-F0C8-4416-A7E3-D9E811947029}" destId="{4D23E48A-5898-422D-AF86-9681D337DB74}" srcOrd="0" destOrd="0" parTransId="{0E9E2E03-84CF-46AB-B7CE-EE8762111E74}" sibTransId="{E2DD7027-D07A-47A0-927E-622829161A77}"/>
    <dgm:cxn modelId="{06E54BF9-6D3B-4390-97F9-69B7CEA8BC8F}" type="presOf" srcId="{4D23E48A-5898-422D-AF86-9681D337DB74}" destId="{9514A50F-1FCD-4177-A8AF-AD7B04D8E9E4}" srcOrd="0" destOrd="0" presId="urn:microsoft.com/office/officeart/2005/8/layout/vList3"/>
    <dgm:cxn modelId="{7E628C64-E7D7-47AB-97C0-DB7DAB3449D1}" type="presParOf" srcId="{0EEDAF7B-30ED-4FFE-A4B4-2742F485EAFA}" destId="{C4F6F226-56A6-4F18-8467-F2D4750FE4A3}" srcOrd="0" destOrd="0" presId="urn:microsoft.com/office/officeart/2005/8/layout/vList3"/>
    <dgm:cxn modelId="{E65E6D54-B6D9-42F3-BB4F-CC095543A3AB}" type="presParOf" srcId="{C4F6F226-56A6-4F18-8467-F2D4750FE4A3}" destId="{FBA4DF85-9AD6-4F14-8FA6-04C637CD70A8}" srcOrd="0" destOrd="0" presId="urn:microsoft.com/office/officeart/2005/8/layout/vList3"/>
    <dgm:cxn modelId="{3916910E-14A3-44DB-BDC2-4B95446AA18F}" type="presParOf" srcId="{C4F6F226-56A6-4F18-8467-F2D4750FE4A3}" destId="{9514A50F-1FCD-4177-A8AF-AD7B04D8E9E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7ACF06B-0261-4E51-AAFC-41406F519D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6D5B1B-C30D-492A-9140-71B02BD5F481}">
      <dgm:prSet/>
      <dgm:spPr/>
      <dgm:t>
        <a:bodyPr/>
        <a:lstStyle/>
        <a:p>
          <a:pPr algn="ctr" rtl="0"/>
          <a:r>
            <a:rPr lang="es-ES_tradnl" dirty="0" smtClean="0"/>
            <a:t>Conclusión</a:t>
          </a:r>
          <a:endParaRPr lang="es-ES" dirty="0"/>
        </a:p>
      </dgm:t>
    </dgm:pt>
    <dgm:pt modelId="{1DBE12BF-DD88-4200-BF71-5FD504DBC442}" type="parTrans" cxnId="{CB747763-3158-417D-8850-0A4557071E12}">
      <dgm:prSet/>
      <dgm:spPr/>
      <dgm:t>
        <a:bodyPr/>
        <a:lstStyle/>
        <a:p>
          <a:endParaRPr lang="en-US"/>
        </a:p>
      </dgm:t>
    </dgm:pt>
    <dgm:pt modelId="{9E3471A7-8370-470E-82BA-2671CD10E60A}" type="sibTrans" cxnId="{CB747763-3158-417D-8850-0A4557071E12}">
      <dgm:prSet/>
      <dgm:spPr/>
      <dgm:t>
        <a:bodyPr/>
        <a:lstStyle/>
        <a:p>
          <a:endParaRPr lang="en-US"/>
        </a:p>
      </dgm:t>
    </dgm:pt>
    <dgm:pt modelId="{D9DF92E0-0806-44A9-838B-CC13F5090A64}" type="pres">
      <dgm:prSet presAssocID="{87ACF06B-0261-4E51-AAFC-41406F519D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5064CE-0BF9-48B8-863E-C3DDED1EE674}" type="pres">
      <dgm:prSet presAssocID="{C36D5B1B-C30D-492A-9140-71B02BD5F48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384A8-030E-44B2-A90B-318F0705F4F2}" type="presOf" srcId="{C36D5B1B-C30D-492A-9140-71B02BD5F481}" destId="{2E5064CE-0BF9-48B8-863E-C3DDED1EE674}" srcOrd="0" destOrd="0" presId="urn:microsoft.com/office/officeart/2005/8/layout/vList2"/>
    <dgm:cxn modelId="{917CCBAF-10A6-4F7F-9278-C2E8FB62204C}" type="presOf" srcId="{87ACF06B-0261-4E51-AAFC-41406F519D5C}" destId="{D9DF92E0-0806-44A9-838B-CC13F5090A64}" srcOrd="0" destOrd="0" presId="urn:microsoft.com/office/officeart/2005/8/layout/vList2"/>
    <dgm:cxn modelId="{CB747763-3158-417D-8850-0A4557071E12}" srcId="{87ACF06B-0261-4E51-AAFC-41406F519D5C}" destId="{C36D5B1B-C30D-492A-9140-71B02BD5F481}" srcOrd="0" destOrd="0" parTransId="{1DBE12BF-DD88-4200-BF71-5FD504DBC442}" sibTransId="{9E3471A7-8370-470E-82BA-2671CD10E60A}"/>
    <dgm:cxn modelId="{FD98CE8D-FF32-495D-8DD7-AE92DF7F5D77}" type="presParOf" srcId="{D9DF92E0-0806-44A9-838B-CC13F5090A64}" destId="{2E5064CE-0BF9-48B8-863E-C3DDED1EE6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D642BF9-7817-4D70-A919-99E5BF924B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F83C0B-2EAE-4318-A79E-42731492E74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rtl="0"/>
          <a:r>
            <a:rPr lang="es-ES_tradnl" dirty="0" smtClean="0"/>
            <a:t>Recursos empleados</a:t>
          </a:r>
          <a:endParaRPr lang="es-ES" dirty="0"/>
        </a:p>
      </dgm:t>
    </dgm:pt>
    <dgm:pt modelId="{E0EC81BD-9300-45F3-BC2F-F7E5AA15B879}" type="parTrans" cxnId="{B769BD02-E3A9-42DD-9864-CADC6FFEC4CC}">
      <dgm:prSet/>
      <dgm:spPr/>
      <dgm:t>
        <a:bodyPr/>
        <a:lstStyle/>
        <a:p>
          <a:endParaRPr lang="en-US"/>
        </a:p>
      </dgm:t>
    </dgm:pt>
    <dgm:pt modelId="{3775280A-F35C-4E05-BA13-FAE51F2487F3}" type="sibTrans" cxnId="{B769BD02-E3A9-42DD-9864-CADC6FFEC4CC}">
      <dgm:prSet/>
      <dgm:spPr/>
      <dgm:t>
        <a:bodyPr/>
        <a:lstStyle/>
        <a:p>
          <a:endParaRPr lang="en-US"/>
        </a:p>
      </dgm:t>
    </dgm:pt>
    <dgm:pt modelId="{34A57B0D-4E03-4621-A3A4-DCCB2C79673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rtl="0"/>
          <a:r>
            <a:rPr lang="es-ES_tradnl" dirty="0" smtClean="0"/>
            <a:t>Estandarización</a:t>
          </a:r>
          <a:endParaRPr lang="es-ES" dirty="0"/>
        </a:p>
      </dgm:t>
    </dgm:pt>
    <dgm:pt modelId="{FB71B58A-03DC-41CD-BAE7-A511C47FC7EA}" type="parTrans" cxnId="{659697AD-CAAF-40BB-A35A-541209029D88}">
      <dgm:prSet/>
      <dgm:spPr/>
      <dgm:t>
        <a:bodyPr/>
        <a:lstStyle/>
        <a:p>
          <a:endParaRPr lang="en-US"/>
        </a:p>
      </dgm:t>
    </dgm:pt>
    <dgm:pt modelId="{3AD1881A-1C56-4E26-B007-3469467C564A}" type="sibTrans" cxnId="{659697AD-CAAF-40BB-A35A-541209029D88}">
      <dgm:prSet/>
      <dgm:spPr/>
      <dgm:t>
        <a:bodyPr/>
        <a:lstStyle/>
        <a:p>
          <a:endParaRPr lang="en-US"/>
        </a:p>
      </dgm:t>
    </dgm:pt>
    <dgm:pt modelId="{8908C9A4-F55C-46BC-81B2-B7192E3BCF6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rtl="0"/>
          <a:r>
            <a:rPr lang="es-ES_tradnl" dirty="0" smtClean="0"/>
            <a:t>Informatización</a:t>
          </a:r>
          <a:endParaRPr lang="es-ES" dirty="0"/>
        </a:p>
      </dgm:t>
    </dgm:pt>
    <dgm:pt modelId="{C6E855B4-C6CC-4E08-8ED7-FBF2502689F9}" type="parTrans" cxnId="{61E40500-D5C4-4970-BB20-F32E85783B47}">
      <dgm:prSet/>
      <dgm:spPr/>
      <dgm:t>
        <a:bodyPr/>
        <a:lstStyle/>
        <a:p>
          <a:endParaRPr lang="en-US"/>
        </a:p>
      </dgm:t>
    </dgm:pt>
    <dgm:pt modelId="{0FB3817A-F1A6-4762-B15A-9E9179A6BC09}" type="sibTrans" cxnId="{61E40500-D5C4-4970-BB20-F32E85783B47}">
      <dgm:prSet/>
      <dgm:spPr/>
      <dgm:t>
        <a:bodyPr/>
        <a:lstStyle/>
        <a:p>
          <a:endParaRPr lang="en-US"/>
        </a:p>
      </dgm:t>
    </dgm:pt>
    <dgm:pt modelId="{F38D9B73-0B23-421E-B7FB-64B85C42AAD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rtl="0"/>
          <a:r>
            <a:rPr lang="es-ES_tradnl" dirty="0" smtClean="0"/>
            <a:t>Automatización</a:t>
          </a:r>
          <a:endParaRPr lang="es-ES" dirty="0"/>
        </a:p>
      </dgm:t>
    </dgm:pt>
    <dgm:pt modelId="{D4D699CC-4DCE-44C7-B00F-F71318723394}" type="parTrans" cxnId="{F1C8A7E7-844E-4005-BDD7-ED5E91B26D49}">
      <dgm:prSet/>
      <dgm:spPr/>
      <dgm:t>
        <a:bodyPr/>
        <a:lstStyle/>
        <a:p>
          <a:endParaRPr lang="en-US"/>
        </a:p>
      </dgm:t>
    </dgm:pt>
    <dgm:pt modelId="{82BCBF94-E5CD-4C28-949B-87019E5085A7}" type="sibTrans" cxnId="{F1C8A7E7-844E-4005-BDD7-ED5E91B26D49}">
      <dgm:prSet/>
      <dgm:spPr/>
      <dgm:t>
        <a:bodyPr/>
        <a:lstStyle/>
        <a:p>
          <a:endParaRPr lang="en-US"/>
        </a:p>
      </dgm:t>
    </dgm:pt>
    <dgm:pt modelId="{60501E82-8D50-4C13-B159-750E6E4D3AF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rtl="0"/>
          <a:r>
            <a:rPr lang="es-ES_tradnl" i="1" dirty="0" smtClean="0"/>
            <a:t>Reflexión Personal</a:t>
          </a:r>
          <a:endParaRPr lang="es-ES" dirty="0"/>
        </a:p>
      </dgm:t>
    </dgm:pt>
    <dgm:pt modelId="{67207509-0A7B-4C15-A42B-EFA1C3A6D18A}" type="parTrans" cxnId="{18C2442E-AEE4-4619-95AB-F7BE8E7E74DC}">
      <dgm:prSet/>
      <dgm:spPr/>
      <dgm:t>
        <a:bodyPr/>
        <a:lstStyle/>
        <a:p>
          <a:endParaRPr lang="en-US"/>
        </a:p>
      </dgm:t>
    </dgm:pt>
    <dgm:pt modelId="{4779A16E-10DD-43C0-BE61-A69577C5E6C0}" type="sibTrans" cxnId="{18C2442E-AEE4-4619-95AB-F7BE8E7E74DC}">
      <dgm:prSet/>
      <dgm:spPr/>
      <dgm:t>
        <a:bodyPr/>
        <a:lstStyle/>
        <a:p>
          <a:endParaRPr lang="en-US"/>
        </a:p>
      </dgm:t>
    </dgm:pt>
    <dgm:pt modelId="{252D80F3-0759-424E-94B5-EED5C9750F4E}" type="pres">
      <dgm:prSet presAssocID="{9D642BF9-7817-4D70-A919-99E5BF924B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8252CE-B07E-4C8F-BE5E-9C1DA3678D29}" type="pres">
      <dgm:prSet presAssocID="{ADF83C0B-2EAE-4318-A79E-42731492E7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F16DB-272B-44FA-8971-A040F60B4841}" type="pres">
      <dgm:prSet presAssocID="{3775280A-F35C-4E05-BA13-FAE51F2487F3}" presName="sibTrans" presStyleCnt="0"/>
      <dgm:spPr/>
    </dgm:pt>
    <dgm:pt modelId="{B71DCD90-35EB-4282-9086-EB9801005777}" type="pres">
      <dgm:prSet presAssocID="{34A57B0D-4E03-4621-A3A4-DCCB2C79673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515D8-AD17-407C-8CD9-5429FDF69599}" type="pres">
      <dgm:prSet presAssocID="{3AD1881A-1C56-4E26-B007-3469467C564A}" presName="sibTrans" presStyleCnt="0"/>
      <dgm:spPr/>
    </dgm:pt>
    <dgm:pt modelId="{19B2EA57-84BE-4BA0-AD02-03FC4048317C}" type="pres">
      <dgm:prSet presAssocID="{8908C9A4-F55C-46BC-81B2-B7192E3BCF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E454-9B7D-40C0-BAA1-9439D8736A76}" type="pres">
      <dgm:prSet presAssocID="{0FB3817A-F1A6-4762-B15A-9E9179A6BC09}" presName="sibTrans" presStyleCnt="0"/>
      <dgm:spPr/>
    </dgm:pt>
    <dgm:pt modelId="{74BAE8EB-9EDD-4DE8-ABF5-BBC4EDEAF9C7}" type="pres">
      <dgm:prSet presAssocID="{F38D9B73-0B23-421E-B7FB-64B85C42AA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DD36F-741B-4283-8ABF-D4535EFEE6A5}" type="pres">
      <dgm:prSet presAssocID="{82BCBF94-E5CD-4C28-949B-87019E5085A7}" presName="sibTrans" presStyleCnt="0"/>
      <dgm:spPr/>
    </dgm:pt>
    <dgm:pt modelId="{63D3637A-5150-4761-B3A0-11F20BF1ADAC}" type="pres">
      <dgm:prSet presAssocID="{60501E82-8D50-4C13-B159-750E6E4D3AF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9697AD-CAAF-40BB-A35A-541209029D88}" srcId="{9D642BF9-7817-4D70-A919-99E5BF924B47}" destId="{34A57B0D-4E03-4621-A3A4-DCCB2C796736}" srcOrd="1" destOrd="0" parTransId="{FB71B58A-03DC-41CD-BAE7-A511C47FC7EA}" sibTransId="{3AD1881A-1C56-4E26-B007-3469467C564A}"/>
    <dgm:cxn modelId="{87DB1277-8F1D-45C7-ADDA-40588B519AA2}" type="presOf" srcId="{8908C9A4-F55C-46BC-81B2-B7192E3BCF67}" destId="{19B2EA57-84BE-4BA0-AD02-03FC4048317C}" srcOrd="0" destOrd="0" presId="urn:microsoft.com/office/officeart/2005/8/layout/default"/>
    <dgm:cxn modelId="{D87C29FD-7F4E-48E9-AABC-9F44139F8E08}" type="presOf" srcId="{34A57B0D-4E03-4621-A3A4-DCCB2C796736}" destId="{B71DCD90-35EB-4282-9086-EB9801005777}" srcOrd="0" destOrd="0" presId="urn:microsoft.com/office/officeart/2005/8/layout/default"/>
    <dgm:cxn modelId="{F1C8A7E7-844E-4005-BDD7-ED5E91B26D49}" srcId="{9D642BF9-7817-4D70-A919-99E5BF924B47}" destId="{F38D9B73-0B23-421E-B7FB-64B85C42AADE}" srcOrd="3" destOrd="0" parTransId="{D4D699CC-4DCE-44C7-B00F-F71318723394}" sibTransId="{82BCBF94-E5CD-4C28-949B-87019E5085A7}"/>
    <dgm:cxn modelId="{952F31D8-217C-45FF-9354-C3CC7BBEE775}" type="presOf" srcId="{ADF83C0B-2EAE-4318-A79E-42731492E740}" destId="{1A8252CE-B07E-4C8F-BE5E-9C1DA3678D29}" srcOrd="0" destOrd="0" presId="urn:microsoft.com/office/officeart/2005/8/layout/default"/>
    <dgm:cxn modelId="{28EF73AB-DF33-49EB-BA39-424B517DE6A4}" type="presOf" srcId="{60501E82-8D50-4C13-B159-750E6E4D3AFE}" destId="{63D3637A-5150-4761-B3A0-11F20BF1ADAC}" srcOrd="0" destOrd="0" presId="urn:microsoft.com/office/officeart/2005/8/layout/default"/>
    <dgm:cxn modelId="{18C2442E-AEE4-4619-95AB-F7BE8E7E74DC}" srcId="{9D642BF9-7817-4D70-A919-99E5BF924B47}" destId="{60501E82-8D50-4C13-B159-750E6E4D3AFE}" srcOrd="4" destOrd="0" parTransId="{67207509-0A7B-4C15-A42B-EFA1C3A6D18A}" sibTransId="{4779A16E-10DD-43C0-BE61-A69577C5E6C0}"/>
    <dgm:cxn modelId="{2D6FD74D-FE75-46E6-90A7-656BF090B067}" type="presOf" srcId="{F38D9B73-0B23-421E-B7FB-64B85C42AADE}" destId="{74BAE8EB-9EDD-4DE8-ABF5-BBC4EDEAF9C7}" srcOrd="0" destOrd="0" presId="urn:microsoft.com/office/officeart/2005/8/layout/default"/>
    <dgm:cxn modelId="{FE7BBD15-FE85-4408-A801-F378DFF54990}" type="presOf" srcId="{9D642BF9-7817-4D70-A919-99E5BF924B47}" destId="{252D80F3-0759-424E-94B5-EED5C9750F4E}" srcOrd="0" destOrd="0" presId="urn:microsoft.com/office/officeart/2005/8/layout/default"/>
    <dgm:cxn modelId="{61E40500-D5C4-4970-BB20-F32E85783B47}" srcId="{9D642BF9-7817-4D70-A919-99E5BF924B47}" destId="{8908C9A4-F55C-46BC-81B2-B7192E3BCF67}" srcOrd="2" destOrd="0" parTransId="{C6E855B4-C6CC-4E08-8ED7-FBF2502689F9}" sibTransId="{0FB3817A-F1A6-4762-B15A-9E9179A6BC09}"/>
    <dgm:cxn modelId="{B769BD02-E3A9-42DD-9864-CADC6FFEC4CC}" srcId="{9D642BF9-7817-4D70-A919-99E5BF924B47}" destId="{ADF83C0B-2EAE-4318-A79E-42731492E740}" srcOrd="0" destOrd="0" parTransId="{E0EC81BD-9300-45F3-BC2F-F7E5AA15B879}" sibTransId="{3775280A-F35C-4E05-BA13-FAE51F2487F3}"/>
    <dgm:cxn modelId="{9F389A69-5DEB-4504-B877-AD1CE5039603}" type="presParOf" srcId="{252D80F3-0759-424E-94B5-EED5C9750F4E}" destId="{1A8252CE-B07E-4C8F-BE5E-9C1DA3678D29}" srcOrd="0" destOrd="0" presId="urn:microsoft.com/office/officeart/2005/8/layout/default"/>
    <dgm:cxn modelId="{201ED329-9705-4E1B-8A30-9B4DC4F6F567}" type="presParOf" srcId="{252D80F3-0759-424E-94B5-EED5C9750F4E}" destId="{DC0F16DB-272B-44FA-8971-A040F60B4841}" srcOrd="1" destOrd="0" presId="urn:microsoft.com/office/officeart/2005/8/layout/default"/>
    <dgm:cxn modelId="{891FAC99-9679-4F1B-86DF-DD8209F8EAC3}" type="presParOf" srcId="{252D80F3-0759-424E-94B5-EED5C9750F4E}" destId="{B71DCD90-35EB-4282-9086-EB9801005777}" srcOrd="2" destOrd="0" presId="urn:microsoft.com/office/officeart/2005/8/layout/default"/>
    <dgm:cxn modelId="{49A73871-2179-47A1-8039-BC145FB405E1}" type="presParOf" srcId="{252D80F3-0759-424E-94B5-EED5C9750F4E}" destId="{2FF515D8-AD17-407C-8CD9-5429FDF69599}" srcOrd="3" destOrd="0" presId="urn:microsoft.com/office/officeart/2005/8/layout/default"/>
    <dgm:cxn modelId="{E38AFA68-0D71-4B8D-BC79-C78915CFD8A6}" type="presParOf" srcId="{252D80F3-0759-424E-94B5-EED5C9750F4E}" destId="{19B2EA57-84BE-4BA0-AD02-03FC4048317C}" srcOrd="4" destOrd="0" presId="urn:microsoft.com/office/officeart/2005/8/layout/default"/>
    <dgm:cxn modelId="{F7129C54-3F2D-48B2-B322-6F24276D16A6}" type="presParOf" srcId="{252D80F3-0759-424E-94B5-EED5C9750F4E}" destId="{A185E454-9B7D-40C0-BAA1-9439D8736A76}" srcOrd="5" destOrd="0" presId="urn:microsoft.com/office/officeart/2005/8/layout/default"/>
    <dgm:cxn modelId="{2BE6F65C-5E58-4B9C-A237-2F66EAF3A61F}" type="presParOf" srcId="{252D80F3-0759-424E-94B5-EED5C9750F4E}" destId="{74BAE8EB-9EDD-4DE8-ABF5-BBC4EDEAF9C7}" srcOrd="6" destOrd="0" presId="urn:microsoft.com/office/officeart/2005/8/layout/default"/>
    <dgm:cxn modelId="{E2F4C103-CA84-4179-8510-F3C4C38D6C4F}" type="presParOf" srcId="{252D80F3-0759-424E-94B5-EED5C9750F4E}" destId="{508DD36F-741B-4283-8ABF-D4535EFEE6A5}" srcOrd="7" destOrd="0" presId="urn:microsoft.com/office/officeart/2005/8/layout/default"/>
    <dgm:cxn modelId="{36622BD2-5652-423A-A185-8014E3C03416}" type="presParOf" srcId="{252D80F3-0759-424E-94B5-EED5C9750F4E}" destId="{63D3637A-5150-4761-B3A0-11F20BF1AD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DA1E0E9-EBA4-4080-8E3D-AEBB3CA216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395293-895D-4B1C-BFFC-719888C42C85}">
      <dgm:prSet/>
      <dgm:spPr/>
      <dgm:t>
        <a:bodyPr/>
        <a:lstStyle/>
        <a:p>
          <a:pPr algn="ctr" rtl="0"/>
          <a:r>
            <a:rPr lang="es-ES_tradnl" smtClean="0"/>
            <a:t>Bibliografía</a:t>
          </a:r>
          <a:endParaRPr lang="es-ES"/>
        </a:p>
      </dgm:t>
    </dgm:pt>
    <dgm:pt modelId="{A7F6B6D4-C830-4A2A-9372-CF221282D4C1}" type="parTrans" cxnId="{24AC112A-7F25-4A61-8ABB-4E9EC4328E45}">
      <dgm:prSet/>
      <dgm:spPr/>
      <dgm:t>
        <a:bodyPr/>
        <a:lstStyle/>
        <a:p>
          <a:endParaRPr lang="en-US"/>
        </a:p>
      </dgm:t>
    </dgm:pt>
    <dgm:pt modelId="{192FA231-70F2-4651-BA04-2B1A4E090E41}" type="sibTrans" cxnId="{24AC112A-7F25-4A61-8ABB-4E9EC4328E45}">
      <dgm:prSet/>
      <dgm:spPr/>
      <dgm:t>
        <a:bodyPr/>
        <a:lstStyle/>
        <a:p>
          <a:endParaRPr lang="en-US"/>
        </a:p>
      </dgm:t>
    </dgm:pt>
    <dgm:pt modelId="{FB04A853-EF70-4BB5-92D3-00E778A9A35D}" type="pres">
      <dgm:prSet presAssocID="{7DA1E0E9-EBA4-4080-8E3D-AEBB3CA216A2}" presName="linear" presStyleCnt="0">
        <dgm:presLayoutVars>
          <dgm:animLvl val="lvl"/>
          <dgm:resizeHandles val="exact"/>
        </dgm:presLayoutVars>
      </dgm:prSet>
      <dgm:spPr/>
    </dgm:pt>
    <dgm:pt modelId="{9418F094-300A-4EAE-AF53-24F487A5DCAA}" type="pres">
      <dgm:prSet presAssocID="{23395293-895D-4B1C-BFFC-719888C42C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4AC112A-7F25-4A61-8ABB-4E9EC4328E45}" srcId="{7DA1E0E9-EBA4-4080-8E3D-AEBB3CA216A2}" destId="{23395293-895D-4B1C-BFFC-719888C42C85}" srcOrd="0" destOrd="0" parTransId="{A7F6B6D4-C830-4A2A-9372-CF221282D4C1}" sibTransId="{192FA231-70F2-4651-BA04-2B1A4E090E41}"/>
    <dgm:cxn modelId="{FB691233-7C91-4B6C-8F51-F1C462EE0F5A}" type="presOf" srcId="{7DA1E0E9-EBA4-4080-8E3D-AEBB3CA216A2}" destId="{FB04A853-EF70-4BB5-92D3-00E778A9A35D}" srcOrd="0" destOrd="0" presId="urn:microsoft.com/office/officeart/2005/8/layout/vList2"/>
    <dgm:cxn modelId="{70C1EB7A-E12C-455E-8BC4-AFB483C1080A}" type="presOf" srcId="{23395293-895D-4B1C-BFFC-719888C42C85}" destId="{9418F094-300A-4EAE-AF53-24F487A5DCAA}" srcOrd="0" destOrd="0" presId="urn:microsoft.com/office/officeart/2005/8/layout/vList2"/>
    <dgm:cxn modelId="{8A606612-3A94-47D8-8FD3-AD1A5E3AD185}" type="presParOf" srcId="{FB04A853-EF70-4BB5-92D3-00E778A9A35D}" destId="{9418F094-300A-4EAE-AF53-24F487A5DC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F94F241-9AB8-48C5-9207-9D52FEFB36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88B23B-2598-4E51-A46B-A0E3046EE925}">
      <dgm:prSet/>
      <dgm:spPr/>
      <dgm:t>
        <a:bodyPr/>
        <a:lstStyle/>
        <a:p>
          <a:pPr algn="ctr" rtl="0"/>
          <a:r>
            <a:rPr lang="es-ES_tradnl" smtClean="0"/>
            <a:t>ANEXO</a:t>
          </a:r>
          <a:endParaRPr lang="es-ES"/>
        </a:p>
      </dgm:t>
    </dgm:pt>
    <dgm:pt modelId="{849988B1-37B3-4F85-9DB3-4953D179E3E1}" type="parTrans" cxnId="{314E239E-D2D7-43B4-B377-6EE995900141}">
      <dgm:prSet/>
      <dgm:spPr/>
      <dgm:t>
        <a:bodyPr/>
        <a:lstStyle/>
        <a:p>
          <a:endParaRPr lang="en-US"/>
        </a:p>
      </dgm:t>
    </dgm:pt>
    <dgm:pt modelId="{DB7882FC-6CA9-435C-B9F2-E28A0487E3A6}" type="sibTrans" cxnId="{314E239E-D2D7-43B4-B377-6EE995900141}">
      <dgm:prSet/>
      <dgm:spPr/>
      <dgm:t>
        <a:bodyPr/>
        <a:lstStyle/>
        <a:p>
          <a:endParaRPr lang="en-US"/>
        </a:p>
      </dgm:t>
    </dgm:pt>
    <dgm:pt modelId="{A0456248-DF78-420B-8649-303AA0095076}" type="pres">
      <dgm:prSet presAssocID="{EF94F241-9AB8-48C5-9207-9D52FEFB36C7}" presName="linear" presStyleCnt="0">
        <dgm:presLayoutVars>
          <dgm:animLvl val="lvl"/>
          <dgm:resizeHandles val="exact"/>
        </dgm:presLayoutVars>
      </dgm:prSet>
      <dgm:spPr/>
    </dgm:pt>
    <dgm:pt modelId="{667B85BB-B2BA-499B-98D1-692470B535AE}" type="pres">
      <dgm:prSet presAssocID="{6788B23B-2598-4E51-A46B-A0E3046EE92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EF574C-CDDD-4B37-AB1E-1088165E9DAF}" type="presOf" srcId="{EF94F241-9AB8-48C5-9207-9D52FEFB36C7}" destId="{A0456248-DF78-420B-8649-303AA0095076}" srcOrd="0" destOrd="0" presId="urn:microsoft.com/office/officeart/2005/8/layout/vList2"/>
    <dgm:cxn modelId="{FCAB3BC5-9A8B-458C-9F82-84963FFB6126}" type="presOf" srcId="{6788B23B-2598-4E51-A46B-A0E3046EE925}" destId="{667B85BB-B2BA-499B-98D1-692470B535AE}" srcOrd="0" destOrd="0" presId="urn:microsoft.com/office/officeart/2005/8/layout/vList2"/>
    <dgm:cxn modelId="{314E239E-D2D7-43B4-B377-6EE995900141}" srcId="{EF94F241-9AB8-48C5-9207-9D52FEFB36C7}" destId="{6788B23B-2598-4E51-A46B-A0E3046EE925}" srcOrd="0" destOrd="0" parTransId="{849988B1-37B3-4F85-9DB3-4953D179E3E1}" sibTransId="{DB7882FC-6CA9-435C-B9F2-E28A0487E3A6}"/>
    <dgm:cxn modelId="{5CD863A4-93BD-4B2E-BBBB-99A0D8920A34}" type="presParOf" srcId="{A0456248-DF78-420B-8649-303AA0095076}" destId="{667B85BB-B2BA-499B-98D1-692470B535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A3BC1-EC03-4746-91A1-B8657F97E9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8F2D48-8856-4B64-9003-C9846EB5BF71}">
      <dgm:prSet/>
      <dgm:spPr/>
      <dgm:t>
        <a:bodyPr/>
        <a:lstStyle/>
        <a:p>
          <a:pPr algn="ctr" rtl="0"/>
          <a:r>
            <a:rPr lang="es-ES_tradnl" dirty="0" smtClean="0"/>
            <a:t>Resumen</a:t>
          </a:r>
          <a:endParaRPr lang="es-ES" dirty="0"/>
        </a:p>
      </dgm:t>
    </dgm:pt>
    <dgm:pt modelId="{7D8EAB17-ACFE-4D6C-8BCC-677DB7F0EF06}" type="parTrans" cxnId="{0C236C82-7726-4CEC-B9D5-7D36FB6E761B}">
      <dgm:prSet/>
      <dgm:spPr/>
      <dgm:t>
        <a:bodyPr/>
        <a:lstStyle/>
        <a:p>
          <a:endParaRPr lang="en-US"/>
        </a:p>
      </dgm:t>
    </dgm:pt>
    <dgm:pt modelId="{F4C62B27-2AB0-4D52-B053-A84B0EB7D0C5}" type="sibTrans" cxnId="{0C236C82-7726-4CEC-B9D5-7D36FB6E761B}">
      <dgm:prSet/>
      <dgm:spPr/>
      <dgm:t>
        <a:bodyPr/>
        <a:lstStyle/>
        <a:p>
          <a:endParaRPr lang="en-US"/>
        </a:p>
      </dgm:t>
    </dgm:pt>
    <dgm:pt modelId="{4B67FFEC-7346-4DDF-BBC4-C67606DA9CBC}" type="pres">
      <dgm:prSet presAssocID="{A61A3BC1-EC03-4746-91A1-B8657F97E9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A72799-3F19-4DE2-8EE8-CA30D0F6D34B}" type="pres">
      <dgm:prSet presAssocID="{728F2D48-8856-4B64-9003-C9846EB5BF71}" presName="parentText" presStyleLbl="node1" presStyleIdx="0" presStyleCnt="1" custLinFactNeighborY="-22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236C82-7726-4CEC-B9D5-7D36FB6E761B}" srcId="{A61A3BC1-EC03-4746-91A1-B8657F97E950}" destId="{728F2D48-8856-4B64-9003-C9846EB5BF71}" srcOrd="0" destOrd="0" parTransId="{7D8EAB17-ACFE-4D6C-8BCC-677DB7F0EF06}" sibTransId="{F4C62B27-2AB0-4D52-B053-A84B0EB7D0C5}"/>
    <dgm:cxn modelId="{21DF129E-8DCF-4669-8B90-3518AA325908}" type="presOf" srcId="{A61A3BC1-EC03-4746-91A1-B8657F97E950}" destId="{4B67FFEC-7346-4DDF-BBC4-C67606DA9CBC}" srcOrd="0" destOrd="0" presId="urn:microsoft.com/office/officeart/2005/8/layout/vList2"/>
    <dgm:cxn modelId="{EE8D38AC-4791-4779-9485-7AE46BD46AD8}" type="presOf" srcId="{728F2D48-8856-4B64-9003-C9846EB5BF71}" destId="{40A72799-3F19-4DE2-8EE8-CA30D0F6D34B}" srcOrd="0" destOrd="0" presId="urn:microsoft.com/office/officeart/2005/8/layout/vList2"/>
    <dgm:cxn modelId="{28315928-0910-4AC1-867C-56EB90C4825B}" type="presParOf" srcId="{4B67FFEC-7346-4DDF-BBC4-C67606DA9CBC}" destId="{40A72799-3F19-4DE2-8EE8-CA30D0F6D3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7D16DA8-D755-437A-9447-D85A4103DF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FE22F6-92D7-45A8-8127-8DDFAFB5CD56}">
      <dgm:prSet/>
      <dgm:spPr/>
      <dgm:t>
        <a:bodyPr/>
        <a:lstStyle/>
        <a:p>
          <a:pPr rtl="0"/>
          <a:r>
            <a:rPr lang="es-ES_tradnl" smtClean="0"/>
            <a:t>Agradecimientos</a:t>
          </a:r>
          <a:endParaRPr lang="es-ES"/>
        </a:p>
      </dgm:t>
    </dgm:pt>
    <dgm:pt modelId="{B00C6A9B-D6C6-46C2-AE56-9E6F3EB2C85E}" type="parTrans" cxnId="{1E009955-9552-4BD1-81BE-4FF1A7B21ABF}">
      <dgm:prSet/>
      <dgm:spPr/>
      <dgm:t>
        <a:bodyPr/>
        <a:lstStyle/>
        <a:p>
          <a:endParaRPr lang="en-US"/>
        </a:p>
      </dgm:t>
    </dgm:pt>
    <dgm:pt modelId="{E09A01DD-8E7D-4454-B87E-252F52831FE5}" type="sibTrans" cxnId="{1E009955-9552-4BD1-81BE-4FF1A7B21ABF}">
      <dgm:prSet/>
      <dgm:spPr/>
      <dgm:t>
        <a:bodyPr/>
        <a:lstStyle/>
        <a:p>
          <a:endParaRPr lang="en-US"/>
        </a:p>
      </dgm:t>
    </dgm:pt>
    <dgm:pt modelId="{3A8605E6-FC39-4491-84AF-87CDC32546CB}" type="pres">
      <dgm:prSet presAssocID="{A7D16DA8-D755-437A-9447-D85A4103DF1C}" presName="linear" presStyleCnt="0">
        <dgm:presLayoutVars>
          <dgm:animLvl val="lvl"/>
          <dgm:resizeHandles val="exact"/>
        </dgm:presLayoutVars>
      </dgm:prSet>
      <dgm:spPr/>
    </dgm:pt>
    <dgm:pt modelId="{7622303B-53F0-4AD9-A134-D12CB04A0BDE}" type="pres">
      <dgm:prSet presAssocID="{B2FE22F6-92D7-45A8-8127-8DDFAFB5CD5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EFEA087-18F9-43E9-B1EF-54CEE1931633}" type="presOf" srcId="{B2FE22F6-92D7-45A8-8127-8DDFAFB5CD56}" destId="{7622303B-53F0-4AD9-A134-D12CB04A0BDE}" srcOrd="0" destOrd="0" presId="urn:microsoft.com/office/officeart/2005/8/layout/vList2"/>
    <dgm:cxn modelId="{1E009955-9552-4BD1-81BE-4FF1A7B21ABF}" srcId="{A7D16DA8-D755-437A-9447-D85A4103DF1C}" destId="{B2FE22F6-92D7-45A8-8127-8DDFAFB5CD56}" srcOrd="0" destOrd="0" parTransId="{B00C6A9B-D6C6-46C2-AE56-9E6F3EB2C85E}" sibTransId="{E09A01DD-8E7D-4454-B87E-252F52831FE5}"/>
    <dgm:cxn modelId="{D035C9CC-5D2F-4895-AFF7-9C087A6013BF}" type="presOf" srcId="{A7D16DA8-D755-437A-9447-D85A4103DF1C}" destId="{3A8605E6-FC39-4491-84AF-87CDC32546CB}" srcOrd="0" destOrd="0" presId="urn:microsoft.com/office/officeart/2005/8/layout/vList2"/>
    <dgm:cxn modelId="{40A41AA9-10D7-43F8-A192-6C9A59BAB3E4}" type="presParOf" srcId="{3A8605E6-FC39-4491-84AF-87CDC32546CB}" destId="{7622303B-53F0-4AD9-A134-D12CB04A0B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47A4B2-ECDB-4C87-B927-5A3F50E8D5D6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36407-07A7-4D67-A928-559B497AC53C}">
      <dgm:prSet phldrT="[Text]"/>
      <dgm:spPr/>
      <dgm:t>
        <a:bodyPr/>
        <a:lstStyle/>
        <a:p>
          <a:r>
            <a:rPr lang="en-US" b="1" dirty="0" smtClean="0"/>
            <a:t>Process</a:t>
          </a:r>
          <a:endParaRPr lang="en-US" b="1" dirty="0"/>
        </a:p>
      </dgm:t>
    </dgm:pt>
    <dgm:pt modelId="{17F9A6B6-C885-46A3-A837-718B9064F2A7}" type="parTrans" cxnId="{76574135-8CDC-4927-A05A-E1550AFFCB43}">
      <dgm:prSet/>
      <dgm:spPr/>
      <dgm:t>
        <a:bodyPr/>
        <a:lstStyle/>
        <a:p>
          <a:endParaRPr lang="en-US"/>
        </a:p>
      </dgm:t>
    </dgm:pt>
    <dgm:pt modelId="{45F649C8-B2FC-4061-AFDB-2E9626AF4BF2}" type="sibTrans" cxnId="{76574135-8CDC-4927-A05A-E1550AFFCB43}">
      <dgm:prSet/>
      <dgm:spPr/>
      <dgm:t>
        <a:bodyPr/>
        <a:lstStyle/>
        <a:p>
          <a:endParaRPr lang="en-US"/>
        </a:p>
      </dgm:t>
    </dgm:pt>
    <dgm:pt modelId="{775C4C98-7F6D-4515-A210-C351F3D03D2A}">
      <dgm:prSet phldrT="[Text]"/>
      <dgm:spPr/>
      <dgm:t>
        <a:bodyPr/>
        <a:lstStyle/>
        <a:p>
          <a:r>
            <a:rPr lang="en-US" dirty="0" smtClean="0"/>
            <a:t>Parameters</a:t>
          </a:r>
          <a:endParaRPr lang="en-US" dirty="0"/>
        </a:p>
      </dgm:t>
    </dgm:pt>
    <dgm:pt modelId="{CE4C1686-7E53-41D7-8939-C0B93028A147}" type="parTrans" cxnId="{8BA3E2E1-952B-4A94-8E1B-E62AB4E9FA9E}">
      <dgm:prSet/>
      <dgm:spPr/>
      <dgm:t>
        <a:bodyPr/>
        <a:lstStyle/>
        <a:p>
          <a:endParaRPr lang="en-US"/>
        </a:p>
      </dgm:t>
    </dgm:pt>
    <dgm:pt modelId="{7279CE7D-8FB0-45A0-92FE-02063E0876C7}" type="sibTrans" cxnId="{8BA3E2E1-952B-4A94-8E1B-E62AB4E9FA9E}">
      <dgm:prSet/>
      <dgm:spPr/>
      <dgm:t>
        <a:bodyPr/>
        <a:lstStyle/>
        <a:p>
          <a:endParaRPr lang="en-US"/>
        </a:p>
      </dgm:t>
    </dgm:pt>
    <dgm:pt modelId="{FA5CFEA9-310F-4B0C-81B7-EB6FA04279CE}">
      <dgm:prSet phldrT="[Text]"/>
      <dgm:spPr/>
      <dgm:t>
        <a:bodyPr/>
        <a:lstStyle/>
        <a:p>
          <a:r>
            <a:rPr lang="en-US" dirty="0" smtClean="0"/>
            <a:t>Output Data</a:t>
          </a:r>
          <a:endParaRPr lang="en-US" dirty="0"/>
        </a:p>
      </dgm:t>
    </dgm:pt>
    <dgm:pt modelId="{0C8FB8BE-97B4-4747-B5E9-5100A3C3F76E}" type="parTrans" cxnId="{F927BC11-25D7-4C96-AF1D-D1A810771F50}">
      <dgm:prSet/>
      <dgm:spPr/>
      <dgm:t>
        <a:bodyPr/>
        <a:lstStyle/>
        <a:p>
          <a:endParaRPr lang="en-US"/>
        </a:p>
      </dgm:t>
    </dgm:pt>
    <dgm:pt modelId="{CFC1F63F-E574-44C7-B1DE-E48E802F72C6}" type="sibTrans" cxnId="{F927BC11-25D7-4C96-AF1D-D1A810771F50}">
      <dgm:prSet/>
      <dgm:spPr/>
      <dgm:t>
        <a:bodyPr/>
        <a:lstStyle/>
        <a:p>
          <a:endParaRPr lang="en-US"/>
        </a:p>
      </dgm:t>
    </dgm:pt>
    <dgm:pt modelId="{C7D4195F-B58C-4F6F-8BF0-151886136C95}">
      <dgm:prSet phldrT="[Text]"/>
      <dgm:spPr/>
      <dgm:t>
        <a:bodyPr/>
        <a:lstStyle/>
        <a:p>
          <a:r>
            <a:rPr lang="en-US" dirty="0" smtClean="0"/>
            <a:t>Metrics</a:t>
          </a:r>
          <a:endParaRPr lang="en-US" dirty="0"/>
        </a:p>
      </dgm:t>
    </dgm:pt>
    <dgm:pt modelId="{80DBC502-9471-440C-945F-86F038044CD8}" type="parTrans" cxnId="{64017635-44A2-47D6-9FD9-38746E77282E}">
      <dgm:prSet/>
      <dgm:spPr/>
      <dgm:t>
        <a:bodyPr/>
        <a:lstStyle/>
        <a:p>
          <a:endParaRPr lang="en-US"/>
        </a:p>
      </dgm:t>
    </dgm:pt>
    <dgm:pt modelId="{7A3D5A78-2E1A-499D-BF50-6E52F5D97520}" type="sibTrans" cxnId="{64017635-44A2-47D6-9FD9-38746E77282E}">
      <dgm:prSet/>
      <dgm:spPr/>
      <dgm:t>
        <a:bodyPr/>
        <a:lstStyle/>
        <a:p>
          <a:endParaRPr lang="en-US"/>
        </a:p>
      </dgm:t>
    </dgm:pt>
    <dgm:pt modelId="{4CE6F2F9-B8EF-4D95-8126-C4C71A519A03}">
      <dgm:prSet phldrT="[Text]"/>
      <dgm:spPr/>
      <dgm:t>
        <a:bodyPr/>
        <a:lstStyle/>
        <a:p>
          <a:r>
            <a:rPr lang="en-US" dirty="0" smtClean="0"/>
            <a:t>Input Data</a:t>
          </a:r>
          <a:endParaRPr lang="en-US" dirty="0"/>
        </a:p>
      </dgm:t>
    </dgm:pt>
    <dgm:pt modelId="{0965A05E-E41B-4010-9390-5E82C93EFAB8}" type="parTrans" cxnId="{D69FC151-FEE9-4C84-8E81-295BCA67F581}">
      <dgm:prSet/>
      <dgm:spPr/>
      <dgm:t>
        <a:bodyPr/>
        <a:lstStyle/>
        <a:p>
          <a:endParaRPr lang="en-US"/>
        </a:p>
      </dgm:t>
    </dgm:pt>
    <dgm:pt modelId="{4215B9B5-26F4-4327-BF05-E7C5FB3BCB6B}" type="sibTrans" cxnId="{D69FC151-FEE9-4C84-8E81-295BCA67F581}">
      <dgm:prSet/>
      <dgm:spPr/>
      <dgm:t>
        <a:bodyPr/>
        <a:lstStyle/>
        <a:p>
          <a:endParaRPr lang="en-US"/>
        </a:p>
      </dgm:t>
    </dgm:pt>
    <dgm:pt modelId="{5913F05B-2801-4002-AF0F-847BE799AC56}" type="pres">
      <dgm:prSet presAssocID="{6147A4B2-ECDB-4C87-B927-5A3F50E8D5D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322E8-55B3-4F22-B580-D1E2A4CB7A23}" type="pres">
      <dgm:prSet presAssocID="{21D36407-07A7-4D67-A928-559B497AC53C}" presName="centerShape" presStyleLbl="node0" presStyleIdx="0" presStyleCnt="1"/>
      <dgm:spPr/>
      <dgm:t>
        <a:bodyPr/>
        <a:lstStyle/>
        <a:p>
          <a:endParaRPr lang="en-US"/>
        </a:p>
      </dgm:t>
    </dgm:pt>
    <dgm:pt modelId="{E9806C58-3D15-4321-BA52-B6657B4AAA0C}" type="pres">
      <dgm:prSet presAssocID="{CE4C1686-7E53-41D7-8939-C0B93028A147}" presName="parTrans" presStyleLbl="sibTrans2D1" presStyleIdx="0" presStyleCnt="4" custFlipVert="1" custFlipHor="1" custScaleX="109216" custScaleY="125044"/>
      <dgm:spPr/>
      <dgm:t>
        <a:bodyPr/>
        <a:lstStyle/>
        <a:p>
          <a:endParaRPr lang="en-US"/>
        </a:p>
      </dgm:t>
    </dgm:pt>
    <dgm:pt modelId="{5F1C4C54-F941-453D-93F6-89F9731F9696}" type="pres">
      <dgm:prSet presAssocID="{CE4C1686-7E53-41D7-8939-C0B93028A14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46A468E-A6DD-4992-948E-BB1DC336E12A}" type="pres">
      <dgm:prSet presAssocID="{775C4C98-7F6D-4515-A210-C351F3D03D2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3561F-F524-4416-9B53-F921F4FC64AB}" type="pres">
      <dgm:prSet presAssocID="{0C8FB8BE-97B4-4747-B5E9-5100A3C3F76E}" presName="parTrans" presStyleLbl="sibTrans2D1" presStyleIdx="1" presStyleCnt="4"/>
      <dgm:spPr/>
      <dgm:t>
        <a:bodyPr/>
        <a:lstStyle/>
        <a:p>
          <a:endParaRPr lang="en-US"/>
        </a:p>
      </dgm:t>
    </dgm:pt>
    <dgm:pt modelId="{B1E82EE9-C2C6-4338-B8CB-EEFDC42B2B8C}" type="pres">
      <dgm:prSet presAssocID="{0C8FB8BE-97B4-4747-B5E9-5100A3C3F76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F5DB7B4-AA7D-44EA-8710-0A0908EF8A29}" type="pres">
      <dgm:prSet presAssocID="{FA5CFEA9-310F-4B0C-81B7-EB6FA04279C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92EC0-E6E1-41FC-B5ED-096164B38775}" type="pres">
      <dgm:prSet presAssocID="{80DBC502-9471-440C-945F-86F038044CD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BB1E5702-2B59-46A8-8385-873217E2C3CA}" type="pres">
      <dgm:prSet presAssocID="{80DBC502-9471-440C-945F-86F038044CD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958FA41-3636-4191-81D5-47594D89C8EC}" type="pres">
      <dgm:prSet presAssocID="{C7D4195F-B58C-4F6F-8BF0-151886136C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CC435-1985-46CE-AB29-9FDA2E943AC7}" type="pres">
      <dgm:prSet presAssocID="{0965A05E-E41B-4010-9390-5E82C93EFAB8}" presName="parTrans" presStyleLbl="sibTrans2D1" presStyleIdx="3" presStyleCnt="4" custFlipVert="1" custFlipHor="1" custScaleX="128440" custScaleY="80143"/>
      <dgm:spPr/>
      <dgm:t>
        <a:bodyPr/>
        <a:lstStyle/>
        <a:p>
          <a:endParaRPr lang="en-US"/>
        </a:p>
      </dgm:t>
    </dgm:pt>
    <dgm:pt modelId="{E2C9DD92-92AB-444D-838A-D7CE262A3C84}" type="pres">
      <dgm:prSet presAssocID="{0965A05E-E41B-4010-9390-5E82C93EFAB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FD715AF-8962-4ECB-A1D3-41D811C75043}" type="pres">
      <dgm:prSet presAssocID="{4CE6F2F9-B8EF-4D95-8126-C4C71A519A0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093B0C-97A9-4F9C-B1AE-A7DEEF8D4FB4}" type="presOf" srcId="{0965A05E-E41B-4010-9390-5E82C93EFAB8}" destId="{031CC435-1985-46CE-AB29-9FDA2E943AC7}" srcOrd="0" destOrd="0" presId="urn:microsoft.com/office/officeart/2005/8/layout/radial5"/>
    <dgm:cxn modelId="{F370B9E8-9526-4BE4-9313-203A8CAF6745}" type="presOf" srcId="{CE4C1686-7E53-41D7-8939-C0B93028A147}" destId="{5F1C4C54-F941-453D-93F6-89F9731F9696}" srcOrd="1" destOrd="0" presId="urn:microsoft.com/office/officeart/2005/8/layout/radial5"/>
    <dgm:cxn modelId="{8BA3E2E1-952B-4A94-8E1B-E62AB4E9FA9E}" srcId="{21D36407-07A7-4D67-A928-559B497AC53C}" destId="{775C4C98-7F6D-4515-A210-C351F3D03D2A}" srcOrd="0" destOrd="0" parTransId="{CE4C1686-7E53-41D7-8939-C0B93028A147}" sibTransId="{7279CE7D-8FB0-45A0-92FE-02063E0876C7}"/>
    <dgm:cxn modelId="{3E1A78F6-37F9-4BB8-851A-45048718D94A}" type="presOf" srcId="{0965A05E-E41B-4010-9390-5E82C93EFAB8}" destId="{E2C9DD92-92AB-444D-838A-D7CE262A3C84}" srcOrd="1" destOrd="0" presId="urn:microsoft.com/office/officeart/2005/8/layout/radial5"/>
    <dgm:cxn modelId="{9AEF849A-4050-4422-A950-53EB9BD1D632}" type="presOf" srcId="{6147A4B2-ECDB-4C87-B927-5A3F50E8D5D6}" destId="{5913F05B-2801-4002-AF0F-847BE799AC56}" srcOrd="0" destOrd="0" presId="urn:microsoft.com/office/officeart/2005/8/layout/radial5"/>
    <dgm:cxn modelId="{0F7E77A1-01CE-4FBE-9D4A-6D7EA31983F5}" type="presOf" srcId="{775C4C98-7F6D-4515-A210-C351F3D03D2A}" destId="{846A468E-A6DD-4992-948E-BB1DC336E12A}" srcOrd="0" destOrd="0" presId="urn:microsoft.com/office/officeart/2005/8/layout/radial5"/>
    <dgm:cxn modelId="{64017635-44A2-47D6-9FD9-38746E77282E}" srcId="{21D36407-07A7-4D67-A928-559B497AC53C}" destId="{C7D4195F-B58C-4F6F-8BF0-151886136C95}" srcOrd="2" destOrd="0" parTransId="{80DBC502-9471-440C-945F-86F038044CD8}" sibTransId="{7A3D5A78-2E1A-499D-BF50-6E52F5D97520}"/>
    <dgm:cxn modelId="{1206D832-6E4C-4382-BED7-0073E9EEC646}" type="presOf" srcId="{21D36407-07A7-4D67-A928-559B497AC53C}" destId="{79F322E8-55B3-4F22-B580-D1E2A4CB7A23}" srcOrd="0" destOrd="0" presId="urn:microsoft.com/office/officeart/2005/8/layout/radial5"/>
    <dgm:cxn modelId="{76574135-8CDC-4927-A05A-E1550AFFCB43}" srcId="{6147A4B2-ECDB-4C87-B927-5A3F50E8D5D6}" destId="{21D36407-07A7-4D67-A928-559B497AC53C}" srcOrd="0" destOrd="0" parTransId="{17F9A6B6-C885-46A3-A837-718B9064F2A7}" sibTransId="{45F649C8-B2FC-4061-AFDB-2E9626AF4BF2}"/>
    <dgm:cxn modelId="{F365CF25-3A77-4866-9DE3-BE3649D1511D}" type="presOf" srcId="{0C8FB8BE-97B4-4747-B5E9-5100A3C3F76E}" destId="{B1E82EE9-C2C6-4338-B8CB-EEFDC42B2B8C}" srcOrd="1" destOrd="0" presId="urn:microsoft.com/office/officeart/2005/8/layout/radial5"/>
    <dgm:cxn modelId="{75011357-51AF-40F4-A270-0F5105661500}" type="presOf" srcId="{80DBC502-9471-440C-945F-86F038044CD8}" destId="{23E92EC0-E6E1-41FC-B5ED-096164B38775}" srcOrd="0" destOrd="0" presId="urn:microsoft.com/office/officeart/2005/8/layout/radial5"/>
    <dgm:cxn modelId="{78D35153-745E-4DEE-94AB-ABA3E344A4E2}" type="presOf" srcId="{0C8FB8BE-97B4-4747-B5E9-5100A3C3F76E}" destId="{4163561F-F524-4416-9B53-F921F4FC64AB}" srcOrd="0" destOrd="0" presId="urn:microsoft.com/office/officeart/2005/8/layout/radial5"/>
    <dgm:cxn modelId="{654D85BB-C5E8-4E4C-8499-40D377DF4140}" type="presOf" srcId="{FA5CFEA9-310F-4B0C-81B7-EB6FA04279CE}" destId="{4F5DB7B4-AA7D-44EA-8710-0A0908EF8A29}" srcOrd="0" destOrd="0" presId="urn:microsoft.com/office/officeart/2005/8/layout/radial5"/>
    <dgm:cxn modelId="{DFFBA3B9-6114-486D-AF1A-E463A2613D87}" type="presOf" srcId="{80DBC502-9471-440C-945F-86F038044CD8}" destId="{BB1E5702-2B59-46A8-8385-873217E2C3CA}" srcOrd="1" destOrd="0" presId="urn:microsoft.com/office/officeart/2005/8/layout/radial5"/>
    <dgm:cxn modelId="{40710912-11CE-4D24-AC67-E2915947F072}" type="presOf" srcId="{4CE6F2F9-B8EF-4D95-8126-C4C71A519A03}" destId="{DFD715AF-8962-4ECB-A1D3-41D811C75043}" srcOrd="0" destOrd="0" presId="urn:microsoft.com/office/officeart/2005/8/layout/radial5"/>
    <dgm:cxn modelId="{EB3541C0-47AD-44A4-8F02-071F37733DAD}" type="presOf" srcId="{C7D4195F-B58C-4F6F-8BF0-151886136C95}" destId="{4958FA41-3636-4191-81D5-47594D89C8EC}" srcOrd="0" destOrd="0" presId="urn:microsoft.com/office/officeart/2005/8/layout/radial5"/>
    <dgm:cxn modelId="{E837F58A-127A-4A77-8C8E-00DCE9C4BF44}" type="presOf" srcId="{CE4C1686-7E53-41D7-8939-C0B93028A147}" destId="{E9806C58-3D15-4321-BA52-B6657B4AAA0C}" srcOrd="0" destOrd="0" presId="urn:microsoft.com/office/officeart/2005/8/layout/radial5"/>
    <dgm:cxn modelId="{D69FC151-FEE9-4C84-8E81-295BCA67F581}" srcId="{21D36407-07A7-4D67-A928-559B497AC53C}" destId="{4CE6F2F9-B8EF-4D95-8126-C4C71A519A03}" srcOrd="3" destOrd="0" parTransId="{0965A05E-E41B-4010-9390-5E82C93EFAB8}" sibTransId="{4215B9B5-26F4-4327-BF05-E7C5FB3BCB6B}"/>
    <dgm:cxn modelId="{F927BC11-25D7-4C96-AF1D-D1A810771F50}" srcId="{21D36407-07A7-4D67-A928-559B497AC53C}" destId="{FA5CFEA9-310F-4B0C-81B7-EB6FA04279CE}" srcOrd="1" destOrd="0" parTransId="{0C8FB8BE-97B4-4747-B5E9-5100A3C3F76E}" sibTransId="{CFC1F63F-E574-44C7-B1DE-E48E802F72C6}"/>
    <dgm:cxn modelId="{99042A83-3BF1-43FE-B745-6920A6E6C952}" type="presParOf" srcId="{5913F05B-2801-4002-AF0F-847BE799AC56}" destId="{79F322E8-55B3-4F22-B580-D1E2A4CB7A23}" srcOrd="0" destOrd="0" presId="urn:microsoft.com/office/officeart/2005/8/layout/radial5"/>
    <dgm:cxn modelId="{9657B302-D162-48C8-A468-60B8AF71E58E}" type="presParOf" srcId="{5913F05B-2801-4002-AF0F-847BE799AC56}" destId="{E9806C58-3D15-4321-BA52-B6657B4AAA0C}" srcOrd="1" destOrd="0" presId="urn:microsoft.com/office/officeart/2005/8/layout/radial5"/>
    <dgm:cxn modelId="{271667DF-FCAF-44AF-9A8B-8D0809D9C127}" type="presParOf" srcId="{E9806C58-3D15-4321-BA52-B6657B4AAA0C}" destId="{5F1C4C54-F941-453D-93F6-89F9731F9696}" srcOrd="0" destOrd="0" presId="urn:microsoft.com/office/officeart/2005/8/layout/radial5"/>
    <dgm:cxn modelId="{702B331A-4782-4407-A241-EF9A93DAE057}" type="presParOf" srcId="{5913F05B-2801-4002-AF0F-847BE799AC56}" destId="{846A468E-A6DD-4992-948E-BB1DC336E12A}" srcOrd="2" destOrd="0" presId="urn:microsoft.com/office/officeart/2005/8/layout/radial5"/>
    <dgm:cxn modelId="{3BF896D4-19EF-4736-8DBC-9A6F86CA1BF8}" type="presParOf" srcId="{5913F05B-2801-4002-AF0F-847BE799AC56}" destId="{4163561F-F524-4416-9B53-F921F4FC64AB}" srcOrd="3" destOrd="0" presId="urn:microsoft.com/office/officeart/2005/8/layout/radial5"/>
    <dgm:cxn modelId="{F3C6BE40-2AD0-4486-80F1-64CF9173D247}" type="presParOf" srcId="{4163561F-F524-4416-9B53-F921F4FC64AB}" destId="{B1E82EE9-C2C6-4338-B8CB-EEFDC42B2B8C}" srcOrd="0" destOrd="0" presId="urn:microsoft.com/office/officeart/2005/8/layout/radial5"/>
    <dgm:cxn modelId="{EBD161FE-2DCB-4EBE-8B64-26B8E3837218}" type="presParOf" srcId="{5913F05B-2801-4002-AF0F-847BE799AC56}" destId="{4F5DB7B4-AA7D-44EA-8710-0A0908EF8A29}" srcOrd="4" destOrd="0" presId="urn:microsoft.com/office/officeart/2005/8/layout/radial5"/>
    <dgm:cxn modelId="{703AA744-EF0A-4023-9EAF-890B2ECADA88}" type="presParOf" srcId="{5913F05B-2801-4002-AF0F-847BE799AC56}" destId="{23E92EC0-E6E1-41FC-B5ED-096164B38775}" srcOrd="5" destOrd="0" presId="urn:microsoft.com/office/officeart/2005/8/layout/radial5"/>
    <dgm:cxn modelId="{BBE09A60-9A69-4762-B807-5F8CDFEA803C}" type="presParOf" srcId="{23E92EC0-E6E1-41FC-B5ED-096164B38775}" destId="{BB1E5702-2B59-46A8-8385-873217E2C3CA}" srcOrd="0" destOrd="0" presId="urn:microsoft.com/office/officeart/2005/8/layout/radial5"/>
    <dgm:cxn modelId="{A71866BD-43E6-405D-9306-997686A4DA07}" type="presParOf" srcId="{5913F05B-2801-4002-AF0F-847BE799AC56}" destId="{4958FA41-3636-4191-81D5-47594D89C8EC}" srcOrd="6" destOrd="0" presId="urn:microsoft.com/office/officeart/2005/8/layout/radial5"/>
    <dgm:cxn modelId="{63CCCC41-4C75-41E0-938E-58D7908A5A45}" type="presParOf" srcId="{5913F05B-2801-4002-AF0F-847BE799AC56}" destId="{031CC435-1985-46CE-AB29-9FDA2E943AC7}" srcOrd="7" destOrd="0" presId="urn:microsoft.com/office/officeart/2005/8/layout/radial5"/>
    <dgm:cxn modelId="{E521F596-080D-4245-8955-41AB812654CB}" type="presParOf" srcId="{031CC435-1985-46CE-AB29-9FDA2E943AC7}" destId="{E2C9DD92-92AB-444D-838A-D7CE262A3C84}" srcOrd="0" destOrd="0" presId="urn:microsoft.com/office/officeart/2005/8/layout/radial5"/>
    <dgm:cxn modelId="{9A69B70A-F955-4C17-B27F-E12CAFE43F70}" type="presParOf" srcId="{5913F05B-2801-4002-AF0F-847BE799AC56}" destId="{DFD715AF-8962-4ECB-A1D3-41D811C7504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7BA235-9204-4450-93B8-58D6879D8F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363757-057D-484C-8259-7EF0F1F4A9A9}">
      <dgm:prSet/>
      <dgm:spPr/>
      <dgm:t>
        <a:bodyPr/>
        <a:lstStyle/>
        <a:p>
          <a:pPr algn="ctr" rtl="0"/>
          <a:r>
            <a:rPr lang="es-ES_tradnl" dirty="0" smtClean="0"/>
            <a:t>Introducción </a:t>
          </a:r>
          <a:endParaRPr lang="es-ES" dirty="0"/>
        </a:p>
      </dgm:t>
    </dgm:pt>
    <dgm:pt modelId="{BB2C2540-884A-4D00-8473-7286A87CCAB7}" type="parTrans" cxnId="{68244D5B-EF3F-4FAA-B354-5228747D1D3D}">
      <dgm:prSet/>
      <dgm:spPr/>
      <dgm:t>
        <a:bodyPr/>
        <a:lstStyle/>
        <a:p>
          <a:endParaRPr lang="en-US"/>
        </a:p>
      </dgm:t>
    </dgm:pt>
    <dgm:pt modelId="{F138A588-3264-4597-AF81-BE86D7DD2AC3}" type="sibTrans" cxnId="{68244D5B-EF3F-4FAA-B354-5228747D1D3D}">
      <dgm:prSet/>
      <dgm:spPr/>
      <dgm:t>
        <a:bodyPr/>
        <a:lstStyle/>
        <a:p>
          <a:endParaRPr lang="en-US"/>
        </a:p>
      </dgm:t>
    </dgm:pt>
    <dgm:pt modelId="{D1553923-0A29-491B-931F-DD82B3B740DA}" type="pres">
      <dgm:prSet presAssocID="{607BA235-9204-4450-93B8-58D6879D8F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01BB02-3DD3-4845-A928-757405CE4CAA}" type="pres">
      <dgm:prSet presAssocID="{0B363757-057D-484C-8259-7EF0F1F4A9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85894-F4F3-4372-AFD9-15310846436A}" type="presOf" srcId="{607BA235-9204-4450-93B8-58D6879D8F1F}" destId="{D1553923-0A29-491B-931F-DD82B3B740DA}" srcOrd="0" destOrd="0" presId="urn:microsoft.com/office/officeart/2005/8/layout/vList2"/>
    <dgm:cxn modelId="{68244D5B-EF3F-4FAA-B354-5228747D1D3D}" srcId="{607BA235-9204-4450-93B8-58D6879D8F1F}" destId="{0B363757-057D-484C-8259-7EF0F1F4A9A9}" srcOrd="0" destOrd="0" parTransId="{BB2C2540-884A-4D00-8473-7286A87CCAB7}" sibTransId="{F138A588-3264-4597-AF81-BE86D7DD2AC3}"/>
    <dgm:cxn modelId="{4A34C6FD-EDCB-4139-9FA2-3B0A51274234}" type="presOf" srcId="{0B363757-057D-484C-8259-7EF0F1F4A9A9}" destId="{9001BB02-3DD3-4845-A928-757405CE4CAA}" srcOrd="0" destOrd="0" presId="urn:microsoft.com/office/officeart/2005/8/layout/vList2"/>
    <dgm:cxn modelId="{56C3E396-C676-4F43-AF6E-DE9EE8BB8B2F}" type="presParOf" srcId="{D1553923-0A29-491B-931F-DD82B3B740DA}" destId="{9001BB02-3DD3-4845-A928-757405CE4C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96A33D-3ECE-40B1-99A1-11642BE6315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14A8A2-5BA8-4368-A9B6-A49F30B9AE67}">
      <dgm:prSet/>
      <dgm:spPr/>
      <dgm:t>
        <a:bodyPr/>
        <a:lstStyle/>
        <a:p>
          <a:pPr rtl="0"/>
          <a:r>
            <a:rPr lang="es-ES_tradnl" smtClean="0"/>
            <a:t>MATERIALES</a:t>
          </a:r>
          <a:endParaRPr lang="es-ES"/>
        </a:p>
      </dgm:t>
    </dgm:pt>
    <dgm:pt modelId="{0959E740-527D-40ED-ACD6-F29009427815}" type="parTrans" cxnId="{26EB5407-B1BD-4B64-8EC9-5ABAF7EECEE4}">
      <dgm:prSet/>
      <dgm:spPr/>
      <dgm:t>
        <a:bodyPr/>
        <a:lstStyle/>
        <a:p>
          <a:endParaRPr lang="en-US"/>
        </a:p>
      </dgm:t>
    </dgm:pt>
    <dgm:pt modelId="{C71CB16A-D5F0-41CB-8870-36E33842E614}" type="sibTrans" cxnId="{26EB5407-B1BD-4B64-8EC9-5ABAF7EECEE4}">
      <dgm:prSet/>
      <dgm:spPr/>
      <dgm:t>
        <a:bodyPr/>
        <a:lstStyle/>
        <a:p>
          <a:endParaRPr lang="en-US"/>
        </a:p>
      </dgm:t>
    </dgm:pt>
    <dgm:pt modelId="{389FFB0C-02CC-490D-8261-319584BFA474}">
      <dgm:prSet/>
      <dgm:spPr/>
      <dgm:t>
        <a:bodyPr/>
        <a:lstStyle/>
        <a:p>
          <a:pPr rtl="0"/>
          <a:r>
            <a:rPr lang="es-ES_tradnl" smtClean="0"/>
            <a:t>Encuestas</a:t>
          </a:r>
          <a:endParaRPr lang="es-ES"/>
        </a:p>
      </dgm:t>
    </dgm:pt>
    <dgm:pt modelId="{F6F0E66A-3A0B-409C-9FEF-85194894E1BA}" type="parTrans" cxnId="{2901F858-6488-49D7-A5FA-AFC7B5CD79F7}">
      <dgm:prSet/>
      <dgm:spPr/>
      <dgm:t>
        <a:bodyPr/>
        <a:lstStyle/>
        <a:p>
          <a:endParaRPr lang="en-US"/>
        </a:p>
      </dgm:t>
    </dgm:pt>
    <dgm:pt modelId="{F9D03E8F-BD79-40AE-B53E-50C5627AA3F3}" type="sibTrans" cxnId="{2901F858-6488-49D7-A5FA-AFC7B5CD79F7}">
      <dgm:prSet/>
      <dgm:spPr/>
      <dgm:t>
        <a:bodyPr/>
        <a:lstStyle/>
        <a:p>
          <a:endParaRPr lang="en-US"/>
        </a:p>
      </dgm:t>
    </dgm:pt>
    <dgm:pt modelId="{917BA3BC-9B59-4441-89D4-C7A6A6596FF1}">
      <dgm:prSet/>
      <dgm:spPr/>
      <dgm:t>
        <a:bodyPr/>
        <a:lstStyle/>
        <a:p>
          <a:pPr rtl="0"/>
          <a:r>
            <a:rPr lang="es-ES_tradnl" smtClean="0"/>
            <a:t>Datos</a:t>
          </a:r>
          <a:endParaRPr lang="es-ES"/>
        </a:p>
      </dgm:t>
    </dgm:pt>
    <dgm:pt modelId="{8B3BFF02-4C32-4DBE-AFF5-55CAFD61720C}" type="parTrans" cxnId="{C98A647D-6C54-45D9-969A-D7B3D75CEF3C}">
      <dgm:prSet/>
      <dgm:spPr/>
      <dgm:t>
        <a:bodyPr/>
        <a:lstStyle/>
        <a:p>
          <a:endParaRPr lang="en-US"/>
        </a:p>
      </dgm:t>
    </dgm:pt>
    <dgm:pt modelId="{9DF78024-BE39-471F-8BA5-E848E2EC022F}" type="sibTrans" cxnId="{C98A647D-6C54-45D9-969A-D7B3D75CEF3C}">
      <dgm:prSet/>
      <dgm:spPr/>
      <dgm:t>
        <a:bodyPr/>
        <a:lstStyle/>
        <a:p>
          <a:endParaRPr lang="en-US"/>
        </a:p>
      </dgm:t>
    </dgm:pt>
    <dgm:pt modelId="{309D3E32-27E8-4F32-8556-4AEB2A03EA50}">
      <dgm:prSet/>
      <dgm:spPr/>
      <dgm:t>
        <a:bodyPr/>
        <a:lstStyle/>
        <a:p>
          <a:pPr rtl="0"/>
          <a:r>
            <a:rPr lang="es-ES_tradnl" smtClean="0"/>
            <a:t>Controles</a:t>
          </a:r>
          <a:endParaRPr lang="es-ES"/>
        </a:p>
      </dgm:t>
    </dgm:pt>
    <dgm:pt modelId="{6E91B804-F7A9-484C-8729-991B7557F5B0}" type="parTrans" cxnId="{A234B0C1-7A2E-44AA-BE47-CB7154F389DB}">
      <dgm:prSet/>
      <dgm:spPr/>
      <dgm:t>
        <a:bodyPr/>
        <a:lstStyle/>
        <a:p>
          <a:endParaRPr lang="en-US"/>
        </a:p>
      </dgm:t>
    </dgm:pt>
    <dgm:pt modelId="{58F54325-0F12-41F0-BAEE-F23D42915CED}" type="sibTrans" cxnId="{A234B0C1-7A2E-44AA-BE47-CB7154F389DB}">
      <dgm:prSet/>
      <dgm:spPr/>
      <dgm:t>
        <a:bodyPr/>
        <a:lstStyle/>
        <a:p>
          <a:endParaRPr lang="en-US"/>
        </a:p>
      </dgm:t>
    </dgm:pt>
    <dgm:pt modelId="{0A06B61F-6849-41EB-B7C7-BB3D886C3188}" type="pres">
      <dgm:prSet presAssocID="{0096A33D-3ECE-40B1-99A1-11642BE6315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F66165-1E48-43BC-81E4-11BA486F2026}" type="pres">
      <dgm:prSet presAssocID="{FB14A8A2-5BA8-4368-A9B6-A49F30B9AE67}" presName="composite" presStyleCnt="0"/>
      <dgm:spPr/>
    </dgm:pt>
    <dgm:pt modelId="{096FC3A6-AEA3-4B01-9802-7BD8160CF41A}" type="pres">
      <dgm:prSet presAssocID="{FB14A8A2-5BA8-4368-A9B6-A49F30B9AE6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1C886-99FF-4249-BB43-3FDB95618629}" type="pres">
      <dgm:prSet presAssocID="{FB14A8A2-5BA8-4368-A9B6-A49F30B9AE6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67DF5-E215-4A9B-AC64-E8AB0521F187}" type="presOf" srcId="{917BA3BC-9B59-4441-89D4-C7A6A6596FF1}" destId="{0F01C886-99FF-4249-BB43-3FDB95618629}" srcOrd="0" destOrd="1" presId="urn:microsoft.com/office/officeart/2005/8/layout/chevron2"/>
    <dgm:cxn modelId="{2901F858-6488-49D7-A5FA-AFC7B5CD79F7}" srcId="{FB14A8A2-5BA8-4368-A9B6-A49F30B9AE67}" destId="{389FFB0C-02CC-490D-8261-319584BFA474}" srcOrd="0" destOrd="0" parTransId="{F6F0E66A-3A0B-409C-9FEF-85194894E1BA}" sibTransId="{F9D03E8F-BD79-40AE-B53E-50C5627AA3F3}"/>
    <dgm:cxn modelId="{AF8FF347-40AB-4623-8A7E-64F380A2A5CC}" type="presOf" srcId="{FB14A8A2-5BA8-4368-A9B6-A49F30B9AE67}" destId="{096FC3A6-AEA3-4B01-9802-7BD8160CF41A}" srcOrd="0" destOrd="0" presId="urn:microsoft.com/office/officeart/2005/8/layout/chevron2"/>
    <dgm:cxn modelId="{26EB5407-B1BD-4B64-8EC9-5ABAF7EECEE4}" srcId="{0096A33D-3ECE-40B1-99A1-11642BE6315F}" destId="{FB14A8A2-5BA8-4368-A9B6-A49F30B9AE67}" srcOrd="0" destOrd="0" parTransId="{0959E740-527D-40ED-ACD6-F29009427815}" sibTransId="{C71CB16A-D5F0-41CB-8870-36E33842E614}"/>
    <dgm:cxn modelId="{C98A647D-6C54-45D9-969A-D7B3D75CEF3C}" srcId="{FB14A8A2-5BA8-4368-A9B6-A49F30B9AE67}" destId="{917BA3BC-9B59-4441-89D4-C7A6A6596FF1}" srcOrd="1" destOrd="0" parTransId="{8B3BFF02-4C32-4DBE-AFF5-55CAFD61720C}" sibTransId="{9DF78024-BE39-471F-8BA5-E848E2EC022F}"/>
    <dgm:cxn modelId="{FD51E9BF-76AB-4758-BD00-1E710DF3B428}" type="presOf" srcId="{389FFB0C-02CC-490D-8261-319584BFA474}" destId="{0F01C886-99FF-4249-BB43-3FDB95618629}" srcOrd="0" destOrd="0" presId="urn:microsoft.com/office/officeart/2005/8/layout/chevron2"/>
    <dgm:cxn modelId="{A234B0C1-7A2E-44AA-BE47-CB7154F389DB}" srcId="{FB14A8A2-5BA8-4368-A9B6-A49F30B9AE67}" destId="{309D3E32-27E8-4F32-8556-4AEB2A03EA50}" srcOrd="2" destOrd="0" parTransId="{6E91B804-F7A9-484C-8729-991B7557F5B0}" sibTransId="{58F54325-0F12-41F0-BAEE-F23D42915CED}"/>
    <dgm:cxn modelId="{ED4F105A-8A52-47BA-8311-DF2912E3564E}" type="presOf" srcId="{309D3E32-27E8-4F32-8556-4AEB2A03EA50}" destId="{0F01C886-99FF-4249-BB43-3FDB95618629}" srcOrd="0" destOrd="2" presId="urn:microsoft.com/office/officeart/2005/8/layout/chevron2"/>
    <dgm:cxn modelId="{7BA696E5-E0BE-486E-A2EE-F288303B528C}" type="presOf" srcId="{0096A33D-3ECE-40B1-99A1-11642BE6315F}" destId="{0A06B61F-6849-41EB-B7C7-BB3D886C3188}" srcOrd="0" destOrd="0" presId="urn:microsoft.com/office/officeart/2005/8/layout/chevron2"/>
    <dgm:cxn modelId="{B99DA955-5570-4DED-9595-361F94DB2481}" type="presParOf" srcId="{0A06B61F-6849-41EB-B7C7-BB3D886C3188}" destId="{BEF66165-1E48-43BC-81E4-11BA486F2026}" srcOrd="0" destOrd="0" presId="urn:microsoft.com/office/officeart/2005/8/layout/chevron2"/>
    <dgm:cxn modelId="{AFFC7DBA-9AEF-45BA-8DD0-26483443E704}" type="presParOf" srcId="{BEF66165-1E48-43BC-81E4-11BA486F2026}" destId="{096FC3A6-AEA3-4B01-9802-7BD8160CF41A}" srcOrd="0" destOrd="0" presId="urn:microsoft.com/office/officeart/2005/8/layout/chevron2"/>
    <dgm:cxn modelId="{6C1A58F7-8B99-4EA4-8FE5-31A003BFBF91}" type="presParOf" srcId="{BEF66165-1E48-43BC-81E4-11BA486F2026}" destId="{0F01C886-99FF-4249-BB43-3FDB9561862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3CEA1F-2D68-49D8-9121-34AB2F0FD6E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E240C0-14A1-4F25-8155-BD26255BE133}">
      <dgm:prSet/>
      <dgm:spPr/>
      <dgm:t>
        <a:bodyPr/>
        <a:lstStyle/>
        <a:p>
          <a:pPr rtl="0"/>
          <a:r>
            <a:rPr lang="es-ES_tradnl" smtClean="0"/>
            <a:t>MÉTODOS</a:t>
          </a:r>
          <a:endParaRPr lang="es-ES"/>
        </a:p>
      </dgm:t>
    </dgm:pt>
    <dgm:pt modelId="{7B59BBBA-FA1A-409E-9B9A-938FA25406CE}" type="parTrans" cxnId="{C5F911B4-5C0D-4982-9BCF-DE2C4F800691}">
      <dgm:prSet/>
      <dgm:spPr/>
      <dgm:t>
        <a:bodyPr/>
        <a:lstStyle/>
        <a:p>
          <a:endParaRPr lang="en-US"/>
        </a:p>
      </dgm:t>
    </dgm:pt>
    <dgm:pt modelId="{A0820DF8-C7FB-456C-8949-40AB381E26E0}" type="sibTrans" cxnId="{C5F911B4-5C0D-4982-9BCF-DE2C4F800691}">
      <dgm:prSet/>
      <dgm:spPr/>
      <dgm:t>
        <a:bodyPr/>
        <a:lstStyle/>
        <a:p>
          <a:endParaRPr lang="en-US"/>
        </a:p>
      </dgm:t>
    </dgm:pt>
    <dgm:pt modelId="{EA7CF5CF-0E29-4373-8D8D-79CE3E8BC2DA}">
      <dgm:prSet/>
      <dgm:spPr/>
      <dgm:t>
        <a:bodyPr/>
        <a:lstStyle/>
        <a:p>
          <a:pPr rtl="0"/>
          <a:r>
            <a:rPr lang="es-ES_tradnl" smtClean="0"/>
            <a:t>SCRIPT</a:t>
          </a:r>
          <a:endParaRPr lang="es-ES"/>
        </a:p>
      </dgm:t>
    </dgm:pt>
    <dgm:pt modelId="{C348D81F-FF33-4A45-BCAC-7FBB29A9945D}" type="parTrans" cxnId="{B74E6575-495C-44EC-9A02-1CB5489DC798}">
      <dgm:prSet/>
      <dgm:spPr/>
      <dgm:t>
        <a:bodyPr/>
        <a:lstStyle/>
        <a:p>
          <a:endParaRPr lang="en-US"/>
        </a:p>
      </dgm:t>
    </dgm:pt>
    <dgm:pt modelId="{3E1C9A32-4527-4763-8ACA-998F9050B58A}" type="sibTrans" cxnId="{B74E6575-495C-44EC-9A02-1CB5489DC798}">
      <dgm:prSet/>
      <dgm:spPr/>
      <dgm:t>
        <a:bodyPr/>
        <a:lstStyle/>
        <a:p>
          <a:endParaRPr lang="en-US"/>
        </a:p>
      </dgm:t>
    </dgm:pt>
    <dgm:pt modelId="{53E9A9D1-E5C8-497B-B91A-E966B9A07598}">
      <dgm:prSet/>
      <dgm:spPr/>
      <dgm:t>
        <a:bodyPr/>
        <a:lstStyle/>
        <a:p>
          <a:pPr rtl="0"/>
          <a:r>
            <a:rPr lang="es-ES_tradnl" smtClean="0"/>
            <a:t>EDITS</a:t>
          </a:r>
          <a:endParaRPr lang="es-ES"/>
        </a:p>
      </dgm:t>
    </dgm:pt>
    <dgm:pt modelId="{5EF9186C-C9E3-40F3-8695-BAB974DECD29}" type="parTrans" cxnId="{6C2BE7F0-4454-48AA-89AE-15D81C26CC0B}">
      <dgm:prSet/>
      <dgm:spPr/>
      <dgm:t>
        <a:bodyPr/>
        <a:lstStyle/>
        <a:p>
          <a:endParaRPr lang="en-US"/>
        </a:p>
      </dgm:t>
    </dgm:pt>
    <dgm:pt modelId="{966AC734-4B58-420C-89D7-9066917FB19B}" type="sibTrans" cxnId="{6C2BE7F0-4454-48AA-89AE-15D81C26CC0B}">
      <dgm:prSet/>
      <dgm:spPr/>
      <dgm:t>
        <a:bodyPr/>
        <a:lstStyle/>
        <a:p>
          <a:endParaRPr lang="en-US"/>
        </a:p>
      </dgm:t>
    </dgm:pt>
    <dgm:pt modelId="{115E4EF2-52D0-4C47-A367-77D360B4DBE4}">
      <dgm:prSet/>
      <dgm:spPr/>
      <dgm:t>
        <a:bodyPr/>
        <a:lstStyle/>
        <a:p>
          <a:pPr rtl="0"/>
          <a:r>
            <a:rPr lang="es-ES_tradnl" smtClean="0"/>
            <a:t>VALIDATE</a:t>
          </a:r>
          <a:endParaRPr lang="es-ES"/>
        </a:p>
      </dgm:t>
    </dgm:pt>
    <dgm:pt modelId="{E2D795F3-1769-4FDC-BC64-9ECFA5212CFF}" type="parTrans" cxnId="{BC9231C0-F5AD-45C6-8070-D966CC3D5278}">
      <dgm:prSet/>
      <dgm:spPr/>
      <dgm:t>
        <a:bodyPr/>
        <a:lstStyle/>
        <a:p>
          <a:endParaRPr lang="en-US"/>
        </a:p>
      </dgm:t>
    </dgm:pt>
    <dgm:pt modelId="{93F8F07F-B0A6-4D1E-BE2C-C088FB199225}" type="sibTrans" cxnId="{BC9231C0-F5AD-45C6-8070-D966CC3D5278}">
      <dgm:prSet/>
      <dgm:spPr/>
      <dgm:t>
        <a:bodyPr/>
        <a:lstStyle/>
        <a:p>
          <a:endParaRPr lang="en-US"/>
        </a:p>
      </dgm:t>
    </dgm:pt>
    <dgm:pt modelId="{188F117A-521F-475F-BFF2-8361C585883D}" type="pres">
      <dgm:prSet presAssocID="{603CEA1F-2D68-49D8-9121-34AB2F0FD6E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43D513-958C-47CF-877C-BD60E20A3975}" type="pres">
      <dgm:prSet presAssocID="{F4E240C0-14A1-4F25-8155-BD26255BE133}" presName="composite" presStyleCnt="0"/>
      <dgm:spPr/>
    </dgm:pt>
    <dgm:pt modelId="{5D92C19C-38E3-4215-8BE2-8F5B9B44ED10}" type="pres">
      <dgm:prSet presAssocID="{F4E240C0-14A1-4F25-8155-BD26255BE133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15029-45E0-44DC-8741-BC8B2372C01F}" type="pres">
      <dgm:prSet presAssocID="{F4E240C0-14A1-4F25-8155-BD26255BE133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2BE7F0-4454-48AA-89AE-15D81C26CC0B}" srcId="{F4E240C0-14A1-4F25-8155-BD26255BE133}" destId="{53E9A9D1-E5C8-497B-B91A-E966B9A07598}" srcOrd="1" destOrd="0" parTransId="{5EF9186C-C9E3-40F3-8695-BAB974DECD29}" sibTransId="{966AC734-4B58-420C-89D7-9066917FB19B}"/>
    <dgm:cxn modelId="{5B529371-0DFC-494C-AACB-9B59C674D7F2}" type="presOf" srcId="{EA7CF5CF-0E29-4373-8D8D-79CE3E8BC2DA}" destId="{97C15029-45E0-44DC-8741-BC8B2372C01F}" srcOrd="0" destOrd="0" presId="urn:microsoft.com/office/officeart/2005/8/layout/chevron2"/>
    <dgm:cxn modelId="{B74E6575-495C-44EC-9A02-1CB5489DC798}" srcId="{F4E240C0-14A1-4F25-8155-BD26255BE133}" destId="{EA7CF5CF-0E29-4373-8D8D-79CE3E8BC2DA}" srcOrd="0" destOrd="0" parTransId="{C348D81F-FF33-4A45-BCAC-7FBB29A9945D}" sibTransId="{3E1C9A32-4527-4763-8ACA-998F9050B58A}"/>
    <dgm:cxn modelId="{071F2EA0-4CC9-4628-8D3F-C04DF3D2D909}" type="presOf" srcId="{603CEA1F-2D68-49D8-9121-34AB2F0FD6E9}" destId="{188F117A-521F-475F-BFF2-8361C585883D}" srcOrd="0" destOrd="0" presId="urn:microsoft.com/office/officeart/2005/8/layout/chevron2"/>
    <dgm:cxn modelId="{D7EDF596-857B-4AF4-8FDF-9FE729AF8102}" type="presOf" srcId="{53E9A9D1-E5C8-497B-B91A-E966B9A07598}" destId="{97C15029-45E0-44DC-8741-BC8B2372C01F}" srcOrd="0" destOrd="1" presId="urn:microsoft.com/office/officeart/2005/8/layout/chevron2"/>
    <dgm:cxn modelId="{205718FD-2C24-4022-8BDD-C3557988FD70}" type="presOf" srcId="{115E4EF2-52D0-4C47-A367-77D360B4DBE4}" destId="{97C15029-45E0-44DC-8741-BC8B2372C01F}" srcOrd="0" destOrd="2" presId="urn:microsoft.com/office/officeart/2005/8/layout/chevron2"/>
    <dgm:cxn modelId="{BC9231C0-F5AD-45C6-8070-D966CC3D5278}" srcId="{F4E240C0-14A1-4F25-8155-BD26255BE133}" destId="{115E4EF2-52D0-4C47-A367-77D360B4DBE4}" srcOrd="2" destOrd="0" parTransId="{E2D795F3-1769-4FDC-BC64-9ECFA5212CFF}" sibTransId="{93F8F07F-B0A6-4D1E-BE2C-C088FB199225}"/>
    <dgm:cxn modelId="{C5F911B4-5C0D-4982-9BCF-DE2C4F800691}" srcId="{603CEA1F-2D68-49D8-9121-34AB2F0FD6E9}" destId="{F4E240C0-14A1-4F25-8155-BD26255BE133}" srcOrd="0" destOrd="0" parTransId="{7B59BBBA-FA1A-409E-9B9A-938FA25406CE}" sibTransId="{A0820DF8-C7FB-456C-8949-40AB381E26E0}"/>
    <dgm:cxn modelId="{C4709965-4E58-475A-BAA5-FEB23D54665D}" type="presOf" srcId="{F4E240C0-14A1-4F25-8155-BD26255BE133}" destId="{5D92C19C-38E3-4215-8BE2-8F5B9B44ED10}" srcOrd="0" destOrd="0" presId="urn:microsoft.com/office/officeart/2005/8/layout/chevron2"/>
    <dgm:cxn modelId="{2C09715D-9D90-4DE3-A7E0-3B40AD40A6D9}" type="presParOf" srcId="{188F117A-521F-475F-BFF2-8361C585883D}" destId="{E443D513-958C-47CF-877C-BD60E20A3975}" srcOrd="0" destOrd="0" presId="urn:microsoft.com/office/officeart/2005/8/layout/chevron2"/>
    <dgm:cxn modelId="{279B6C34-51C1-4B3A-B29B-EB51C1502A92}" type="presParOf" srcId="{E443D513-958C-47CF-877C-BD60E20A3975}" destId="{5D92C19C-38E3-4215-8BE2-8F5B9B44ED10}" srcOrd="0" destOrd="0" presId="urn:microsoft.com/office/officeart/2005/8/layout/chevron2"/>
    <dgm:cxn modelId="{28061EC4-1B4B-4E5D-897B-213C44DE39E6}" type="presParOf" srcId="{E443D513-958C-47CF-877C-BD60E20A3975}" destId="{97C15029-45E0-44DC-8741-BC8B2372C0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D84DC0-4E61-4D2C-BFF8-EDAA246C09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42A8D0-4AC0-4BB7-ADEA-B21CF1E4F4B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pPr algn="ctr" rtl="0"/>
          <a:r>
            <a:rPr lang="es-ES_tradnl" dirty="0" smtClean="0"/>
            <a:t>Encuestas</a:t>
          </a:r>
          <a:endParaRPr lang="es-ES" dirty="0"/>
        </a:p>
      </dgm:t>
    </dgm:pt>
    <dgm:pt modelId="{118D9A3E-ADDC-4173-996D-8AA9AA8E586C}" type="parTrans" cxnId="{6C52988A-4837-45A6-B17E-06A994E2BBD4}">
      <dgm:prSet/>
      <dgm:spPr/>
      <dgm:t>
        <a:bodyPr/>
        <a:lstStyle/>
        <a:p>
          <a:endParaRPr lang="en-US"/>
        </a:p>
      </dgm:t>
    </dgm:pt>
    <dgm:pt modelId="{CBC1A96E-252F-495A-83CA-316CC2447FE4}" type="sibTrans" cxnId="{6C52988A-4837-45A6-B17E-06A994E2BBD4}">
      <dgm:prSet/>
      <dgm:spPr/>
      <dgm:t>
        <a:bodyPr/>
        <a:lstStyle/>
        <a:p>
          <a:endParaRPr lang="en-US"/>
        </a:p>
      </dgm:t>
    </dgm:pt>
    <dgm:pt modelId="{A855A598-9102-4B27-964E-D707F4BF1857}" type="pres">
      <dgm:prSet presAssocID="{61D84DC0-4E61-4D2C-BFF8-EDAA246C09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ECC117-D972-4203-ADEA-13485646CCC0}" type="pres">
      <dgm:prSet presAssocID="{2842A8D0-4AC0-4BB7-ADEA-B21CF1E4F4B4}" presName="parentText" presStyleLbl="node1" presStyleIdx="0" presStyleCnt="1" custLinFactNeighborX="-8786" custLinFactNeighborY="91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76818-A2E7-4D57-B041-3F104D0A4253}" type="presOf" srcId="{2842A8D0-4AC0-4BB7-ADEA-B21CF1E4F4B4}" destId="{59ECC117-D972-4203-ADEA-13485646CCC0}" srcOrd="0" destOrd="0" presId="urn:microsoft.com/office/officeart/2005/8/layout/vList2"/>
    <dgm:cxn modelId="{3ED0F991-547F-46D7-AD3B-5F31D1F3C889}" type="presOf" srcId="{61D84DC0-4E61-4D2C-BFF8-EDAA246C09A2}" destId="{A855A598-9102-4B27-964E-D707F4BF1857}" srcOrd="0" destOrd="0" presId="urn:microsoft.com/office/officeart/2005/8/layout/vList2"/>
    <dgm:cxn modelId="{6C52988A-4837-45A6-B17E-06A994E2BBD4}" srcId="{61D84DC0-4E61-4D2C-BFF8-EDAA246C09A2}" destId="{2842A8D0-4AC0-4BB7-ADEA-B21CF1E4F4B4}" srcOrd="0" destOrd="0" parTransId="{118D9A3E-ADDC-4173-996D-8AA9AA8E586C}" sibTransId="{CBC1A96E-252F-495A-83CA-316CC2447FE4}"/>
    <dgm:cxn modelId="{BB4C7137-7E9B-4D5F-AFB3-9D61F006094D}" type="presParOf" srcId="{A855A598-9102-4B27-964E-D707F4BF1857}" destId="{59ECC117-D972-4203-ADEA-13485646CC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0B9AED-4CEA-4BBF-AAC5-B7686D248D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B089D0-11E9-4CEA-B34C-CBB34DEB0F4D}">
      <dgm:prSet phldrT="[Text]"/>
      <dgm:spPr/>
      <dgm:t>
        <a:bodyPr/>
        <a:lstStyle/>
        <a:p>
          <a:r>
            <a:rPr lang="en-US" dirty="0" smtClean="0"/>
            <a:t>IASS</a:t>
          </a:r>
          <a:endParaRPr lang="en-US" dirty="0"/>
        </a:p>
      </dgm:t>
    </dgm:pt>
    <dgm:pt modelId="{037BC991-2C93-4C2D-9FA5-A99761D671A6}" type="parTrans" cxnId="{B6893C0D-69C3-4C06-A2FD-1F879182D2D4}">
      <dgm:prSet/>
      <dgm:spPr/>
      <dgm:t>
        <a:bodyPr/>
        <a:lstStyle/>
        <a:p>
          <a:endParaRPr lang="en-US"/>
        </a:p>
      </dgm:t>
    </dgm:pt>
    <dgm:pt modelId="{E2E5D62C-8E3C-45D7-B8AF-8ECC19D64A2B}" type="sibTrans" cxnId="{B6893C0D-69C3-4C06-A2FD-1F879182D2D4}">
      <dgm:prSet/>
      <dgm:spPr/>
      <dgm:t>
        <a:bodyPr/>
        <a:lstStyle/>
        <a:p>
          <a:endParaRPr lang="en-US"/>
        </a:p>
      </dgm:t>
    </dgm:pt>
    <dgm:pt modelId="{B56FFB00-7BFF-4424-82DF-3B58D02E6D5F}">
      <dgm:prSet phldrT="[Text]"/>
      <dgm:spPr/>
      <dgm:t>
        <a:bodyPr/>
        <a:lstStyle/>
        <a:p>
          <a:r>
            <a:rPr lang="en-US" dirty="0" err="1" smtClean="0"/>
            <a:t>Contrastes</a:t>
          </a:r>
          <a:r>
            <a:rPr lang="en-US" dirty="0" smtClean="0"/>
            <a:t> </a:t>
          </a:r>
          <a:r>
            <a:rPr lang="en-US" dirty="0" err="1" smtClean="0"/>
            <a:t>temporales</a:t>
          </a:r>
          <a:endParaRPr lang="en-US" dirty="0"/>
        </a:p>
      </dgm:t>
    </dgm:pt>
    <dgm:pt modelId="{C54C94CC-E1B9-42DA-AFBA-C3664D02E841}" type="parTrans" cxnId="{F67C88BC-0667-46B3-95DB-4FFE1ED97FFA}">
      <dgm:prSet/>
      <dgm:spPr/>
      <dgm:t>
        <a:bodyPr/>
        <a:lstStyle/>
        <a:p>
          <a:endParaRPr lang="en-US"/>
        </a:p>
      </dgm:t>
    </dgm:pt>
    <dgm:pt modelId="{4E982FFC-8B75-4239-B03A-5CB60E3235E5}" type="sibTrans" cxnId="{F67C88BC-0667-46B3-95DB-4FFE1ED97FFA}">
      <dgm:prSet/>
      <dgm:spPr/>
      <dgm:t>
        <a:bodyPr/>
        <a:lstStyle/>
        <a:p>
          <a:endParaRPr lang="en-US"/>
        </a:p>
      </dgm:t>
    </dgm:pt>
    <dgm:pt modelId="{845984BE-1663-40E4-A9DB-A2D1A76C7DA6}">
      <dgm:prSet phldrT="[Text]"/>
      <dgm:spPr/>
      <dgm:t>
        <a:bodyPr/>
        <a:lstStyle/>
        <a:p>
          <a:r>
            <a:rPr lang="en-US" dirty="0" err="1" smtClean="0"/>
            <a:t>Simulación</a:t>
          </a:r>
          <a:r>
            <a:rPr lang="en-US" dirty="0" smtClean="0"/>
            <a:t> de </a:t>
          </a:r>
          <a:r>
            <a:rPr lang="en-US" dirty="0" err="1" smtClean="0"/>
            <a:t>datos</a:t>
          </a:r>
          <a:endParaRPr lang="en-US" dirty="0"/>
        </a:p>
      </dgm:t>
    </dgm:pt>
    <dgm:pt modelId="{9530F7A7-2421-4312-85F3-89FC7AEE7F68}" type="parTrans" cxnId="{686031CF-B7D5-4077-887C-CA9992DD9FCA}">
      <dgm:prSet/>
      <dgm:spPr/>
      <dgm:t>
        <a:bodyPr/>
        <a:lstStyle/>
        <a:p>
          <a:endParaRPr lang="en-US"/>
        </a:p>
      </dgm:t>
    </dgm:pt>
    <dgm:pt modelId="{BFDFF062-01C9-4490-B2E8-6DBBE42E9ADC}" type="sibTrans" cxnId="{686031CF-B7D5-4077-887C-CA9992DD9FCA}">
      <dgm:prSet/>
      <dgm:spPr/>
      <dgm:t>
        <a:bodyPr/>
        <a:lstStyle/>
        <a:p>
          <a:endParaRPr lang="en-US"/>
        </a:p>
      </dgm:t>
    </dgm:pt>
    <dgm:pt modelId="{173DF6F8-1F37-4DA7-A2A8-D9A28B22483A}">
      <dgm:prSet phldrT="[Text]"/>
      <dgm:spPr/>
      <dgm:t>
        <a:bodyPr/>
        <a:lstStyle/>
        <a:p>
          <a:r>
            <a:rPr lang="en-US" dirty="0" smtClean="0"/>
            <a:t>ENSE ADULTO</a:t>
          </a:r>
          <a:endParaRPr lang="en-US" dirty="0"/>
        </a:p>
      </dgm:t>
    </dgm:pt>
    <dgm:pt modelId="{898D7A79-CC9B-4CC7-9889-82A9E72CE60E}" type="parTrans" cxnId="{D43958D7-7E77-4B4F-8421-BCB232ADA794}">
      <dgm:prSet/>
      <dgm:spPr/>
      <dgm:t>
        <a:bodyPr/>
        <a:lstStyle/>
        <a:p>
          <a:endParaRPr lang="en-US"/>
        </a:p>
      </dgm:t>
    </dgm:pt>
    <dgm:pt modelId="{B390E752-5214-435F-8F39-0D31DDC4EA43}" type="sibTrans" cxnId="{D43958D7-7E77-4B4F-8421-BCB232ADA794}">
      <dgm:prSet/>
      <dgm:spPr/>
      <dgm:t>
        <a:bodyPr/>
        <a:lstStyle/>
        <a:p>
          <a:endParaRPr lang="en-US"/>
        </a:p>
      </dgm:t>
    </dgm:pt>
    <dgm:pt modelId="{8E3D8693-D1B5-45DF-88F3-953C5F0E835F}">
      <dgm:prSet phldrT="[Text]"/>
      <dgm:spPr/>
      <dgm:t>
        <a:bodyPr/>
        <a:lstStyle/>
        <a:p>
          <a:r>
            <a:rPr lang="en-US" dirty="0" err="1" smtClean="0"/>
            <a:t>Anonimizado</a:t>
          </a:r>
          <a:endParaRPr lang="en-US" dirty="0"/>
        </a:p>
      </dgm:t>
    </dgm:pt>
    <dgm:pt modelId="{57C3DE71-8C92-4FF5-983A-5E28E9660F4F}" type="parTrans" cxnId="{3A04DCEC-D04C-4790-A541-708B2AFCCA6A}">
      <dgm:prSet/>
      <dgm:spPr/>
      <dgm:t>
        <a:bodyPr/>
        <a:lstStyle/>
        <a:p>
          <a:endParaRPr lang="en-US"/>
        </a:p>
      </dgm:t>
    </dgm:pt>
    <dgm:pt modelId="{09C94AE1-B46A-4A45-ADE4-22F8C4C3B9CC}" type="sibTrans" cxnId="{3A04DCEC-D04C-4790-A541-708B2AFCCA6A}">
      <dgm:prSet/>
      <dgm:spPr/>
      <dgm:t>
        <a:bodyPr/>
        <a:lstStyle/>
        <a:p>
          <a:endParaRPr lang="en-US"/>
        </a:p>
      </dgm:t>
    </dgm:pt>
    <dgm:pt modelId="{BA1F4FFF-074F-4A96-A223-CAF35209C49C}">
      <dgm:prSet phldrT="[Text]"/>
      <dgm:spPr/>
      <dgm:t>
        <a:bodyPr/>
        <a:lstStyle/>
        <a:p>
          <a:r>
            <a:rPr lang="en-US" dirty="0" smtClean="0"/>
            <a:t>Gran </a:t>
          </a:r>
          <a:r>
            <a:rPr lang="en-US" dirty="0" err="1" smtClean="0"/>
            <a:t>cantidad</a:t>
          </a:r>
          <a:r>
            <a:rPr lang="en-US" dirty="0" smtClean="0"/>
            <a:t> de variables</a:t>
          </a:r>
          <a:endParaRPr lang="en-US" dirty="0"/>
        </a:p>
      </dgm:t>
    </dgm:pt>
    <dgm:pt modelId="{5893C7D9-E513-43F0-BFDC-1F9D35888F77}" type="parTrans" cxnId="{9AFD1C4C-220E-47C6-BC6F-A5C41E360ADA}">
      <dgm:prSet/>
      <dgm:spPr/>
      <dgm:t>
        <a:bodyPr/>
        <a:lstStyle/>
        <a:p>
          <a:endParaRPr lang="en-US"/>
        </a:p>
      </dgm:t>
    </dgm:pt>
    <dgm:pt modelId="{78815837-9EFB-4E35-93D1-CCEC1477432B}" type="sibTrans" cxnId="{9AFD1C4C-220E-47C6-BC6F-A5C41E360ADA}">
      <dgm:prSet/>
      <dgm:spPr/>
      <dgm:t>
        <a:bodyPr/>
        <a:lstStyle/>
        <a:p>
          <a:endParaRPr lang="en-US"/>
        </a:p>
      </dgm:t>
    </dgm:pt>
    <dgm:pt modelId="{4E5B55D9-A27E-49AC-8EEF-00BDAEB616B0}">
      <dgm:prSet phldrT="[Text]"/>
      <dgm:spPr/>
      <dgm:t>
        <a:bodyPr/>
        <a:lstStyle/>
        <a:p>
          <a:r>
            <a:rPr lang="en-US" dirty="0" smtClean="0"/>
            <a:t>ENSE HOGAR</a:t>
          </a:r>
          <a:endParaRPr lang="en-US" dirty="0"/>
        </a:p>
      </dgm:t>
    </dgm:pt>
    <dgm:pt modelId="{50A24DCD-6B2A-4E67-B173-67DABADA2253}" type="sibTrans" cxnId="{18750724-ADAC-44A1-AB35-BFEFA0BF2B40}">
      <dgm:prSet/>
      <dgm:spPr/>
      <dgm:t>
        <a:bodyPr/>
        <a:lstStyle/>
        <a:p>
          <a:endParaRPr lang="en-US"/>
        </a:p>
      </dgm:t>
    </dgm:pt>
    <dgm:pt modelId="{5CC1D7DA-DAEE-4337-88AD-7F7CB6E621D9}" type="parTrans" cxnId="{18750724-ADAC-44A1-AB35-BFEFA0BF2B40}">
      <dgm:prSet/>
      <dgm:spPr/>
      <dgm:t>
        <a:bodyPr/>
        <a:lstStyle/>
        <a:p>
          <a:endParaRPr lang="en-US"/>
        </a:p>
      </dgm:t>
    </dgm:pt>
    <dgm:pt modelId="{AF77304B-D781-4C6C-8792-80B75C87F928}">
      <dgm:prSet/>
      <dgm:spPr/>
      <dgm:t>
        <a:bodyPr/>
        <a:lstStyle/>
        <a:p>
          <a:r>
            <a:rPr lang="en-US" dirty="0" err="1" smtClean="0"/>
            <a:t>Controles</a:t>
          </a:r>
          <a:r>
            <a:rPr lang="en-US" baseline="0" dirty="0" smtClean="0"/>
            <a:t> a </a:t>
          </a:r>
          <a:r>
            <a:rPr lang="en-US" baseline="0" dirty="0" err="1" smtClean="0"/>
            <a:t>nivel</a:t>
          </a:r>
          <a:r>
            <a:rPr lang="en-US" baseline="0" dirty="0" smtClean="0"/>
            <a:t> </a:t>
          </a:r>
          <a:r>
            <a:rPr lang="en-US" baseline="0" dirty="0" err="1" smtClean="0"/>
            <a:t>grupo</a:t>
          </a:r>
          <a:endParaRPr lang="en-US" dirty="0"/>
        </a:p>
      </dgm:t>
    </dgm:pt>
    <dgm:pt modelId="{06DB766C-8573-4BCA-A448-8C70D54C3D32}" type="parTrans" cxnId="{509D1CB5-E2EF-43D9-A241-4AE6BA7121F8}">
      <dgm:prSet/>
      <dgm:spPr/>
    </dgm:pt>
    <dgm:pt modelId="{230891B7-DE22-40F1-8B3B-30356646E7CA}" type="sibTrans" cxnId="{509D1CB5-E2EF-43D9-A241-4AE6BA7121F8}">
      <dgm:prSet/>
      <dgm:spPr/>
    </dgm:pt>
    <dgm:pt modelId="{E325DFB1-6BA1-40B8-96A5-F6A390DA71DF}" type="pres">
      <dgm:prSet presAssocID="{250B9AED-4CEA-4BBF-AAC5-B7686D248D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F0769B-4D8E-4959-9F64-AA8266D6A0A2}" type="pres">
      <dgm:prSet presAssocID="{F1B089D0-11E9-4CEA-B34C-CBB34DEB0F4D}" presName="composite" presStyleCnt="0"/>
      <dgm:spPr/>
    </dgm:pt>
    <dgm:pt modelId="{BA1F1567-1578-4866-B259-9D0076885469}" type="pres">
      <dgm:prSet presAssocID="{F1B089D0-11E9-4CEA-B34C-CBB34DEB0F4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85DE9-ECF6-4487-B398-B938E75FEC11}" type="pres">
      <dgm:prSet presAssocID="{F1B089D0-11E9-4CEA-B34C-CBB34DEB0F4D}" presName="desTx" presStyleLbl="alignAccFollowNode1" presStyleIdx="0" presStyleCnt="3" custLinFactNeighborX="-103" custLinFactNeighborY="6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586EB-50D7-422D-8731-2C4CC55FC907}" type="pres">
      <dgm:prSet presAssocID="{E2E5D62C-8E3C-45D7-B8AF-8ECC19D64A2B}" presName="space" presStyleCnt="0"/>
      <dgm:spPr/>
    </dgm:pt>
    <dgm:pt modelId="{35712DC3-994B-48FE-8DE2-67CE2BA12C9B}" type="pres">
      <dgm:prSet presAssocID="{173DF6F8-1F37-4DA7-A2A8-D9A28B22483A}" presName="composite" presStyleCnt="0"/>
      <dgm:spPr/>
    </dgm:pt>
    <dgm:pt modelId="{27A8FE03-A161-41C4-8993-62A865B70E28}" type="pres">
      <dgm:prSet presAssocID="{173DF6F8-1F37-4DA7-A2A8-D9A28B22483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E388-0E4B-4137-B074-628C76535D20}" type="pres">
      <dgm:prSet presAssocID="{173DF6F8-1F37-4DA7-A2A8-D9A28B22483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8ECC9-FCA9-4F22-B54A-0A0ADBA8357B}" type="pres">
      <dgm:prSet presAssocID="{B390E752-5214-435F-8F39-0D31DDC4EA43}" presName="space" presStyleCnt="0"/>
      <dgm:spPr/>
    </dgm:pt>
    <dgm:pt modelId="{0BAFAF65-B84E-447E-807A-B754C4B4DD68}" type="pres">
      <dgm:prSet presAssocID="{4E5B55D9-A27E-49AC-8EEF-00BDAEB616B0}" presName="composite" presStyleCnt="0"/>
      <dgm:spPr/>
    </dgm:pt>
    <dgm:pt modelId="{C018A545-FAEE-4104-AA74-28AB90BB7B13}" type="pres">
      <dgm:prSet presAssocID="{4E5B55D9-A27E-49AC-8EEF-00BDAEB616B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2604C-323E-41B7-80AD-AB760835277E}" type="pres">
      <dgm:prSet presAssocID="{4E5B55D9-A27E-49AC-8EEF-00BDAEB616B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6031CF-B7D5-4077-887C-CA9992DD9FCA}" srcId="{F1B089D0-11E9-4CEA-B34C-CBB34DEB0F4D}" destId="{845984BE-1663-40E4-A9DB-A2D1A76C7DA6}" srcOrd="1" destOrd="0" parTransId="{9530F7A7-2421-4312-85F3-89FC7AEE7F68}" sibTransId="{BFDFF062-01C9-4490-B2E8-6DBBE42E9ADC}"/>
    <dgm:cxn modelId="{8FDFD24B-96A0-4BDF-AE7A-6ED4E764D165}" type="presOf" srcId="{F1B089D0-11E9-4CEA-B34C-CBB34DEB0F4D}" destId="{BA1F1567-1578-4866-B259-9D0076885469}" srcOrd="0" destOrd="0" presId="urn:microsoft.com/office/officeart/2005/8/layout/hList1"/>
    <dgm:cxn modelId="{1E2773EA-4C09-4CFA-8BCC-3395E0A9E449}" type="presOf" srcId="{B56FFB00-7BFF-4424-82DF-3B58D02E6D5F}" destId="{D2C85DE9-ECF6-4487-B398-B938E75FEC11}" srcOrd="0" destOrd="0" presId="urn:microsoft.com/office/officeart/2005/8/layout/hList1"/>
    <dgm:cxn modelId="{01095ED3-1152-4F89-90D7-DF909187DCB4}" type="presOf" srcId="{4E5B55D9-A27E-49AC-8EEF-00BDAEB616B0}" destId="{C018A545-FAEE-4104-AA74-28AB90BB7B13}" srcOrd="0" destOrd="0" presId="urn:microsoft.com/office/officeart/2005/8/layout/hList1"/>
    <dgm:cxn modelId="{D897BBAF-166B-4FF8-AF5C-C981B085A806}" type="presOf" srcId="{AF77304B-D781-4C6C-8792-80B75C87F928}" destId="{A842604C-323E-41B7-80AD-AB760835277E}" srcOrd="0" destOrd="0" presId="urn:microsoft.com/office/officeart/2005/8/layout/hList1"/>
    <dgm:cxn modelId="{9AFD1C4C-220E-47C6-BC6F-A5C41E360ADA}" srcId="{173DF6F8-1F37-4DA7-A2A8-D9A28B22483A}" destId="{BA1F4FFF-074F-4A96-A223-CAF35209C49C}" srcOrd="1" destOrd="0" parTransId="{5893C7D9-E513-43F0-BFDC-1F9D35888F77}" sibTransId="{78815837-9EFB-4E35-93D1-CCEC1477432B}"/>
    <dgm:cxn modelId="{ACBA3FD8-1604-4CC0-A751-B4FFACE10B4F}" type="presOf" srcId="{845984BE-1663-40E4-A9DB-A2D1A76C7DA6}" destId="{D2C85DE9-ECF6-4487-B398-B938E75FEC11}" srcOrd="0" destOrd="1" presId="urn:microsoft.com/office/officeart/2005/8/layout/hList1"/>
    <dgm:cxn modelId="{B6893C0D-69C3-4C06-A2FD-1F879182D2D4}" srcId="{250B9AED-4CEA-4BBF-AAC5-B7686D248D89}" destId="{F1B089D0-11E9-4CEA-B34C-CBB34DEB0F4D}" srcOrd="0" destOrd="0" parTransId="{037BC991-2C93-4C2D-9FA5-A99761D671A6}" sibTransId="{E2E5D62C-8E3C-45D7-B8AF-8ECC19D64A2B}"/>
    <dgm:cxn modelId="{B5ED6F0C-4838-423A-BC6C-7CBFEFE308A8}" type="presOf" srcId="{BA1F4FFF-074F-4A96-A223-CAF35209C49C}" destId="{C996E388-0E4B-4137-B074-628C76535D20}" srcOrd="0" destOrd="1" presId="urn:microsoft.com/office/officeart/2005/8/layout/hList1"/>
    <dgm:cxn modelId="{8917F96D-D5FB-42E3-ACF9-2028E7B7EBE0}" type="presOf" srcId="{8E3D8693-D1B5-45DF-88F3-953C5F0E835F}" destId="{C996E388-0E4B-4137-B074-628C76535D20}" srcOrd="0" destOrd="0" presId="urn:microsoft.com/office/officeart/2005/8/layout/hList1"/>
    <dgm:cxn modelId="{509D1CB5-E2EF-43D9-A241-4AE6BA7121F8}" srcId="{4E5B55D9-A27E-49AC-8EEF-00BDAEB616B0}" destId="{AF77304B-D781-4C6C-8792-80B75C87F928}" srcOrd="0" destOrd="0" parTransId="{06DB766C-8573-4BCA-A448-8C70D54C3D32}" sibTransId="{230891B7-DE22-40F1-8B3B-30356646E7CA}"/>
    <dgm:cxn modelId="{D43958D7-7E77-4B4F-8421-BCB232ADA794}" srcId="{250B9AED-4CEA-4BBF-AAC5-B7686D248D89}" destId="{173DF6F8-1F37-4DA7-A2A8-D9A28B22483A}" srcOrd="1" destOrd="0" parTransId="{898D7A79-CC9B-4CC7-9889-82A9E72CE60E}" sibTransId="{B390E752-5214-435F-8F39-0D31DDC4EA43}"/>
    <dgm:cxn modelId="{F67C88BC-0667-46B3-95DB-4FFE1ED97FFA}" srcId="{F1B089D0-11E9-4CEA-B34C-CBB34DEB0F4D}" destId="{B56FFB00-7BFF-4424-82DF-3B58D02E6D5F}" srcOrd="0" destOrd="0" parTransId="{C54C94CC-E1B9-42DA-AFBA-C3664D02E841}" sibTransId="{4E982FFC-8B75-4239-B03A-5CB60E3235E5}"/>
    <dgm:cxn modelId="{7CFAF4D7-34A0-43BF-8E83-83808BA9AA75}" type="presOf" srcId="{173DF6F8-1F37-4DA7-A2A8-D9A28B22483A}" destId="{27A8FE03-A161-41C4-8993-62A865B70E28}" srcOrd="0" destOrd="0" presId="urn:microsoft.com/office/officeart/2005/8/layout/hList1"/>
    <dgm:cxn modelId="{3A04DCEC-D04C-4790-A541-708B2AFCCA6A}" srcId="{173DF6F8-1F37-4DA7-A2A8-D9A28B22483A}" destId="{8E3D8693-D1B5-45DF-88F3-953C5F0E835F}" srcOrd="0" destOrd="0" parTransId="{57C3DE71-8C92-4FF5-983A-5E28E9660F4F}" sibTransId="{09C94AE1-B46A-4A45-ADE4-22F8C4C3B9CC}"/>
    <dgm:cxn modelId="{18750724-ADAC-44A1-AB35-BFEFA0BF2B40}" srcId="{250B9AED-4CEA-4BBF-AAC5-B7686D248D89}" destId="{4E5B55D9-A27E-49AC-8EEF-00BDAEB616B0}" srcOrd="2" destOrd="0" parTransId="{5CC1D7DA-DAEE-4337-88AD-7F7CB6E621D9}" sibTransId="{50A24DCD-6B2A-4E67-B173-67DABADA2253}"/>
    <dgm:cxn modelId="{1F18D740-A9E6-4797-A44A-AAB8D881BF34}" type="presOf" srcId="{250B9AED-4CEA-4BBF-AAC5-B7686D248D89}" destId="{E325DFB1-6BA1-40B8-96A5-F6A390DA71DF}" srcOrd="0" destOrd="0" presId="urn:microsoft.com/office/officeart/2005/8/layout/hList1"/>
    <dgm:cxn modelId="{7A58DECC-2056-4CD7-A62F-8ED3FA04A735}" type="presParOf" srcId="{E325DFB1-6BA1-40B8-96A5-F6A390DA71DF}" destId="{E6F0769B-4D8E-4959-9F64-AA8266D6A0A2}" srcOrd="0" destOrd="0" presId="urn:microsoft.com/office/officeart/2005/8/layout/hList1"/>
    <dgm:cxn modelId="{034A2F70-2AFD-433E-A93F-8ED452871DFB}" type="presParOf" srcId="{E6F0769B-4D8E-4959-9F64-AA8266D6A0A2}" destId="{BA1F1567-1578-4866-B259-9D0076885469}" srcOrd="0" destOrd="0" presId="urn:microsoft.com/office/officeart/2005/8/layout/hList1"/>
    <dgm:cxn modelId="{301E9DD2-BB4C-46C5-9160-4C66D2D63F94}" type="presParOf" srcId="{E6F0769B-4D8E-4959-9F64-AA8266D6A0A2}" destId="{D2C85DE9-ECF6-4487-B398-B938E75FEC11}" srcOrd="1" destOrd="0" presId="urn:microsoft.com/office/officeart/2005/8/layout/hList1"/>
    <dgm:cxn modelId="{EF4964D9-AFD3-44FC-AE63-36D4B9E722EF}" type="presParOf" srcId="{E325DFB1-6BA1-40B8-96A5-F6A390DA71DF}" destId="{660586EB-50D7-422D-8731-2C4CC55FC907}" srcOrd="1" destOrd="0" presId="urn:microsoft.com/office/officeart/2005/8/layout/hList1"/>
    <dgm:cxn modelId="{59814CEC-E0F9-465B-810A-73FAFBB07126}" type="presParOf" srcId="{E325DFB1-6BA1-40B8-96A5-F6A390DA71DF}" destId="{35712DC3-994B-48FE-8DE2-67CE2BA12C9B}" srcOrd="2" destOrd="0" presId="urn:microsoft.com/office/officeart/2005/8/layout/hList1"/>
    <dgm:cxn modelId="{5B50D324-839E-42D5-B7A6-331312100FFB}" type="presParOf" srcId="{35712DC3-994B-48FE-8DE2-67CE2BA12C9B}" destId="{27A8FE03-A161-41C4-8993-62A865B70E28}" srcOrd="0" destOrd="0" presId="urn:microsoft.com/office/officeart/2005/8/layout/hList1"/>
    <dgm:cxn modelId="{BD4CCBDF-885A-430F-9A1D-3D97109EA099}" type="presParOf" srcId="{35712DC3-994B-48FE-8DE2-67CE2BA12C9B}" destId="{C996E388-0E4B-4137-B074-628C76535D20}" srcOrd="1" destOrd="0" presId="urn:microsoft.com/office/officeart/2005/8/layout/hList1"/>
    <dgm:cxn modelId="{C60CC948-A721-4C46-A9F3-30D1E0863F62}" type="presParOf" srcId="{E325DFB1-6BA1-40B8-96A5-F6A390DA71DF}" destId="{6188ECC9-FCA9-4F22-B54A-0A0ADBA8357B}" srcOrd="3" destOrd="0" presId="urn:microsoft.com/office/officeart/2005/8/layout/hList1"/>
    <dgm:cxn modelId="{1FC60DAC-854A-4BE9-A742-F2A42B5B6B73}" type="presParOf" srcId="{E325DFB1-6BA1-40B8-96A5-F6A390DA71DF}" destId="{0BAFAF65-B84E-447E-807A-B754C4B4DD68}" srcOrd="4" destOrd="0" presId="urn:microsoft.com/office/officeart/2005/8/layout/hList1"/>
    <dgm:cxn modelId="{25D1FBAF-BF7B-440E-BE89-D06E260CC89A}" type="presParOf" srcId="{0BAFAF65-B84E-447E-807A-B754C4B4DD68}" destId="{C018A545-FAEE-4104-AA74-28AB90BB7B13}" srcOrd="0" destOrd="0" presId="urn:microsoft.com/office/officeart/2005/8/layout/hList1"/>
    <dgm:cxn modelId="{C844105B-A3E5-4AE7-9376-B94092B6F42F}" type="presParOf" srcId="{0BAFAF65-B84E-447E-807A-B754C4B4DD68}" destId="{A842604C-323E-41B7-80AD-AB76083527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F9D47-9F8E-41C4-8D9B-604C25F438E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D5E01-8614-4712-9D04-19E91615342F}">
      <dgm:prSet phldrT="[Text]"/>
      <dgm:spPr/>
      <dgm:t>
        <a:bodyPr/>
        <a:lstStyle/>
        <a:p>
          <a:r>
            <a:rPr lang="en-US" dirty="0" smtClean="0"/>
            <a:t>IASS</a:t>
          </a:r>
          <a:endParaRPr lang="en-US" dirty="0"/>
        </a:p>
      </dgm:t>
    </dgm:pt>
    <dgm:pt modelId="{863BD50C-E6DE-40AC-86C2-3C89A9E8BC5D}" type="parTrans" cxnId="{DB7FEB26-799B-43DB-88C7-E5EE47BB8F86}">
      <dgm:prSet/>
      <dgm:spPr/>
      <dgm:t>
        <a:bodyPr/>
        <a:lstStyle/>
        <a:p>
          <a:endParaRPr lang="en-US"/>
        </a:p>
      </dgm:t>
    </dgm:pt>
    <dgm:pt modelId="{32CB942B-EA5C-4091-823F-873358D011DA}" type="sibTrans" cxnId="{DB7FEB26-799B-43DB-88C7-E5EE47BB8F86}">
      <dgm:prSet/>
      <dgm:spPr/>
      <dgm:t>
        <a:bodyPr/>
        <a:lstStyle/>
        <a:p>
          <a:endParaRPr lang="en-US"/>
        </a:p>
      </dgm:t>
    </dgm:pt>
    <dgm:pt modelId="{D624820D-A833-45BA-B93E-F4DD71BA508E}">
      <dgm:prSet phldrT="[Text]"/>
      <dgm:spPr/>
      <dgm:t>
        <a:bodyPr/>
        <a:lstStyle/>
        <a:p>
          <a:r>
            <a:rPr lang="en-US" dirty="0" err="1" smtClean="0"/>
            <a:t>Simulados</a:t>
          </a:r>
          <a:endParaRPr lang="en-US" dirty="0"/>
        </a:p>
      </dgm:t>
    </dgm:pt>
    <dgm:pt modelId="{EA2BCFCC-F633-4245-A222-E347E27DA9F4}" type="parTrans" cxnId="{ED6D8130-C13E-4DB1-A67E-A1E439F16D34}">
      <dgm:prSet/>
      <dgm:spPr/>
      <dgm:t>
        <a:bodyPr/>
        <a:lstStyle/>
        <a:p>
          <a:endParaRPr lang="en-US"/>
        </a:p>
      </dgm:t>
    </dgm:pt>
    <dgm:pt modelId="{84B6EAE4-5E97-449F-9ECF-C946D1C50F9B}" type="sibTrans" cxnId="{ED6D8130-C13E-4DB1-A67E-A1E439F16D34}">
      <dgm:prSet/>
      <dgm:spPr/>
      <dgm:t>
        <a:bodyPr/>
        <a:lstStyle/>
        <a:p>
          <a:endParaRPr lang="en-US"/>
        </a:p>
      </dgm:t>
    </dgm:pt>
    <dgm:pt modelId="{258726EA-5AC0-4DB9-98F2-D4CF0D8B934D}">
      <dgm:prSet phldrT="[Text]"/>
      <dgm:spPr/>
      <dgm:t>
        <a:bodyPr/>
        <a:lstStyle/>
        <a:p>
          <a:r>
            <a:rPr lang="en-US" dirty="0" err="1" smtClean="0"/>
            <a:t>Información</a:t>
          </a:r>
          <a:r>
            <a:rPr lang="en-US" dirty="0" smtClean="0"/>
            <a:t> </a:t>
          </a:r>
          <a:r>
            <a:rPr lang="en-US" dirty="0" err="1" smtClean="0"/>
            <a:t>mensual</a:t>
          </a:r>
          <a:r>
            <a:rPr lang="en-US" dirty="0" smtClean="0"/>
            <a:t> con 50 </a:t>
          </a:r>
          <a:r>
            <a:rPr lang="en-US" dirty="0" err="1" smtClean="0"/>
            <a:t>observaciones</a:t>
          </a:r>
          <a:r>
            <a:rPr lang="en-US" dirty="0" smtClean="0"/>
            <a:t> </a:t>
          </a:r>
          <a:r>
            <a:rPr lang="en-US" dirty="0" err="1" smtClean="0"/>
            <a:t>cada</a:t>
          </a:r>
          <a:r>
            <a:rPr lang="en-US" dirty="0" smtClean="0"/>
            <a:t> </a:t>
          </a:r>
          <a:r>
            <a:rPr lang="en-US" dirty="0" err="1" smtClean="0"/>
            <a:t>mes</a:t>
          </a:r>
          <a:endParaRPr lang="en-US" dirty="0"/>
        </a:p>
      </dgm:t>
    </dgm:pt>
    <dgm:pt modelId="{D4D2A6D2-CC14-4A0D-AB7B-1036CC0CEFC1}" type="parTrans" cxnId="{6E2FB5C4-89BE-46F1-8BE5-15472025686F}">
      <dgm:prSet/>
      <dgm:spPr/>
      <dgm:t>
        <a:bodyPr/>
        <a:lstStyle/>
        <a:p>
          <a:endParaRPr lang="en-US"/>
        </a:p>
      </dgm:t>
    </dgm:pt>
    <dgm:pt modelId="{4F53CB2C-2908-4E09-83E4-BD40740D7AE7}" type="sibTrans" cxnId="{6E2FB5C4-89BE-46F1-8BE5-15472025686F}">
      <dgm:prSet/>
      <dgm:spPr/>
      <dgm:t>
        <a:bodyPr/>
        <a:lstStyle/>
        <a:p>
          <a:endParaRPr lang="en-US"/>
        </a:p>
      </dgm:t>
    </dgm:pt>
    <dgm:pt modelId="{1D6BBE18-B779-402C-A7A5-91865D27958F}">
      <dgm:prSet phldrT="[Text]"/>
      <dgm:spPr/>
      <dgm:t>
        <a:bodyPr/>
        <a:lstStyle/>
        <a:p>
          <a:r>
            <a:rPr lang="en-US" dirty="0" smtClean="0"/>
            <a:t>ENSE </a:t>
          </a:r>
          <a:r>
            <a:rPr lang="en-US" dirty="0" err="1" smtClean="0"/>
            <a:t>Adulto</a:t>
          </a:r>
          <a:endParaRPr lang="en-US" dirty="0"/>
        </a:p>
      </dgm:t>
    </dgm:pt>
    <dgm:pt modelId="{E40A75B5-70CB-4A36-8275-B4566E8EEE31}" type="parTrans" cxnId="{C8B4BB90-77B9-4557-AC01-EF0BA573524A}">
      <dgm:prSet/>
      <dgm:spPr/>
      <dgm:t>
        <a:bodyPr/>
        <a:lstStyle/>
        <a:p>
          <a:endParaRPr lang="en-US"/>
        </a:p>
      </dgm:t>
    </dgm:pt>
    <dgm:pt modelId="{B6E89E6F-E0A6-40B5-8C3F-7E59DE5BA00B}" type="sibTrans" cxnId="{C8B4BB90-77B9-4557-AC01-EF0BA573524A}">
      <dgm:prSet/>
      <dgm:spPr/>
      <dgm:t>
        <a:bodyPr/>
        <a:lstStyle/>
        <a:p>
          <a:endParaRPr lang="en-US"/>
        </a:p>
      </dgm:t>
    </dgm:pt>
    <dgm:pt modelId="{3A4A4A42-6DC4-44E1-88D2-31203470ACA6}">
      <dgm:prSet phldrT="[Text]"/>
      <dgm:spPr/>
      <dgm:t>
        <a:bodyPr/>
        <a:lstStyle/>
        <a:p>
          <a:r>
            <a:rPr lang="en-US" dirty="0" smtClean="0"/>
            <a:t>23089 </a:t>
          </a:r>
          <a:r>
            <a:rPr lang="en-US" dirty="0" err="1" smtClean="0"/>
            <a:t>datos</a:t>
          </a:r>
          <a:endParaRPr lang="en-US" dirty="0"/>
        </a:p>
      </dgm:t>
    </dgm:pt>
    <dgm:pt modelId="{EA6992FC-D3AB-4959-8C60-693038F3649F}" type="parTrans" cxnId="{A68EC861-085E-4AE0-9847-CD4ACC489CA4}">
      <dgm:prSet/>
      <dgm:spPr/>
      <dgm:t>
        <a:bodyPr/>
        <a:lstStyle/>
        <a:p>
          <a:endParaRPr lang="en-US"/>
        </a:p>
      </dgm:t>
    </dgm:pt>
    <dgm:pt modelId="{C48FFE73-8D46-4677-93E9-D471D3BD96FA}" type="sibTrans" cxnId="{A68EC861-085E-4AE0-9847-CD4ACC489CA4}">
      <dgm:prSet/>
      <dgm:spPr/>
      <dgm:t>
        <a:bodyPr/>
        <a:lstStyle/>
        <a:p>
          <a:endParaRPr lang="en-US"/>
        </a:p>
      </dgm:t>
    </dgm:pt>
    <dgm:pt modelId="{41A34836-CEC6-41D2-9914-42ACAFC5B91A}">
      <dgm:prSet phldrT="[Text]"/>
      <dgm:spPr/>
      <dgm:t>
        <a:bodyPr/>
        <a:lstStyle/>
        <a:p>
          <a:r>
            <a:rPr lang="en-US" dirty="0" smtClean="0"/>
            <a:t>455 variables</a:t>
          </a:r>
          <a:endParaRPr lang="en-US" dirty="0"/>
        </a:p>
      </dgm:t>
    </dgm:pt>
    <dgm:pt modelId="{5B0FBA2E-077C-43D9-89B6-EBEC427455C7}" type="parTrans" cxnId="{6F0E4A66-B18B-46A5-91FD-2EBFC35A80EA}">
      <dgm:prSet/>
      <dgm:spPr/>
      <dgm:t>
        <a:bodyPr/>
        <a:lstStyle/>
        <a:p>
          <a:endParaRPr lang="en-US"/>
        </a:p>
      </dgm:t>
    </dgm:pt>
    <dgm:pt modelId="{B0609890-FD8E-4C59-9C1F-1EE5A16E1666}" type="sibTrans" cxnId="{6F0E4A66-B18B-46A5-91FD-2EBFC35A80EA}">
      <dgm:prSet/>
      <dgm:spPr/>
      <dgm:t>
        <a:bodyPr/>
        <a:lstStyle/>
        <a:p>
          <a:endParaRPr lang="en-US"/>
        </a:p>
      </dgm:t>
    </dgm:pt>
    <dgm:pt modelId="{124FED04-178D-433B-9791-29C4F6565BE5}">
      <dgm:prSet phldrT="[Text]"/>
      <dgm:spPr/>
      <dgm:t>
        <a:bodyPr/>
        <a:lstStyle/>
        <a:p>
          <a:r>
            <a:rPr lang="en-US" dirty="0" smtClean="0"/>
            <a:t>ENSE </a:t>
          </a:r>
          <a:r>
            <a:rPr lang="en-US" dirty="0" err="1" smtClean="0"/>
            <a:t>Hogar</a:t>
          </a:r>
          <a:endParaRPr lang="en-US" dirty="0"/>
        </a:p>
      </dgm:t>
    </dgm:pt>
    <dgm:pt modelId="{A9F5CFA1-6237-41FC-A020-BF38BA58E6FB}" type="parTrans" cxnId="{658347CD-A7B4-4F90-8D4B-B58EE0E6D505}">
      <dgm:prSet/>
      <dgm:spPr/>
      <dgm:t>
        <a:bodyPr/>
        <a:lstStyle/>
        <a:p>
          <a:endParaRPr lang="en-US"/>
        </a:p>
      </dgm:t>
    </dgm:pt>
    <dgm:pt modelId="{648EC7A8-14C2-46B5-BC92-F365E0E0C844}" type="sibTrans" cxnId="{658347CD-A7B4-4F90-8D4B-B58EE0E6D505}">
      <dgm:prSet/>
      <dgm:spPr/>
      <dgm:t>
        <a:bodyPr/>
        <a:lstStyle/>
        <a:p>
          <a:endParaRPr lang="en-US"/>
        </a:p>
      </dgm:t>
    </dgm:pt>
    <dgm:pt modelId="{B79456B9-D024-4A58-BF33-9638B925E3C8}">
      <dgm:prSet phldrT="[Text]"/>
      <dgm:spPr/>
      <dgm:t>
        <a:bodyPr/>
        <a:lstStyle/>
        <a:p>
          <a:r>
            <a:rPr lang="en-US" dirty="0" smtClean="0"/>
            <a:t>60143 </a:t>
          </a:r>
          <a:r>
            <a:rPr lang="en-US" dirty="0" err="1" smtClean="0"/>
            <a:t>datos</a:t>
          </a:r>
          <a:endParaRPr lang="en-US" dirty="0"/>
        </a:p>
      </dgm:t>
    </dgm:pt>
    <dgm:pt modelId="{28464978-2C49-401B-8F36-EFAD36DFDFF1}" type="parTrans" cxnId="{B9AE8A30-89B5-4E5D-AD1D-1EE6BF086121}">
      <dgm:prSet/>
      <dgm:spPr/>
      <dgm:t>
        <a:bodyPr/>
        <a:lstStyle/>
        <a:p>
          <a:endParaRPr lang="en-US"/>
        </a:p>
      </dgm:t>
    </dgm:pt>
    <dgm:pt modelId="{BEE0D026-FFB3-48AE-A95D-9EA990369CB6}" type="sibTrans" cxnId="{B9AE8A30-89B5-4E5D-AD1D-1EE6BF086121}">
      <dgm:prSet/>
      <dgm:spPr/>
      <dgm:t>
        <a:bodyPr/>
        <a:lstStyle/>
        <a:p>
          <a:endParaRPr lang="en-US"/>
        </a:p>
      </dgm:t>
    </dgm:pt>
    <dgm:pt modelId="{835CC9B0-EEC6-402E-B91B-0B9ADE49EF57}">
      <dgm:prSet phldrT="[Text]"/>
      <dgm:spPr/>
      <dgm:t>
        <a:bodyPr/>
        <a:lstStyle/>
        <a:p>
          <a:r>
            <a:rPr lang="en-US" dirty="0" smtClean="0"/>
            <a:t>58 variables</a:t>
          </a:r>
          <a:endParaRPr lang="en-US" dirty="0"/>
        </a:p>
      </dgm:t>
    </dgm:pt>
    <dgm:pt modelId="{0CF84A8A-C883-4F86-A438-61DC51AC5790}" type="parTrans" cxnId="{15359BAC-84C4-4816-AAB2-F8CAEDB2D7F7}">
      <dgm:prSet/>
      <dgm:spPr/>
      <dgm:t>
        <a:bodyPr/>
        <a:lstStyle/>
        <a:p>
          <a:endParaRPr lang="en-US"/>
        </a:p>
      </dgm:t>
    </dgm:pt>
    <dgm:pt modelId="{B39ACB7E-81E6-49F4-A438-E9493EFD4714}" type="sibTrans" cxnId="{15359BAC-84C4-4816-AAB2-F8CAEDB2D7F7}">
      <dgm:prSet/>
      <dgm:spPr/>
      <dgm:t>
        <a:bodyPr/>
        <a:lstStyle/>
        <a:p>
          <a:endParaRPr lang="en-US"/>
        </a:p>
      </dgm:t>
    </dgm:pt>
    <dgm:pt modelId="{AB7BD646-AFF5-48D4-A3A6-92ED5C3B124C}">
      <dgm:prSet phldrT="[Text]"/>
      <dgm:spPr/>
      <dgm:t>
        <a:bodyPr/>
        <a:lstStyle/>
        <a:p>
          <a:r>
            <a:rPr lang="en-US" dirty="0" smtClean="0"/>
            <a:t>12 variables</a:t>
          </a:r>
          <a:endParaRPr lang="en-US" dirty="0"/>
        </a:p>
      </dgm:t>
    </dgm:pt>
    <dgm:pt modelId="{C54B73B4-A008-4729-A90F-6BF808E88F91}" type="parTrans" cxnId="{6AA20243-6D8B-48DE-AE2A-738D67C24598}">
      <dgm:prSet/>
      <dgm:spPr/>
    </dgm:pt>
    <dgm:pt modelId="{A9207958-A23C-4309-A6BC-4A9FAC102132}" type="sibTrans" cxnId="{6AA20243-6D8B-48DE-AE2A-738D67C24598}">
      <dgm:prSet/>
      <dgm:spPr/>
    </dgm:pt>
    <dgm:pt modelId="{FA574D77-1215-4692-8A8A-67BD4CB86130}">
      <dgm:prSet phldrT="[Text]"/>
      <dgm:spPr/>
      <dgm:t>
        <a:bodyPr/>
        <a:lstStyle/>
        <a:p>
          <a:r>
            <a:rPr lang="en-US" dirty="0" err="1" smtClean="0"/>
            <a:t>Tabla</a:t>
          </a:r>
          <a:r>
            <a:rPr lang="en-US" dirty="0" smtClean="0"/>
            <a:t> con </a:t>
          </a:r>
          <a:r>
            <a:rPr lang="en-US" dirty="0" err="1" smtClean="0"/>
            <a:t>rangos</a:t>
          </a:r>
          <a:r>
            <a:rPr lang="en-US" dirty="0" smtClean="0"/>
            <a:t> </a:t>
          </a:r>
          <a:r>
            <a:rPr lang="en-US" dirty="0" err="1" smtClean="0"/>
            <a:t>aceptables</a:t>
          </a:r>
          <a:endParaRPr lang="en-US" dirty="0"/>
        </a:p>
      </dgm:t>
    </dgm:pt>
    <dgm:pt modelId="{3D4E7D97-FE03-4DE8-9652-E3D63F6EC24D}" type="parTrans" cxnId="{37F6DFD4-9AF9-43A9-83FD-97A1B1010178}">
      <dgm:prSet/>
      <dgm:spPr/>
    </dgm:pt>
    <dgm:pt modelId="{9BE75B31-2DAA-40EF-9A80-40FC22C2695F}" type="sibTrans" cxnId="{37F6DFD4-9AF9-43A9-83FD-97A1B1010178}">
      <dgm:prSet/>
      <dgm:spPr/>
    </dgm:pt>
    <dgm:pt modelId="{66E853B1-28F0-453A-AA2D-D4F7E3AAA7F1}" type="pres">
      <dgm:prSet presAssocID="{81AF9D47-9F8E-41C4-8D9B-604C25F438E2}" presName="linearFlow" presStyleCnt="0">
        <dgm:presLayoutVars>
          <dgm:dir/>
          <dgm:animLvl val="lvl"/>
          <dgm:resizeHandles val="exact"/>
        </dgm:presLayoutVars>
      </dgm:prSet>
      <dgm:spPr/>
    </dgm:pt>
    <dgm:pt modelId="{D1F2112C-1A06-4A9F-B6E4-65951E0AE50E}" type="pres">
      <dgm:prSet presAssocID="{645D5E01-8614-4712-9D04-19E91615342F}" presName="composite" presStyleCnt="0"/>
      <dgm:spPr/>
    </dgm:pt>
    <dgm:pt modelId="{B9ACD38C-A556-4816-ADC2-1336661CD519}" type="pres">
      <dgm:prSet presAssocID="{645D5E01-8614-4712-9D04-19E91615342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488140-9FA8-4BD5-A462-004723D03673}" type="pres">
      <dgm:prSet presAssocID="{645D5E01-8614-4712-9D04-19E9161534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DC089-F797-4C58-BA2E-20E917DF2847}" type="pres">
      <dgm:prSet presAssocID="{32CB942B-EA5C-4091-823F-873358D011DA}" presName="sp" presStyleCnt="0"/>
      <dgm:spPr/>
    </dgm:pt>
    <dgm:pt modelId="{DD57E8D9-29F8-48F3-8C06-844943B68A44}" type="pres">
      <dgm:prSet presAssocID="{1D6BBE18-B779-402C-A7A5-91865D27958F}" presName="composite" presStyleCnt="0"/>
      <dgm:spPr/>
    </dgm:pt>
    <dgm:pt modelId="{42DF996D-02D8-4D69-B5CD-8A7C0F27AE63}" type="pres">
      <dgm:prSet presAssocID="{1D6BBE18-B779-402C-A7A5-91865D27958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50C968C-10B2-4998-9F60-D0DD0450AA52}" type="pres">
      <dgm:prSet presAssocID="{1D6BBE18-B779-402C-A7A5-91865D27958F}" presName="descendantText" presStyleLbl="alignAcc1" presStyleIdx="1" presStyleCnt="3">
        <dgm:presLayoutVars>
          <dgm:bulletEnabled val="1"/>
        </dgm:presLayoutVars>
      </dgm:prSet>
      <dgm:spPr/>
    </dgm:pt>
    <dgm:pt modelId="{8D4238D4-233C-47ED-B61B-5DCF76319A1D}" type="pres">
      <dgm:prSet presAssocID="{B6E89E6F-E0A6-40B5-8C3F-7E59DE5BA00B}" presName="sp" presStyleCnt="0"/>
      <dgm:spPr/>
    </dgm:pt>
    <dgm:pt modelId="{E02B92AE-A732-458B-83D1-57B1F3EBD712}" type="pres">
      <dgm:prSet presAssocID="{124FED04-178D-433B-9791-29C4F6565BE5}" presName="composite" presStyleCnt="0"/>
      <dgm:spPr/>
    </dgm:pt>
    <dgm:pt modelId="{6EE1179C-AF70-4C64-B1CE-669B14CCF258}" type="pres">
      <dgm:prSet presAssocID="{124FED04-178D-433B-9791-29C4F6565BE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ECF69A2-E452-4AB4-B326-0F022AB42A33}" type="pres">
      <dgm:prSet presAssocID="{124FED04-178D-433B-9791-29C4F6565BE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244895D-4721-42C5-B7EF-0EA3A5E5B666}" type="presOf" srcId="{FA574D77-1215-4692-8A8A-67BD4CB86130}" destId="{7E488140-9FA8-4BD5-A462-004723D03673}" srcOrd="0" destOrd="3" presId="urn:microsoft.com/office/officeart/2005/8/layout/chevron2"/>
    <dgm:cxn modelId="{DB7FEB26-799B-43DB-88C7-E5EE47BB8F86}" srcId="{81AF9D47-9F8E-41C4-8D9B-604C25F438E2}" destId="{645D5E01-8614-4712-9D04-19E91615342F}" srcOrd="0" destOrd="0" parTransId="{863BD50C-E6DE-40AC-86C2-3C89A9E8BC5D}" sibTransId="{32CB942B-EA5C-4091-823F-873358D011DA}"/>
    <dgm:cxn modelId="{6E2FB5C4-89BE-46F1-8BE5-15472025686F}" srcId="{645D5E01-8614-4712-9D04-19E91615342F}" destId="{258726EA-5AC0-4DB9-98F2-D4CF0D8B934D}" srcOrd="1" destOrd="0" parTransId="{D4D2A6D2-CC14-4A0D-AB7B-1036CC0CEFC1}" sibTransId="{4F53CB2C-2908-4E09-83E4-BD40740D7AE7}"/>
    <dgm:cxn modelId="{66BEBF63-15A7-432B-BF5F-AB6F9848AD37}" type="presOf" srcId="{835CC9B0-EEC6-402E-B91B-0B9ADE49EF57}" destId="{3ECF69A2-E452-4AB4-B326-0F022AB42A33}" srcOrd="0" destOrd="1" presId="urn:microsoft.com/office/officeart/2005/8/layout/chevron2"/>
    <dgm:cxn modelId="{A80124AB-9A8A-4A90-8D05-0D0EDE8BC895}" type="presOf" srcId="{1D6BBE18-B779-402C-A7A5-91865D27958F}" destId="{42DF996D-02D8-4D69-B5CD-8A7C0F27AE63}" srcOrd="0" destOrd="0" presId="urn:microsoft.com/office/officeart/2005/8/layout/chevron2"/>
    <dgm:cxn modelId="{ED6D8130-C13E-4DB1-A67E-A1E439F16D34}" srcId="{645D5E01-8614-4712-9D04-19E91615342F}" destId="{D624820D-A833-45BA-B93E-F4DD71BA508E}" srcOrd="0" destOrd="0" parTransId="{EA2BCFCC-F633-4245-A222-E347E27DA9F4}" sibTransId="{84B6EAE4-5E97-449F-9ECF-C946D1C50F9B}"/>
    <dgm:cxn modelId="{C8B4BB90-77B9-4557-AC01-EF0BA573524A}" srcId="{81AF9D47-9F8E-41C4-8D9B-604C25F438E2}" destId="{1D6BBE18-B779-402C-A7A5-91865D27958F}" srcOrd="1" destOrd="0" parTransId="{E40A75B5-70CB-4A36-8275-B4566E8EEE31}" sibTransId="{B6E89E6F-E0A6-40B5-8C3F-7E59DE5BA00B}"/>
    <dgm:cxn modelId="{117E388C-F9D7-4B58-82AF-21DB20666F43}" type="presOf" srcId="{258726EA-5AC0-4DB9-98F2-D4CF0D8B934D}" destId="{7E488140-9FA8-4BD5-A462-004723D03673}" srcOrd="0" destOrd="1" presId="urn:microsoft.com/office/officeart/2005/8/layout/chevron2"/>
    <dgm:cxn modelId="{37F6DFD4-9AF9-43A9-83FD-97A1B1010178}" srcId="{645D5E01-8614-4712-9D04-19E91615342F}" destId="{FA574D77-1215-4692-8A8A-67BD4CB86130}" srcOrd="3" destOrd="0" parTransId="{3D4E7D97-FE03-4DE8-9652-E3D63F6EC24D}" sibTransId="{9BE75B31-2DAA-40EF-9A80-40FC22C2695F}"/>
    <dgm:cxn modelId="{A68EC861-085E-4AE0-9847-CD4ACC489CA4}" srcId="{1D6BBE18-B779-402C-A7A5-91865D27958F}" destId="{3A4A4A42-6DC4-44E1-88D2-31203470ACA6}" srcOrd="0" destOrd="0" parTransId="{EA6992FC-D3AB-4959-8C60-693038F3649F}" sibTransId="{C48FFE73-8D46-4677-93E9-D471D3BD96FA}"/>
    <dgm:cxn modelId="{61EC32CA-9887-4B5E-9CED-736FB983DA2B}" type="presOf" srcId="{AB7BD646-AFF5-48D4-A3A6-92ED5C3B124C}" destId="{7E488140-9FA8-4BD5-A462-004723D03673}" srcOrd="0" destOrd="2" presId="urn:microsoft.com/office/officeart/2005/8/layout/chevron2"/>
    <dgm:cxn modelId="{ABAF2EAF-558B-4481-A934-F763F8DD267C}" type="presOf" srcId="{D624820D-A833-45BA-B93E-F4DD71BA508E}" destId="{7E488140-9FA8-4BD5-A462-004723D03673}" srcOrd="0" destOrd="0" presId="urn:microsoft.com/office/officeart/2005/8/layout/chevron2"/>
    <dgm:cxn modelId="{B9AE8A30-89B5-4E5D-AD1D-1EE6BF086121}" srcId="{124FED04-178D-433B-9791-29C4F6565BE5}" destId="{B79456B9-D024-4A58-BF33-9638B925E3C8}" srcOrd="0" destOrd="0" parTransId="{28464978-2C49-401B-8F36-EFAD36DFDFF1}" sibTransId="{BEE0D026-FFB3-48AE-A95D-9EA990369CB6}"/>
    <dgm:cxn modelId="{56B49F5F-5AD6-4322-82CF-7FC6C2FA7818}" type="presOf" srcId="{B79456B9-D024-4A58-BF33-9638B925E3C8}" destId="{3ECF69A2-E452-4AB4-B326-0F022AB42A33}" srcOrd="0" destOrd="0" presId="urn:microsoft.com/office/officeart/2005/8/layout/chevron2"/>
    <dgm:cxn modelId="{6F0E4A66-B18B-46A5-91FD-2EBFC35A80EA}" srcId="{1D6BBE18-B779-402C-A7A5-91865D27958F}" destId="{41A34836-CEC6-41D2-9914-42ACAFC5B91A}" srcOrd="1" destOrd="0" parTransId="{5B0FBA2E-077C-43D9-89B6-EBEC427455C7}" sibTransId="{B0609890-FD8E-4C59-9C1F-1EE5A16E1666}"/>
    <dgm:cxn modelId="{BBEABFC2-B668-4DB6-9133-9AEE8B3309DA}" type="presOf" srcId="{81AF9D47-9F8E-41C4-8D9B-604C25F438E2}" destId="{66E853B1-28F0-453A-AA2D-D4F7E3AAA7F1}" srcOrd="0" destOrd="0" presId="urn:microsoft.com/office/officeart/2005/8/layout/chevron2"/>
    <dgm:cxn modelId="{17D231A0-89B7-4C6A-9BF8-053EBA721B44}" type="presOf" srcId="{41A34836-CEC6-41D2-9914-42ACAFC5B91A}" destId="{250C968C-10B2-4998-9F60-D0DD0450AA52}" srcOrd="0" destOrd="1" presId="urn:microsoft.com/office/officeart/2005/8/layout/chevron2"/>
    <dgm:cxn modelId="{543844E5-9D3F-4051-8E05-E0F979487888}" type="presOf" srcId="{124FED04-178D-433B-9791-29C4F6565BE5}" destId="{6EE1179C-AF70-4C64-B1CE-669B14CCF258}" srcOrd="0" destOrd="0" presId="urn:microsoft.com/office/officeart/2005/8/layout/chevron2"/>
    <dgm:cxn modelId="{15359BAC-84C4-4816-AAB2-F8CAEDB2D7F7}" srcId="{124FED04-178D-433B-9791-29C4F6565BE5}" destId="{835CC9B0-EEC6-402E-B91B-0B9ADE49EF57}" srcOrd="1" destOrd="0" parTransId="{0CF84A8A-C883-4F86-A438-61DC51AC5790}" sibTransId="{B39ACB7E-81E6-49F4-A438-E9493EFD4714}"/>
    <dgm:cxn modelId="{6AA20243-6D8B-48DE-AE2A-738D67C24598}" srcId="{645D5E01-8614-4712-9D04-19E91615342F}" destId="{AB7BD646-AFF5-48D4-A3A6-92ED5C3B124C}" srcOrd="2" destOrd="0" parTransId="{C54B73B4-A008-4729-A90F-6BF808E88F91}" sibTransId="{A9207958-A23C-4309-A6BC-4A9FAC102132}"/>
    <dgm:cxn modelId="{658347CD-A7B4-4F90-8D4B-B58EE0E6D505}" srcId="{81AF9D47-9F8E-41C4-8D9B-604C25F438E2}" destId="{124FED04-178D-433B-9791-29C4F6565BE5}" srcOrd="2" destOrd="0" parTransId="{A9F5CFA1-6237-41FC-A020-BF38BA58E6FB}" sibTransId="{648EC7A8-14C2-46B5-BC92-F365E0E0C844}"/>
    <dgm:cxn modelId="{8B445FA4-B5C5-4F3C-A948-14E06961CA11}" type="presOf" srcId="{645D5E01-8614-4712-9D04-19E91615342F}" destId="{B9ACD38C-A556-4816-ADC2-1336661CD519}" srcOrd="0" destOrd="0" presId="urn:microsoft.com/office/officeart/2005/8/layout/chevron2"/>
    <dgm:cxn modelId="{540D8292-F010-4C5E-A5A2-BF8C8B577BE6}" type="presOf" srcId="{3A4A4A42-6DC4-44E1-88D2-31203470ACA6}" destId="{250C968C-10B2-4998-9F60-D0DD0450AA52}" srcOrd="0" destOrd="0" presId="urn:microsoft.com/office/officeart/2005/8/layout/chevron2"/>
    <dgm:cxn modelId="{7A280F1F-69F1-4442-B187-AB51FB2B1952}" type="presParOf" srcId="{66E853B1-28F0-453A-AA2D-D4F7E3AAA7F1}" destId="{D1F2112C-1A06-4A9F-B6E4-65951E0AE50E}" srcOrd="0" destOrd="0" presId="urn:microsoft.com/office/officeart/2005/8/layout/chevron2"/>
    <dgm:cxn modelId="{F13F2568-9101-4C4C-BB0A-6017128D48FC}" type="presParOf" srcId="{D1F2112C-1A06-4A9F-B6E4-65951E0AE50E}" destId="{B9ACD38C-A556-4816-ADC2-1336661CD519}" srcOrd="0" destOrd="0" presId="urn:microsoft.com/office/officeart/2005/8/layout/chevron2"/>
    <dgm:cxn modelId="{DF2359F4-FA14-4E2A-A5D8-6EB3E3874758}" type="presParOf" srcId="{D1F2112C-1A06-4A9F-B6E4-65951E0AE50E}" destId="{7E488140-9FA8-4BD5-A462-004723D03673}" srcOrd="1" destOrd="0" presId="urn:microsoft.com/office/officeart/2005/8/layout/chevron2"/>
    <dgm:cxn modelId="{C3317937-EC0A-4FA6-BBDB-788E48E488E7}" type="presParOf" srcId="{66E853B1-28F0-453A-AA2D-D4F7E3AAA7F1}" destId="{FDEDC089-F797-4C58-BA2E-20E917DF2847}" srcOrd="1" destOrd="0" presId="urn:microsoft.com/office/officeart/2005/8/layout/chevron2"/>
    <dgm:cxn modelId="{D92A6A97-FBF3-49F1-8C22-5551A4598083}" type="presParOf" srcId="{66E853B1-28F0-453A-AA2D-D4F7E3AAA7F1}" destId="{DD57E8D9-29F8-48F3-8C06-844943B68A44}" srcOrd="2" destOrd="0" presId="urn:microsoft.com/office/officeart/2005/8/layout/chevron2"/>
    <dgm:cxn modelId="{69B90A25-933C-4C2D-98D7-67AF44EC65F9}" type="presParOf" srcId="{DD57E8D9-29F8-48F3-8C06-844943B68A44}" destId="{42DF996D-02D8-4D69-B5CD-8A7C0F27AE63}" srcOrd="0" destOrd="0" presId="urn:microsoft.com/office/officeart/2005/8/layout/chevron2"/>
    <dgm:cxn modelId="{6DA64406-026B-4345-979B-D12285F2524E}" type="presParOf" srcId="{DD57E8D9-29F8-48F3-8C06-844943B68A44}" destId="{250C968C-10B2-4998-9F60-D0DD0450AA52}" srcOrd="1" destOrd="0" presId="urn:microsoft.com/office/officeart/2005/8/layout/chevron2"/>
    <dgm:cxn modelId="{3DE036AC-7A00-4223-AF9B-AF7FC61B7DA3}" type="presParOf" srcId="{66E853B1-28F0-453A-AA2D-D4F7E3AAA7F1}" destId="{8D4238D4-233C-47ED-B61B-5DCF76319A1D}" srcOrd="3" destOrd="0" presId="urn:microsoft.com/office/officeart/2005/8/layout/chevron2"/>
    <dgm:cxn modelId="{DD80402D-8013-4851-903D-D40FBEBB0503}" type="presParOf" srcId="{66E853B1-28F0-453A-AA2D-D4F7E3AAA7F1}" destId="{E02B92AE-A732-458B-83D1-57B1F3EBD712}" srcOrd="4" destOrd="0" presId="urn:microsoft.com/office/officeart/2005/8/layout/chevron2"/>
    <dgm:cxn modelId="{16FD94DA-4C0F-4010-BC7C-11D207912A9C}" type="presParOf" srcId="{E02B92AE-A732-458B-83D1-57B1F3EBD712}" destId="{6EE1179C-AF70-4C64-B1CE-669B14CCF258}" srcOrd="0" destOrd="0" presId="urn:microsoft.com/office/officeart/2005/8/layout/chevron2"/>
    <dgm:cxn modelId="{EDC47A44-DCB8-4514-8C0D-773315FDDA55}" type="presParOf" srcId="{E02B92AE-A732-458B-83D1-57B1F3EBD712}" destId="{3ECF69A2-E452-4AB4-B326-0F022AB42A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40F7F-85B3-4050-A41F-F7283FA7CF38}">
      <dsp:nvSpPr>
        <dsp:cNvPr id="0" name=""/>
        <dsp:cNvSpPr/>
      </dsp:nvSpPr>
      <dsp:spPr>
        <a:xfrm>
          <a:off x="0" y="3391"/>
          <a:ext cx="8596668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100" kern="1200" dirty="0" smtClean="0"/>
            <a:t>Índice</a:t>
          </a:r>
          <a:endParaRPr lang="es-ES" sz="3100" kern="1200" dirty="0"/>
        </a:p>
      </dsp:txBody>
      <dsp:txXfrm>
        <a:off x="35411" y="38802"/>
        <a:ext cx="8525846" cy="6545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32908-0CF2-4CB6-8A7B-5DE7361904A2}">
      <dsp:nvSpPr>
        <dsp:cNvPr id="0" name=""/>
        <dsp:cNvSpPr/>
      </dsp:nvSpPr>
      <dsp:spPr>
        <a:xfrm>
          <a:off x="0" y="289650"/>
          <a:ext cx="8596668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Diseño</a:t>
          </a:r>
          <a:endParaRPr lang="en-US" sz="4100" kern="1200" dirty="0"/>
        </a:p>
      </dsp:txBody>
      <dsp:txXfrm>
        <a:off x="46834" y="336484"/>
        <a:ext cx="8503000" cy="865732"/>
      </dsp:txXfrm>
    </dsp:sp>
    <dsp:sp modelId="{189875BC-FD7B-49EF-855D-86D6368E5015}">
      <dsp:nvSpPr>
        <dsp:cNvPr id="0" name=""/>
        <dsp:cNvSpPr/>
      </dsp:nvSpPr>
      <dsp:spPr>
        <a:xfrm>
          <a:off x="0" y="1239540"/>
          <a:ext cx="8596668" cy="1106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Deben </a:t>
          </a:r>
          <a:r>
            <a:rPr lang="en-US" sz="3200" kern="1200" dirty="0" err="1" smtClean="0"/>
            <a:t>ser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creados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por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los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expertos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en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cada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encuesta</a:t>
          </a:r>
          <a:endParaRPr lang="en-US" sz="3200" kern="1200" dirty="0"/>
        </a:p>
      </dsp:txBody>
      <dsp:txXfrm>
        <a:off x="0" y="1239540"/>
        <a:ext cx="8596668" cy="1106684"/>
      </dsp:txXfrm>
    </dsp:sp>
    <dsp:sp modelId="{B4153365-755B-4C49-888E-BADC902B3073}">
      <dsp:nvSpPr>
        <dsp:cNvPr id="0" name=""/>
        <dsp:cNvSpPr/>
      </dsp:nvSpPr>
      <dsp:spPr>
        <a:xfrm>
          <a:off x="0" y="2299430"/>
          <a:ext cx="8596668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Escritura</a:t>
          </a:r>
          <a:endParaRPr lang="en-US" sz="4100" kern="1200" dirty="0"/>
        </a:p>
      </dsp:txBody>
      <dsp:txXfrm>
        <a:off x="46834" y="2346264"/>
        <a:ext cx="8503000" cy="865732"/>
      </dsp:txXfrm>
    </dsp:sp>
    <dsp:sp modelId="{6E52B84F-DBA2-4AE0-AEB0-A17B99104958}">
      <dsp:nvSpPr>
        <dsp:cNvPr id="0" name=""/>
        <dsp:cNvSpPr/>
      </dsp:nvSpPr>
      <dsp:spPr>
        <a:xfrm>
          <a:off x="0" y="3305625"/>
          <a:ext cx="8596668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Deben </a:t>
          </a:r>
          <a:r>
            <a:rPr lang="en-US" sz="3200" kern="1200" dirty="0" err="1" smtClean="0"/>
            <a:t>escribirse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en</a:t>
          </a:r>
          <a:r>
            <a:rPr lang="en-US" sz="3200" kern="1200" dirty="0" smtClean="0"/>
            <a:t> el </a:t>
          </a:r>
          <a:r>
            <a:rPr lang="en-US" sz="3200" kern="1200" dirty="0" err="1" smtClean="0"/>
            <a:t>archivo</a:t>
          </a:r>
          <a:r>
            <a:rPr lang="en-US" sz="3200" kern="1200" dirty="0" smtClean="0"/>
            <a:t> YAML con el </a:t>
          </a:r>
          <a:r>
            <a:rPr lang="en-US" sz="3200" kern="1200" dirty="0" err="1" smtClean="0"/>
            <a:t>formato</a:t>
          </a:r>
          <a:r>
            <a:rPr lang="en-US" sz="3200" kern="1200" dirty="0" smtClean="0"/>
            <a:t> que </a:t>
          </a:r>
          <a:r>
            <a:rPr lang="en-US" sz="3200" kern="1200" dirty="0" err="1" smtClean="0"/>
            <a:t>marca</a:t>
          </a:r>
          <a:r>
            <a:rPr lang="en-US" sz="3200" kern="1200" dirty="0" smtClean="0"/>
            <a:t> el </a:t>
          </a:r>
          <a:r>
            <a:rPr lang="en-US" sz="3200" kern="1200" dirty="0" err="1" smtClean="0"/>
            <a:t>paquete</a:t>
          </a:r>
          <a:r>
            <a:rPr lang="en-US" sz="3200" kern="1200" dirty="0" smtClean="0"/>
            <a:t> validate.</a:t>
          </a:r>
          <a:endParaRPr lang="en-US" sz="3200" kern="1200" dirty="0"/>
        </a:p>
      </dsp:txBody>
      <dsp:txXfrm>
        <a:off x="0" y="3305625"/>
        <a:ext cx="8596668" cy="9547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630B3-A3EA-485F-B733-389CB0F914C5}">
      <dsp:nvSpPr>
        <dsp:cNvPr id="0" name=""/>
        <dsp:cNvSpPr/>
      </dsp:nvSpPr>
      <dsp:spPr>
        <a:xfrm>
          <a:off x="3442878" y="557"/>
          <a:ext cx="1710911" cy="651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Paquetes</a:t>
          </a:r>
          <a:endParaRPr lang="en-US" sz="1700" kern="1200" dirty="0"/>
        </a:p>
      </dsp:txBody>
      <dsp:txXfrm>
        <a:off x="3461968" y="19647"/>
        <a:ext cx="1672731" cy="613595"/>
      </dsp:txXfrm>
    </dsp:sp>
    <dsp:sp modelId="{66C82F68-5C55-41EA-8CCC-488004F3F27F}">
      <dsp:nvSpPr>
        <dsp:cNvPr id="0" name=""/>
        <dsp:cNvSpPr/>
      </dsp:nvSpPr>
      <dsp:spPr>
        <a:xfrm rot="5400000">
          <a:off x="4176126" y="668627"/>
          <a:ext cx="244415" cy="293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210344" y="693069"/>
        <a:ext cx="175979" cy="171091"/>
      </dsp:txXfrm>
    </dsp:sp>
    <dsp:sp modelId="{840ACDB4-F43E-4CDC-B0CB-79611B43491B}">
      <dsp:nvSpPr>
        <dsp:cNvPr id="0" name=""/>
        <dsp:cNvSpPr/>
      </dsp:nvSpPr>
      <dsp:spPr>
        <a:xfrm>
          <a:off x="3442878" y="978220"/>
          <a:ext cx="1710911" cy="651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Repositorio</a:t>
          </a:r>
          <a:endParaRPr lang="en-US" sz="1700" kern="1200" dirty="0"/>
        </a:p>
      </dsp:txBody>
      <dsp:txXfrm>
        <a:off x="3461968" y="997310"/>
        <a:ext cx="1672731" cy="613595"/>
      </dsp:txXfrm>
    </dsp:sp>
    <dsp:sp modelId="{3B6E63F1-70F4-4397-A5DD-8B7BF118CD44}">
      <dsp:nvSpPr>
        <dsp:cNvPr id="0" name=""/>
        <dsp:cNvSpPr/>
      </dsp:nvSpPr>
      <dsp:spPr>
        <a:xfrm rot="5400000">
          <a:off x="4176126" y="1646290"/>
          <a:ext cx="244415" cy="293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210344" y="1670732"/>
        <a:ext cx="175979" cy="171091"/>
      </dsp:txXfrm>
    </dsp:sp>
    <dsp:sp modelId="{F56DBF59-0531-4F1B-8818-3A77151642F8}">
      <dsp:nvSpPr>
        <dsp:cNvPr id="0" name=""/>
        <dsp:cNvSpPr/>
      </dsp:nvSpPr>
      <dsp:spPr>
        <a:xfrm>
          <a:off x="3442878" y="1955884"/>
          <a:ext cx="1710911" cy="651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Carga</a:t>
          </a:r>
          <a:r>
            <a:rPr lang="en-US" sz="1700" kern="1200" dirty="0" smtClean="0"/>
            <a:t> de </a:t>
          </a:r>
          <a:r>
            <a:rPr lang="en-US" sz="1700" kern="1200" dirty="0" err="1" smtClean="0"/>
            <a:t>datos</a:t>
          </a:r>
          <a:endParaRPr lang="en-US" sz="1700" kern="1200" dirty="0"/>
        </a:p>
      </dsp:txBody>
      <dsp:txXfrm>
        <a:off x="3461968" y="1974974"/>
        <a:ext cx="1672731" cy="613595"/>
      </dsp:txXfrm>
    </dsp:sp>
    <dsp:sp modelId="{B15658C8-EE98-4E1D-9C18-4F7533735A51}">
      <dsp:nvSpPr>
        <dsp:cNvPr id="0" name=""/>
        <dsp:cNvSpPr/>
      </dsp:nvSpPr>
      <dsp:spPr>
        <a:xfrm rot="5400000">
          <a:off x="4176126" y="2623954"/>
          <a:ext cx="244415" cy="293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210344" y="2648396"/>
        <a:ext cx="175979" cy="171091"/>
      </dsp:txXfrm>
    </dsp:sp>
    <dsp:sp modelId="{00FC56D2-BB16-464B-AE9E-F7498C9FDE55}">
      <dsp:nvSpPr>
        <dsp:cNvPr id="0" name=""/>
        <dsp:cNvSpPr/>
      </dsp:nvSpPr>
      <dsp:spPr>
        <a:xfrm>
          <a:off x="3442878" y="2933547"/>
          <a:ext cx="1710911" cy="651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Carga</a:t>
          </a:r>
          <a:r>
            <a:rPr lang="en-US" sz="1700" kern="1200" dirty="0" smtClean="0"/>
            <a:t> de Edits</a:t>
          </a:r>
          <a:endParaRPr lang="en-US" sz="1700" kern="1200" dirty="0"/>
        </a:p>
      </dsp:txBody>
      <dsp:txXfrm>
        <a:off x="3461968" y="2952637"/>
        <a:ext cx="1672731" cy="613595"/>
      </dsp:txXfrm>
    </dsp:sp>
    <dsp:sp modelId="{307E1A3C-261E-415C-9F73-5A605B023750}">
      <dsp:nvSpPr>
        <dsp:cNvPr id="0" name=""/>
        <dsp:cNvSpPr/>
      </dsp:nvSpPr>
      <dsp:spPr>
        <a:xfrm rot="5400000">
          <a:off x="4176126" y="3601617"/>
          <a:ext cx="244415" cy="293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210344" y="3626059"/>
        <a:ext cx="175979" cy="171091"/>
      </dsp:txXfrm>
    </dsp:sp>
    <dsp:sp modelId="{5F8A7AA5-AB41-4654-9AA7-0EB2B72B9347}">
      <dsp:nvSpPr>
        <dsp:cNvPr id="0" name=""/>
        <dsp:cNvSpPr/>
      </dsp:nvSpPr>
      <dsp:spPr>
        <a:xfrm>
          <a:off x="3442878" y="3911211"/>
          <a:ext cx="1710911" cy="651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Confrontacion</a:t>
          </a:r>
          <a:r>
            <a:rPr lang="en-US" sz="1700" kern="1200" dirty="0" smtClean="0"/>
            <a:t> de </a:t>
          </a:r>
          <a:r>
            <a:rPr lang="en-US" sz="1700" kern="1200" dirty="0" err="1" smtClean="0"/>
            <a:t>datos</a:t>
          </a:r>
          <a:r>
            <a:rPr lang="en-US" sz="1700" kern="1200" dirty="0" smtClean="0"/>
            <a:t> y Edits</a:t>
          </a:r>
          <a:endParaRPr lang="en-US" sz="1700" kern="1200" dirty="0"/>
        </a:p>
      </dsp:txBody>
      <dsp:txXfrm>
        <a:off x="3461968" y="3930301"/>
        <a:ext cx="1672731" cy="6135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72B3A-175A-42F8-8889-DF738D334E79}">
      <dsp:nvSpPr>
        <dsp:cNvPr id="0" name=""/>
        <dsp:cNvSpPr/>
      </dsp:nvSpPr>
      <dsp:spPr>
        <a:xfrm>
          <a:off x="3298" y="925058"/>
          <a:ext cx="2564728" cy="56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Sintaxis</a:t>
          </a:r>
          <a:r>
            <a:rPr lang="en-US" sz="1600" kern="1200" dirty="0" smtClean="0"/>
            <a:t> de la </a:t>
          </a:r>
          <a:r>
            <a:rPr lang="en-US" sz="1600" kern="1200" dirty="0" err="1" smtClean="0"/>
            <a:t>creación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los</a:t>
          </a:r>
          <a:r>
            <a:rPr lang="en-US" sz="1600" kern="1200" dirty="0" smtClean="0"/>
            <a:t> Edits</a:t>
          </a:r>
          <a:endParaRPr lang="en-US" sz="1600" kern="1200" dirty="0"/>
        </a:p>
      </dsp:txBody>
      <dsp:txXfrm>
        <a:off x="3298" y="925058"/>
        <a:ext cx="2564728" cy="566754"/>
      </dsp:txXfrm>
    </dsp:sp>
    <dsp:sp modelId="{B18313DA-A304-429C-BA2E-71CA67D70E3D}">
      <dsp:nvSpPr>
        <dsp:cNvPr id="0" name=""/>
        <dsp:cNvSpPr/>
      </dsp:nvSpPr>
      <dsp:spPr>
        <a:xfrm>
          <a:off x="3298" y="1491813"/>
          <a:ext cx="2564728" cy="2193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rules:                          -                           expr:                    name:                  label:          description: </a:t>
          </a:r>
          <a:endParaRPr lang="en-US" sz="1600" kern="1200" dirty="0"/>
        </a:p>
      </dsp:txBody>
      <dsp:txXfrm>
        <a:off x="3298" y="1491813"/>
        <a:ext cx="2564728" cy="2193255"/>
      </dsp:txXfrm>
    </dsp:sp>
    <dsp:sp modelId="{38C1D0CC-8BD8-4FBA-8C46-FE2BC1FCCBF1}">
      <dsp:nvSpPr>
        <dsp:cNvPr id="0" name=""/>
        <dsp:cNvSpPr/>
      </dsp:nvSpPr>
      <dsp:spPr>
        <a:xfrm>
          <a:off x="2927089" y="925058"/>
          <a:ext cx="2742489" cy="56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Creación</a:t>
          </a:r>
          <a:r>
            <a:rPr lang="en-US" sz="1600" kern="1200" dirty="0" smtClean="0"/>
            <a:t> de la </a:t>
          </a:r>
          <a:r>
            <a:rPr lang="en-US" sz="1600" kern="1200" dirty="0" err="1" smtClean="0"/>
            <a:t>Matriz</a:t>
          </a:r>
          <a:r>
            <a:rPr lang="en-US" sz="1600" kern="1200" dirty="0" smtClean="0"/>
            <a:t> principal</a:t>
          </a:r>
          <a:endParaRPr lang="en-US" sz="1600" kern="1200" dirty="0"/>
        </a:p>
      </dsp:txBody>
      <dsp:txXfrm>
        <a:off x="2927089" y="925058"/>
        <a:ext cx="2742489" cy="566754"/>
      </dsp:txXfrm>
    </dsp:sp>
    <dsp:sp modelId="{891AA4E9-CC73-4915-B6E7-3A648C53D5D7}">
      <dsp:nvSpPr>
        <dsp:cNvPr id="0" name=""/>
        <dsp:cNvSpPr/>
      </dsp:nvSpPr>
      <dsp:spPr>
        <a:xfrm>
          <a:off x="2935373" y="1491813"/>
          <a:ext cx="2725921" cy="2193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cf</a:t>
          </a:r>
          <a:r>
            <a:rPr lang="en-US" sz="1600" kern="1200" dirty="0" smtClean="0"/>
            <a:t> &lt;- confront(</a:t>
          </a:r>
          <a:r>
            <a:rPr lang="en-US" sz="1600" kern="1200" dirty="0" smtClean="0">
              <a:solidFill>
                <a:srgbClr val="FF0000"/>
              </a:solidFill>
            </a:rPr>
            <a:t>BASE DATOS</a:t>
          </a:r>
          <a:r>
            <a:rPr lang="en-US" sz="1600" kern="1200" dirty="0" smtClean="0"/>
            <a:t>, validator, ref = </a:t>
          </a:r>
          <a:r>
            <a:rPr lang="en-US" sz="1600" kern="1200" dirty="0" smtClean="0">
              <a:solidFill>
                <a:srgbClr val="FF0000"/>
              </a:solidFill>
            </a:rPr>
            <a:t>BASE DE DATOS AUX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flag.matrix</a:t>
          </a:r>
          <a:r>
            <a:rPr lang="es-ES" sz="1600" kern="1200" dirty="0" smtClean="0"/>
            <a:t> &lt;- </a:t>
          </a:r>
          <a:r>
            <a:rPr lang="es-ES" sz="1600" kern="1200" dirty="0" err="1" smtClean="0"/>
            <a:t>values</a:t>
          </a:r>
          <a:r>
            <a:rPr lang="es-ES" sz="1600" kern="1200" dirty="0" smtClean="0"/>
            <a:t>(</a:t>
          </a:r>
          <a:r>
            <a:rPr lang="es-ES" sz="1600" kern="1200" dirty="0" err="1" smtClean="0"/>
            <a:t>cf</a:t>
          </a:r>
          <a:r>
            <a:rPr lang="es-ES" sz="1600" kern="1200" dirty="0" smtClean="0"/>
            <a:t>)</a:t>
          </a:r>
          <a:endParaRPr lang="en-US" sz="1600" kern="1200" dirty="0"/>
        </a:p>
      </dsp:txBody>
      <dsp:txXfrm>
        <a:off x="2935373" y="1491813"/>
        <a:ext cx="2725921" cy="2193255"/>
      </dsp:txXfrm>
    </dsp:sp>
    <dsp:sp modelId="{23B78C0D-9B32-4104-B872-89A17398D648}">
      <dsp:nvSpPr>
        <dsp:cNvPr id="0" name=""/>
        <dsp:cNvSpPr/>
      </dsp:nvSpPr>
      <dsp:spPr>
        <a:xfrm>
          <a:off x="6028640" y="925058"/>
          <a:ext cx="2564728" cy="56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Resultados</a:t>
          </a:r>
          <a:r>
            <a:rPr lang="en-US" sz="1600" kern="1200" dirty="0" smtClean="0"/>
            <a:t> y </a:t>
          </a:r>
          <a:r>
            <a:rPr lang="en-US" sz="1600" kern="1200" dirty="0" err="1" smtClean="0"/>
            <a:t>gráficos</a:t>
          </a:r>
          <a:endParaRPr lang="en-US" sz="1600" kern="1200" dirty="0"/>
        </a:p>
      </dsp:txBody>
      <dsp:txXfrm>
        <a:off x="6028640" y="925058"/>
        <a:ext cx="2564728" cy="566754"/>
      </dsp:txXfrm>
    </dsp:sp>
    <dsp:sp modelId="{D8AAEBB0-EA31-4506-972E-D8961490B437}">
      <dsp:nvSpPr>
        <dsp:cNvPr id="0" name=""/>
        <dsp:cNvSpPr/>
      </dsp:nvSpPr>
      <dsp:spPr>
        <a:xfrm>
          <a:off x="6028640" y="1491813"/>
          <a:ext cx="2564728" cy="2193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rel.pass</a:t>
          </a:r>
          <a:r>
            <a:rPr lang="en-US" sz="1600" kern="1200" dirty="0" smtClean="0"/>
            <a:t> &lt;- </a:t>
          </a:r>
          <a:r>
            <a:rPr lang="en-US" sz="1600" kern="1200" dirty="0" err="1" smtClean="0"/>
            <a:t>npass</a:t>
          </a:r>
          <a:r>
            <a:rPr lang="en-US" sz="1600" kern="1200" dirty="0" smtClean="0"/>
            <a:t> / dim(</a:t>
          </a:r>
          <a:r>
            <a:rPr lang="en-US" sz="1600" kern="1200" dirty="0" err="1" smtClean="0"/>
            <a:t>flag.matrix</a:t>
          </a:r>
          <a:r>
            <a:rPr lang="en-US" sz="1600" kern="1200" dirty="0" smtClean="0"/>
            <a:t>)[1]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ggplot</a:t>
          </a:r>
          <a:r>
            <a:rPr lang="en-US" sz="1600" kern="1200" dirty="0" smtClean="0"/>
            <a:t>(</a:t>
          </a:r>
          <a:r>
            <a:rPr lang="en-US" sz="1600" kern="1200" dirty="0" err="1" smtClean="0"/>
            <a:t>relPass_edit.df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aes</a:t>
          </a:r>
          <a:r>
            <a:rPr lang="en-US" sz="1600" kern="1200" dirty="0" smtClean="0"/>
            <a:t>(x = </a:t>
          </a:r>
          <a:r>
            <a:rPr lang="en-US" sz="1600" kern="1200" dirty="0" err="1" smtClean="0"/>
            <a:t>editNames</a:t>
          </a:r>
          <a:r>
            <a:rPr lang="en-US" sz="1600" kern="1200" dirty="0" smtClean="0"/>
            <a:t>, y = </a:t>
          </a:r>
          <a:r>
            <a:rPr lang="en-US" sz="1600" kern="1200" dirty="0" err="1" smtClean="0"/>
            <a:t>rel.pass</a:t>
          </a:r>
          <a:r>
            <a:rPr lang="en-US" sz="1600" kern="1200" dirty="0" smtClean="0"/>
            <a:t>)) + </a:t>
          </a:r>
          <a:r>
            <a:rPr lang="en-US" sz="1600" kern="1200" dirty="0" err="1" smtClean="0"/>
            <a:t>geom_col</a:t>
          </a:r>
          <a:r>
            <a:rPr lang="en-US" sz="1600" kern="1200" dirty="0" smtClean="0"/>
            <a:t>() + labs(x = 'Edit', y = '', title = '</a:t>
          </a:r>
          <a:r>
            <a:rPr lang="en-US" sz="1600" kern="1200" dirty="0" err="1" smtClean="0"/>
            <a:t>Tasa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unidades</a:t>
          </a:r>
          <a:r>
            <a:rPr lang="en-US" sz="1600" kern="1200" dirty="0" smtClean="0"/>
            <a:t> que </a:t>
          </a:r>
          <a:r>
            <a:rPr lang="en-US" sz="1600" kern="1200" dirty="0" err="1" smtClean="0"/>
            <a:t>satisface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cada</a:t>
          </a:r>
          <a:r>
            <a:rPr lang="en-US" sz="1600" kern="1200" dirty="0" smtClean="0"/>
            <a:t> edit')</a:t>
          </a:r>
          <a:endParaRPr lang="en-US" sz="1600" kern="1200" dirty="0"/>
        </a:p>
      </dsp:txBody>
      <dsp:txXfrm>
        <a:off x="6028640" y="1491813"/>
        <a:ext cx="2564728" cy="21932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C6319-8CF0-49E1-A3F6-0CA879EABDD5}">
      <dsp:nvSpPr>
        <dsp:cNvPr id="0" name=""/>
        <dsp:cNvSpPr/>
      </dsp:nvSpPr>
      <dsp:spPr>
        <a:xfrm rot="10800000">
          <a:off x="1618232" y="0"/>
          <a:ext cx="5716784" cy="71316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486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400" kern="1200" smtClean="0"/>
            <a:t>Resultados</a:t>
          </a:r>
          <a:endParaRPr lang="es-ES" sz="3400" kern="1200"/>
        </a:p>
      </dsp:txBody>
      <dsp:txXfrm rot="10800000">
        <a:off x="1796523" y="0"/>
        <a:ext cx="5538493" cy="713164"/>
      </dsp:txXfrm>
    </dsp:sp>
    <dsp:sp modelId="{C76E624A-5632-4178-BC63-59E9F6A62435}">
      <dsp:nvSpPr>
        <dsp:cNvPr id="0" name=""/>
        <dsp:cNvSpPr/>
      </dsp:nvSpPr>
      <dsp:spPr>
        <a:xfrm>
          <a:off x="1261650" y="0"/>
          <a:ext cx="713164" cy="7131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D67B3-94A8-494F-90BE-294086717D8E}">
      <dsp:nvSpPr>
        <dsp:cNvPr id="0" name=""/>
        <dsp:cNvSpPr/>
      </dsp:nvSpPr>
      <dsp:spPr>
        <a:xfrm rot="10800000">
          <a:off x="845157" y="0"/>
          <a:ext cx="2783439" cy="5762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b="0" kern="1200" smtClean="0"/>
            <a:t>IASS</a:t>
          </a:r>
          <a:endParaRPr lang="es-ES" sz="2700" kern="1200"/>
        </a:p>
      </dsp:txBody>
      <dsp:txXfrm rot="10800000">
        <a:off x="989222" y="0"/>
        <a:ext cx="2639374" cy="576262"/>
      </dsp:txXfrm>
    </dsp:sp>
    <dsp:sp modelId="{C0CDFA06-8995-4E11-8551-8B90E56B2A49}">
      <dsp:nvSpPr>
        <dsp:cNvPr id="0" name=""/>
        <dsp:cNvSpPr/>
      </dsp:nvSpPr>
      <dsp:spPr>
        <a:xfrm>
          <a:off x="557026" y="0"/>
          <a:ext cx="576262" cy="5762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4A50F-1FCD-4177-A8AF-AD7B04D8E9E4}">
      <dsp:nvSpPr>
        <dsp:cNvPr id="0" name=""/>
        <dsp:cNvSpPr/>
      </dsp:nvSpPr>
      <dsp:spPr>
        <a:xfrm rot="10800000">
          <a:off x="845156" y="0"/>
          <a:ext cx="2783435" cy="5762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102870" rIns="192024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b="0" kern="1200" smtClean="0"/>
            <a:t>ENSE</a:t>
          </a:r>
          <a:endParaRPr lang="es-ES" sz="2700" kern="1200"/>
        </a:p>
      </dsp:txBody>
      <dsp:txXfrm rot="10800000">
        <a:off x="989221" y="0"/>
        <a:ext cx="2639370" cy="576262"/>
      </dsp:txXfrm>
    </dsp:sp>
    <dsp:sp modelId="{FBA4DF85-9AD6-4F14-8FA6-04C637CD70A8}">
      <dsp:nvSpPr>
        <dsp:cNvPr id="0" name=""/>
        <dsp:cNvSpPr/>
      </dsp:nvSpPr>
      <dsp:spPr>
        <a:xfrm>
          <a:off x="557025" y="0"/>
          <a:ext cx="576262" cy="5762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064CE-0BF9-48B8-863E-C3DDED1EE674}">
      <dsp:nvSpPr>
        <dsp:cNvPr id="0" name=""/>
        <dsp:cNvSpPr/>
      </dsp:nvSpPr>
      <dsp:spPr>
        <a:xfrm>
          <a:off x="0" y="4838"/>
          <a:ext cx="8596668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300" kern="1200" dirty="0" smtClean="0"/>
            <a:t>Conclusión</a:t>
          </a:r>
          <a:endParaRPr lang="es-ES" sz="3300" kern="1200" dirty="0"/>
        </a:p>
      </dsp:txBody>
      <dsp:txXfrm>
        <a:off x="37696" y="42534"/>
        <a:ext cx="8521276" cy="69680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252CE-B07E-4C8F-BE5E-9C1DA3678D29}">
      <dsp:nvSpPr>
        <dsp:cNvPr id="0" name=""/>
        <dsp:cNvSpPr/>
      </dsp:nvSpPr>
      <dsp:spPr>
        <a:xfrm>
          <a:off x="0" y="499230"/>
          <a:ext cx="2686458" cy="1611875"/>
        </a:xfrm>
        <a:prstGeom prst="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/>
            <a:t>Recursos empleados</a:t>
          </a:r>
          <a:endParaRPr lang="es-ES" sz="2700" kern="1200" dirty="0"/>
        </a:p>
      </dsp:txBody>
      <dsp:txXfrm>
        <a:off x="0" y="499230"/>
        <a:ext cx="2686458" cy="1611875"/>
      </dsp:txXfrm>
    </dsp:sp>
    <dsp:sp modelId="{B71DCD90-35EB-4282-9086-EB9801005777}">
      <dsp:nvSpPr>
        <dsp:cNvPr id="0" name=""/>
        <dsp:cNvSpPr/>
      </dsp:nvSpPr>
      <dsp:spPr>
        <a:xfrm>
          <a:off x="2955104" y="499230"/>
          <a:ext cx="2686458" cy="1611875"/>
        </a:xfrm>
        <a:prstGeom prst="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/>
            <a:t>Estandarización</a:t>
          </a:r>
          <a:endParaRPr lang="es-ES" sz="2700" kern="1200" dirty="0"/>
        </a:p>
      </dsp:txBody>
      <dsp:txXfrm>
        <a:off x="2955104" y="499230"/>
        <a:ext cx="2686458" cy="1611875"/>
      </dsp:txXfrm>
    </dsp:sp>
    <dsp:sp modelId="{19B2EA57-84BE-4BA0-AD02-03FC4048317C}">
      <dsp:nvSpPr>
        <dsp:cNvPr id="0" name=""/>
        <dsp:cNvSpPr/>
      </dsp:nvSpPr>
      <dsp:spPr>
        <a:xfrm>
          <a:off x="5910209" y="499230"/>
          <a:ext cx="2686458" cy="1611875"/>
        </a:xfrm>
        <a:prstGeom prst="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/>
            <a:t>Informatización</a:t>
          </a:r>
          <a:endParaRPr lang="es-ES" sz="2700" kern="1200" dirty="0"/>
        </a:p>
      </dsp:txBody>
      <dsp:txXfrm>
        <a:off x="5910209" y="499230"/>
        <a:ext cx="2686458" cy="1611875"/>
      </dsp:txXfrm>
    </dsp:sp>
    <dsp:sp modelId="{74BAE8EB-9EDD-4DE8-ABF5-BBC4EDEAF9C7}">
      <dsp:nvSpPr>
        <dsp:cNvPr id="0" name=""/>
        <dsp:cNvSpPr/>
      </dsp:nvSpPr>
      <dsp:spPr>
        <a:xfrm>
          <a:off x="1477552" y="2379751"/>
          <a:ext cx="2686458" cy="1611875"/>
        </a:xfrm>
        <a:prstGeom prst="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/>
            <a:t>Automatización</a:t>
          </a:r>
          <a:endParaRPr lang="es-ES" sz="2700" kern="1200" dirty="0"/>
        </a:p>
      </dsp:txBody>
      <dsp:txXfrm>
        <a:off x="1477552" y="2379751"/>
        <a:ext cx="2686458" cy="1611875"/>
      </dsp:txXfrm>
    </dsp:sp>
    <dsp:sp modelId="{63D3637A-5150-4761-B3A0-11F20BF1ADAC}">
      <dsp:nvSpPr>
        <dsp:cNvPr id="0" name=""/>
        <dsp:cNvSpPr/>
      </dsp:nvSpPr>
      <dsp:spPr>
        <a:xfrm>
          <a:off x="4432656" y="2379751"/>
          <a:ext cx="2686458" cy="1611875"/>
        </a:xfrm>
        <a:prstGeom prst="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i="1" kern="1200" dirty="0" smtClean="0"/>
            <a:t>Reflexión Personal</a:t>
          </a:r>
          <a:endParaRPr lang="es-ES" sz="2700" kern="1200" dirty="0"/>
        </a:p>
      </dsp:txBody>
      <dsp:txXfrm>
        <a:off x="4432656" y="2379751"/>
        <a:ext cx="2686458" cy="161187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8F094-300A-4EAE-AF53-24F487A5DCAA}">
      <dsp:nvSpPr>
        <dsp:cNvPr id="0" name=""/>
        <dsp:cNvSpPr/>
      </dsp:nvSpPr>
      <dsp:spPr>
        <a:xfrm>
          <a:off x="0" y="5217"/>
          <a:ext cx="859666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smtClean="0"/>
            <a:t>Bibliografía</a:t>
          </a:r>
          <a:endParaRPr lang="es-ES" sz="2600" kern="1200"/>
        </a:p>
      </dsp:txBody>
      <dsp:txXfrm>
        <a:off x="29700" y="34917"/>
        <a:ext cx="8537268" cy="549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B85BB-B2BA-499B-98D1-692470B535AE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600" kern="1200" smtClean="0"/>
            <a:t>ANEXO</a:t>
          </a:r>
          <a:endParaRPr lang="es-ES" sz="5600" kern="1200"/>
        </a:p>
      </dsp:txBody>
      <dsp:txXfrm>
        <a:off x="63968" y="69168"/>
        <a:ext cx="8468732" cy="1182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72799-3F19-4DE2-8EE8-CA30D0F6D34B}">
      <dsp:nvSpPr>
        <dsp:cNvPr id="0" name=""/>
        <dsp:cNvSpPr/>
      </dsp:nvSpPr>
      <dsp:spPr>
        <a:xfrm>
          <a:off x="0" y="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600" kern="1200" dirty="0" smtClean="0"/>
            <a:t>Resumen</a:t>
          </a:r>
          <a:endParaRPr lang="es-ES" sz="5600" kern="1200" dirty="0"/>
        </a:p>
      </dsp:txBody>
      <dsp:txXfrm>
        <a:off x="63968" y="63968"/>
        <a:ext cx="8468732" cy="11824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2303B-53F0-4AD9-A134-D12CB04A0BDE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600" kern="1200" smtClean="0"/>
            <a:t>Agradecimientos</a:t>
          </a:r>
          <a:endParaRPr lang="es-ES" sz="5600" kern="1200"/>
        </a:p>
      </dsp:txBody>
      <dsp:txXfrm>
        <a:off x="63968" y="69168"/>
        <a:ext cx="8468732" cy="1182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322E8-55B3-4F22-B580-D1E2A4CB7A23}">
      <dsp:nvSpPr>
        <dsp:cNvPr id="0" name=""/>
        <dsp:cNvSpPr/>
      </dsp:nvSpPr>
      <dsp:spPr>
        <a:xfrm>
          <a:off x="1641780" y="1490173"/>
          <a:ext cx="901089" cy="90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Process</a:t>
          </a:r>
          <a:endParaRPr lang="en-US" sz="1300" b="1" kern="1200" dirty="0"/>
        </a:p>
      </dsp:txBody>
      <dsp:txXfrm>
        <a:off x="1773741" y="1622134"/>
        <a:ext cx="637167" cy="637167"/>
      </dsp:txXfrm>
    </dsp:sp>
    <dsp:sp modelId="{E9806C58-3D15-4321-BA52-B6657B4AAA0C}">
      <dsp:nvSpPr>
        <dsp:cNvPr id="0" name=""/>
        <dsp:cNvSpPr/>
      </dsp:nvSpPr>
      <dsp:spPr>
        <a:xfrm rot="16200000" flipH="1" flipV="1">
          <a:off x="1987759" y="1144682"/>
          <a:ext cx="209130" cy="340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10800000">
        <a:off x="2019129" y="1181419"/>
        <a:ext cx="146391" cy="204319"/>
      </dsp:txXfrm>
    </dsp:sp>
    <dsp:sp modelId="{846A468E-A6DD-4992-948E-BB1DC336E12A}">
      <dsp:nvSpPr>
        <dsp:cNvPr id="0" name=""/>
        <dsp:cNvSpPr/>
      </dsp:nvSpPr>
      <dsp:spPr>
        <a:xfrm>
          <a:off x="1529144" y="2522"/>
          <a:ext cx="1126361" cy="1126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Parameters</a:t>
          </a:r>
          <a:endParaRPr lang="en-US" sz="1100" kern="1200" dirty="0"/>
        </a:p>
      </dsp:txBody>
      <dsp:txXfrm>
        <a:off x="1694096" y="167474"/>
        <a:ext cx="796457" cy="796457"/>
      </dsp:txXfrm>
    </dsp:sp>
    <dsp:sp modelId="{4163561F-F524-4416-9B53-F921F4FC64AB}">
      <dsp:nvSpPr>
        <dsp:cNvPr id="0" name=""/>
        <dsp:cNvSpPr/>
      </dsp:nvSpPr>
      <dsp:spPr>
        <a:xfrm>
          <a:off x="2622353" y="1804553"/>
          <a:ext cx="191483" cy="27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22353" y="1859019"/>
        <a:ext cx="134038" cy="163397"/>
      </dsp:txXfrm>
    </dsp:sp>
    <dsp:sp modelId="{4F5DB7B4-AA7D-44EA-8710-0A0908EF8A29}">
      <dsp:nvSpPr>
        <dsp:cNvPr id="0" name=""/>
        <dsp:cNvSpPr/>
      </dsp:nvSpPr>
      <dsp:spPr>
        <a:xfrm>
          <a:off x="2904159" y="1377537"/>
          <a:ext cx="1126361" cy="1126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Output Data</a:t>
          </a:r>
          <a:endParaRPr lang="en-US" sz="1100" kern="1200" dirty="0"/>
        </a:p>
      </dsp:txBody>
      <dsp:txXfrm>
        <a:off x="3069111" y="1542489"/>
        <a:ext cx="796457" cy="796457"/>
      </dsp:txXfrm>
    </dsp:sp>
    <dsp:sp modelId="{23E92EC0-E6E1-41FC-B5ED-096164B38775}">
      <dsp:nvSpPr>
        <dsp:cNvPr id="0" name=""/>
        <dsp:cNvSpPr/>
      </dsp:nvSpPr>
      <dsp:spPr>
        <a:xfrm rot="5400000">
          <a:off x="1996583" y="2430324"/>
          <a:ext cx="191483" cy="272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25306" y="2456068"/>
        <a:ext cx="134038" cy="163397"/>
      </dsp:txXfrm>
    </dsp:sp>
    <dsp:sp modelId="{4958FA41-3636-4191-81D5-47594D89C8EC}">
      <dsp:nvSpPr>
        <dsp:cNvPr id="0" name=""/>
        <dsp:cNvSpPr/>
      </dsp:nvSpPr>
      <dsp:spPr>
        <a:xfrm>
          <a:off x="1529144" y="2752552"/>
          <a:ext cx="1126361" cy="1126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Metrics</a:t>
          </a:r>
          <a:endParaRPr lang="en-US" sz="1100" kern="1200" dirty="0"/>
        </a:p>
      </dsp:txBody>
      <dsp:txXfrm>
        <a:off x="1694096" y="2917504"/>
        <a:ext cx="796457" cy="796457"/>
      </dsp:txXfrm>
    </dsp:sp>
    <dsp:sp modelId="{031CC435-1985-46CE-AB29-9FDA2E943AC7}">
      <dsp:nvSpPr>
        <dsp:cNvPr id="0" name=""/>
        <dsp:cNvSpPr/>
      </dsp:nvSpPr>
      <dsp:spPr>
        <a:xfrm rot="10800000" flipH="1" flipV="1">
          <a:off x="1343584" y="1831592"/>
          <a:ext cx="245941" cy="2182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343584" y="1875242"/>
        <a:ext cx="180465" cy="130952"/>
      </dsp:txXfrm>
    </dsp:sp>
    <dsp:sp modelId="{DFD715AF-8962-4ECB-A1D3-41D811C75043}">
      <dsp:nvSpPr>
        <dsp:cNvPr id="0" name=""/>
        <dsp:cNvSpPr/>
      </dsp:nvSpPr>
      <dsp:spPr>
        <a:xfrm>
          <a:off x="154129" y="1377537"/>
          <a:ext cx="1126361" cy="1126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Input Data</a:t>
          </a:r>
          <a:endParaRPr lang="en-US" sz="1100" kern="1200" dirty="0"/>
        </a:p>
      </dsp:txBody>
      <dsp:txXfrm>
        <a:off x="319081" y="1542489"/>
        <a:ext cx="796457" cy="796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1BB02-3DD3-4845-A928-757405CE4CAA}">
      <dsp:nvSpPr>
        <dsp:cNvPr id="0" name=""/>
        <dsp:cNvSpPr/>
      </dsp:nvSpPr>
      <dsp:spPr>
        <a:xfrm>
          <a:off x="0" y="5200"/>
          <a:ext cx="8596668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600" kern="1200" dirty="0" smtClean="0"/>
            <a:t>Introducción </a:t>
          </a:r>
          <a:endParaRPr lang="es-ES" sz="5600" kern="1200" dirty="0"/>
        </a:p>
      </dsp:txBody>
      <dsp:txXfrm>
        <a:off x="63968" y="69168"/>
        <a:ext cx="8468732" cy="1182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FC3A6-AEA3-4B01-9802-7BD8160CF41A}">
      <dsp:nvSpPr>
        <dsp:cNvPr id="0" name=""/>
        <dsp:cNvSpPr/>
      </dsp:nvSpPr>
      <dsp:spPr>
        <a:xfrm rot="5400000">
          <a:off x="-1673614" y="1751521"/>
          <a:ext cx="5020842" cy="1673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smtClean="0"/>
            <a:t>MATERIALES</a:t>
          </a:r>
          <a:endParaRPr lang="es-ES" sz="2400" kern="1200"/>
        </a:p>
      </dsp:txBody>
      <dsp:txXfrm rot="-5400000">
        <a:off x="0" y="914714"/>
        <a:ext cx="1673614" cy="3347228"/>
      </dsp:txXfrm>
    </dsp:sp>
    <dsp:sp modelId="{0F01C886-99FF-4249-BB43-3FDB95618629}">
      <dsp:nvSpPr>
        <dsp:cNvPr id="0" name=""/>
        <dsp:cNvSpPr/>
      </dsp:nvSpPr>
      <dsp:spPr>
        <a:xfrm rot="5400000">
          <a:off x="836806" y="914714"/>
          <a:ext cx="4184035" cy="2510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3300" kern="1200" smtClean="0"/>
            <a:t>Encuestas</a:t>
          </a:r>
          <a:endParaRPr lang="es-ES" sz="3300" kern="120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3300" kern="1200" smtClean="0"/>
            <a:t>Datos</a:t>
          </a:r>
          <a:endParaRPr lang="es-ES" sz="3300" kern="120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3300" kern="1200" smtClean="0"/>
            <a:t>Controles</a:t>
          </a:r>
          <a:endParaRPr lang="es-ES" sz="3300" kern="1200"/>
        </a:p>
      </dsp:txBody>
      <dsp:txXfrm rot="-5400000">
        <a:off x="1673614" y="200456"/>
        <a:ext cx="2387871" cy="3938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2C19C-38E3-4215-8BE2-8F5B9B44ED10}">
      <dsp:nvSpPr>
        <dsp:cNvPr id="0" name=""/>
        <dsp:cNvSpPr/>
      </dsp:nvSpPr>
      <dsp:spPr>
        <a:xfrm rot="5400000">
          <a:off x="-1673613" y="1751522"/>
          <a:ext cx="5020840" cy="16736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000" kern="1200" smtClean="0"/>
            <a:t>MÉTODOS</a:t>
          </a:r>
          <a:endParaRPr lang="es-ES" sz="3000" kern="1200"/>
        </a:p>
      </dsp:txBody>
      <dsp:txXfrm rot="-5400000">
        <a:off x="0" y="914716"/>
        <a:ext cx="1673613" cy="3347227"/>
      </dsp:txXfrm>
    </dsp:sp>
    <dsp:sp modelId="{97C15029-45E0-44DC-8741-BC8B2372C01F}">
      <dsp:nvSpPr>
        <dsp:cNvPr id="0" name=""/>
        <dsp:cNvSpPr/>
      </dsp:nvSpPr>
      <dsp:spPr>
        <a:xfrm rot="5400000">
          <a:off x="836806" y="914715"/>
          <a:ext cx="4184034" cy="2510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3500" kern="1200" smtClean="0"/>
            <a:t>SCRIPT</a:t>
          </a:r>
          <a:endParaRPr lang="es-E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3500" kern="1200" smtClean="0"/>
            <a:t>EDITS</a:t>
          </a:r>
          <a:endParaRPr lang="es-ES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3500" kern="1200" smtClean="0"/>
            <a:t>VALIDATE</a:t>
          </a:r>
          <a:endParaRPr lang="es-ES" sz="3500" kern="1200"/>
        </a:p>
      </dsp:txBody>
      <dsp:txXfrm rot="-5400000">
        <a:off x="1673613" y="200458"/>
        <a:ext cx="2387871" cy="39389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CC117-D972-4203-ADEA-13485646CCC0}">
      <dsp:nvSpPr>
        <dsp:cNvPr id="0" name=""/>
        <dsp:cNvSpPr/>
      </dsp:nvSpPr>
      <dsp:spPr>
        <a:xfrm>
          <a:off x="0" y="10400"/>
          <a:ext cx="8596668" cy="1310400"/>
        </a:xfrm>
        <a:prstGeom prst="roundRect">
          <a:avLst/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600" kern="1200" dirty="0" smtClean="0"/>
            <a:t>Encuestas</a:t>
          </a:r>
          <a:endParaRPr lang="es-ES" sz="5600" kern="1200" dirty="0"/>
        </a:p>
      </dsp:txBody>
      <dsp:txXfrm>
        <a:off x="63968" y="74368"/>
        <a:ext cx="8468732" cy="11824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F1567-1578-4866-B259-9D0076885469}">
      <dsp:nvSpPr>
        <dsp:cNvPr id="0" name=""/>
        <dsp:cNvSpPr/>
      </dsp:nvSpPr>
      <dsp:spPr>
        <a:xfrm>
          <a:off x="2686" y="606620"/>
          <a:ext cx="2619297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IASS</a:t>
          </a:r>
          <a:endParaRPr lang="en-US" sz="2700" kern="1200" dirty="0"/>
        </a:p>
      </dsp:txBody>
      <dsp:txXfrm>
        <a:off x="2686" y="606620"/>
        <a:ext cx="2619297" cy="777600"/>
      </dsp:txXfrm>
    </dsp:sp>
    <dsp:sp modelId="{D2C85DE9-ECF6-4487-B398-B938E75FEC11}">
      <dsp:nvSpPr>
        <dsp:cNvPr id="0" name=""/>
        <dsp:cNvSpPr/>
      </dsp:nvSpPr>
      <dsp:spPr>
        <a:xfrm>
          <a:off x="0" y="1500602"/>
          <a:ext cx="2619297" cy="18899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Contrastes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temporales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Simulación</a:t>
          </a:r>
          <a:r>
            <a:rPr lang="en-US" sz="2700" kern="1200" dirty="0" smtClean="0"/>
            <a:t> de </a:t>
          </a:r>
          <a:r>
            <a:rPr lang="en-US" sz="2700" kern="1200" dirty="0" err="1" smtClean="0"/>
            <a:t>datos</a:t>
          </a:r>
          <a:endParaRPr lang="en-US" sz="2700" kern="1200" dirty="0"/>
        </a:p>
      </dsp:txBody>
      <dsp:txXfrm>
        <a:off x="0" y="1500602"/>
        <a:ext cx="2619297" cy="1889932"/>
      </dsp:txXfrm>
    </dsp:sp>
    <dsp:sp modelId="{27A8FE03-A161-41C4-8993-62A865B70E28}">
      <dsp:nvSpPr>
        <dsp:cNvPr id="0" name=""/>
        <dsp:cNvSpPr/>
      </dsp:nvSpPr>
      <dsp:spPr>
        <a:xfrm>
          <a:off x="2988685" y="606620"/>
          <a:ext cx="2619297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ENSE ADULTO</a:t>
          </a:r>
          <a:endParaRPr lang="en-US" sz="2700" kern="1200" dirty="0"/>
        </a:p>
      </dsp:txBody>
      <dsp:txXfrm>
        <a:off x="2988685" y="606620"/>
        <a:ext cx="2619297" cy="777600"/>
      </dsp:txXfrm>
    </dsp:sp>
    <dsp:sp modelId="{C996E388-0E4B-4137-B074-628C76535D20}">
      <dsp:nvSpPr>
        <dsp:cNvPr id="0" name=""/>
        <dsp:cNvSpPr/>
      </dsp:nvSpPr>
      <dsp:spPr>
        <a:xfrm>
          <a:off x="2988685" y="1384220"/>
          <a:ext cx="2619297" cy="18899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Anonimizado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Gran </a:t>
          </a:r>
          <a:r>
            <a:rPr lang="en-US" sz="2700" kern="1200" dirty="0" err="1" smtClean="0"/>
            <a:t>cantidad</a:t>
          </a:r>
          <a:r>
            <a:rPr lang="en-US" sz="2700" kern="1200" dirty="0" smtClean="0"/>
            <a:t> de variables</a:t>
          </a:r>
          <a:endParaRPr lang="en-US" sz="2700" kern="1200" dirty="0"/>
        </a:p>
      </dsp:txBody>
      <dsp:txXfrm>
        <a:off x="2988685" y="1384220"/>
        <a:ext cx="2619297" cy="1889932"/>
      </dsp:txXfrm>
    </dsp:sp>
    <dsp:sp modelId="{C018A545-FAEE-4104-AA74-28AB90BB7B13}">
      <dsp:nvSpPr>
        <dsp:cNvPr id="0" name=""/>
        <dsp:cNvSpPr/>
      </dsp:nvSpPr>
      <dsp:spPr>
        <a:xfrm>
          <a:off x="5974684" y="606620"/>
          <a:ext cx="2619297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ENSE HOGAR</a:t>
          </a:r>
          <a:endParaRPr lang="en-US" sz="2700" kern="1200" dirty="0"/>
        </a:p>
      </dsp:txBody>
      <dsp:txXfrm>
        <a:off x="5974684" y="606620"/>
        <a:ext cx="2619297" cy="777600"/>
      </dsp:txXfrm>
    </dsp:sp>
    <dsp:sp modelId="{A842604C-323E-41B7-80AD-AB760835277E}">
      <dsp:nvSpPr>
        <dsp:cNvPr id="0" name=""/>
        <dsp:cNvSpPr/>
      </dsp:nvSpPr>
      <dsp:spPr>
        <a:xfrm>
          <a:off x="5974684" y="1384220"/>
          <a:ext cx="2619297" cy="18899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Controles</a:t>
          </a:r>
          <a:r>
            <a:rPr lang="en-US" sz="2700" kern="1200" baseline="0" dirty="0" smtClean="0"/>
            <a:t> a </a:t>
          </a:r>
          <a:r>
            <a:rPr lang="en-US" sz="2700" kern="1200" baseline="0" dirty="0" err="1" smtClean="0"/>
            <a:t>nivel</a:t>
          </a:r>
          <a:r>
            <a:rPr lang="en-US" sz="2700" kern="1200" baseline="0" dirty="0" smtClean="0"/>
            <a:t> </a:t>
          </a:r>
          <a:r>
            <a:rPr lang="en-US" sz="2700" kern="1200" baseline="0" dirty="0" err="1" smtClean="0"/>
            <a:t>grupo</a:t>
          </a:r>
          <a:endParaRPr lang="en-US" sz="2700" kern="1200" dirty="0"/>
        </a:p>
      </dsp:txBody>
      <dsp:txXfrm>
        <a:off x="5974684" y="1384220"/>
        <a:ext cx="2619297" cy="18899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CD38C-A556-4816-ADC2-1336661CD519}">
      <dsp:nvSpPr>
        <dsp:cNvPr id="0" name=""/>
        <dsp:cNvSpPr/>
      </dsp:nvSpPr>
      <dsp:spPr>
        <a:xfrm rot="5400000">
          <a:off x="-249326" y="249710"/>
          <a:ext cx="1662177" cy="1163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IASS</a:t>
          </a:r>
          <a:endParaRPr lang="en-US" sz="1700" kern="1200" dirty="0"/>
        </a:p>
      </dsp:txBody>
      <dsp:txXfrm rot="-5400000">
        <a:off x="1" y="582145"/>
        <a:ext cx="1163524" cy="498653"/>
      </dsp:txXfrm>
    </dsp:sp>
    <dsp:sp modelId="{7E488140-9FA8-4BD5-A462-004723D03673}">
      <dsp:nvSpPr>
        <dsp:cNvPr id="0" name=""/>
        <dsp:cNvSpPr/>
      </dsp:nvSpPr>
      <dsp:spPr>
        <a:xfrm rot="5400000">
          <a:off x="4339888" y="-3175980"/>
          <a:ext cx="1080415" cy="7433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Simulados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Información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mensual</a:t>
          </a:r>
          <a:r>
            <a:rPr lang="en-US" sz="1500" kern="1200" dirty="0" smtClean="0"/>
            <a:t> con 50 </a:t>
          </a:r>
          <a:r>
            <a:rPr lang="en-US" sz="1500" kern="1200" dirty="0" err="1" smtClean="0"/>
            <a:t>observaciones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cada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12 variables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Tabla</a:t>
          </a:r>
          <a:r>
            <a:rPr lang="en-US" sz="1500" kern="1200" dirty="0" smtClean="0"/>
            <a:t> con </a:t>
          </a:r>
          <a:r>
            <a:rPr lang="en-US" sz="1500" kern="1200" dirty="0" err="1" smtClean="0"/>
            <a:t>rangos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aceptables</a:t>
          </a:r>
          <a:endParaRPr lang="en-US" sz="1500" kern="1200" dirty="0"/>
        </a:p>
      </dsp:txBody>
      <dsp:txXfrm rot="-5400000">
        <a:off x="1163524" y="53126"/>
        <a:ext cx="7380401" cy="974931"/>
      </dsp:txXfrm>
    </dsp:sp>
    <dsp:sp modelId="{42DF996D-02D8-4D69-B5CD-8A7C0F27AE63}">
      <dsp:nvSpPr>
        <dsp:cNvPr id="0" name=""/>
        <dsp:cNvSpPr/>
      </dsp:nvSpPr>
      <dsp:spPr>
        <a:xfrm rot="5400000">
          <a:off x="-249326" y="1718331"/>
          <a:ext cx="1662177" cy="1163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ENSE </a:t>
          </a:r>
          <a:r>
            <a:rPr lang="en-US" sz="1700" kern="1200" dirty="0" err="1" smtClean="0"/>
            <a:t>Adulto</a:t>
          </a:r>
          <a:endParaRPr lang="en-US" sz="1700" kern="1200" dirty="0"/>
        </a:p>
      </dsp:txBody>
      <dsp:txXfrm rot="-5400000">
        <a:off x="1" y="2050766"/>
        <a:ext cx="1163524" cy="498653"/>
      </dsp:txXfrm>
    </dsp:sp>
    <dsp:sp modelId="{250C968C-10B2-4998-9F60-D0DD0450AA52}">
      <dsp:nvSpPr>
        <dsp:cNvPr id="0" name=""/>
        <dsp:cNvSpPr/>
      </dsp:nvSpPr>
      <dsp:spPr>
        <a:xfrm rot="5400000">
          <a:off x="4339888" y="-1707358"/>
          <a:ext cx="1080415" cy="7433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23089 </a:t>
          </a:r>
          <a:r>
            <a:rPr lang="en-US" sz="1500" kern="1200" dirty="0" err="1" smtClean="0"/>
            <a:t>datos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455 variables</a:t>
          </a:r>
          <a:endParaRPr lang="en-US" sz="1500" kern="1200" dirty="0"/>
        </a:p>
      </dsp:txBody>
      <dsp:txXfrm rot="-5400000">
        <a:off x="1163524" y="1521748"/>
        <a:ext cx="7380401" cy="974931"/>
      </dsp:txXfrm>
    </dsp:sp>
    <dsp:sp modelId="{6EE1179C-AF70-4C64-B1CE-669B14CCF258}">
      <dsp:nvSpPr>
        <dsp:cNvPr id="0" name=""/>
        <dsp:cNvSpPr/>
      </dsp:nvSpPr>
      <dsp:spPr>
        <a:xfrm rot="5400000">
          <a:off x="-249326" y="3186952"/>
          <a:ext cx="1662177" cy="1163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ENSE </a:t>
          </a:r>
          <a:r>
            <a:rPr lang="en-US" sz="1700" kern="1200" dirty="0" err="1" smtClean="0"/>
            <a:t>Hogar</a:t>
          </a:r>
          <a:endParaRPr lang="en-US" sz="1700" kern="1200" dirty="0"/>
        </a:p>
      </dsp:txBody>
      <dsp:txXfrm rot="-5400000">
        <a:off x="1" y="3519387"/>
        <a:ext cx="1163524" cy="498653"/>
      </dsp:txXfrm>
    </dsp:sp>
    <dsp:sp modelId="{3ECF69A2-E452-4AB4-B326-0F022AB42A33}">
      <dsp:nvSpPr>
        <dsp:cNvPr id="0" name=""/>
        <dsp:cNvSpPr/>
      </dsp:nvSpPr>
      <dsp:spPr>
        <a:xfrm rot="5400000">
          <a:off x="4339888" y="-238737"/>
          <a:ext cx="1080415" cy="7433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60143 </a:t>
          </a:r>
          <a:r>
            <a:rPr lang="en-US" sz="1500" kern="1200" dirty="0" err="1" smtClean="0"/>
            <a:t>datos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58 variables</a:t>
          </a:r>
          <a:endParaRPr lang="en-US" sz="1500" kern="1200" dirty="0"/>
        </a:p>
      </dsp:txBody>
      <dsp:txXfrm rot="-5400000">
        <a:off x="1163524" y="2990369"/>
        <a:ext cx="7380401" cy="97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Data" Target="../diagrams/data15.xml"/><Relationship Id="rId18" Type="http://schemas.openxmlformats.org/officeDocument/2006/relationships/image" Target="../media/image7.emf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5.emf"/><Relationship Id="rId17" Type="http://schemas.microsoft.com/office/2007/relationships/diagramDrawing" Target="../diagrams/drawing15.xml"/><Relationship Id="rId2" Type="http://schemas.openxmlformats.org/officeDocument/2006/relationships/diagramData" Target="../diagrams/data13.xml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QuickStyle" Target="../diagrams/quickStyle15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rlosAA5/IASS_ENSE_DATAVAL/blob/master" TargetMode="External"/><Relationship Id="rId3" Type="http://schemas.openxmlformats.org/officeDocument/2006/relationships/diagramLayout" Target="../diagrams/layout19.xml"/><Relationship Id="rId7" Type="http://schemas.openxmlformats.org/officeDocument/2006/relationships/hyperlink" Target="https://github.com/CarlosAA5/IASS_ENSE_DATAVAL/blob/master/DGECOMAT_2019-2020_50563228M_MAT.pdf" TargetMode="Externa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/>
              <a:t/>
            </a:r>
            <a:br>
              <a:rPr lang="es-ES" dirty="0"/>
            </a:br>
            <a:r>
              <a:rPr lang="es-ES" sz="4400" b="1" dirty="0" smtClean="0"/>
              <a:t>Estudio </a:t>
            </a:r>
            <a:r>
              <a:rPr lang="es-ES" sz="4400" b="1" dirty="0"/>
              <a:t>empírico de estandarización de reglas de validación en la producción estadística oficial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23193"/>
          </a:xfrm>
        </p:spPr>
        <p:txBody>
          <a:bodyPr>
            <a:normAutofit fontScale="92500" lnSpcReduction="10000"/>
          </a:bodyPr>
          <a:lstStyle/>
          <a:p>
            <a:endParaRPr lang="es-ES_tradnl" dirty="0" smtClean="0"/>
          </a:p>
          <a:p>
            <a:pPr algn="l"/>
            <a:r>
              <a:rPr lang="es-ES_tradnl" dirty="0" smtClean="0"/>
              <a:t>Por: Carlos Álvarez Aparicio</a:t>
            </a:r>
          </a:p>
          <a:p>
            <a:pPr algn="l"/>
            <a:r>
              <a:rPr lang="es-ES_tradnl" dirty="0" err="1" smtClean="0"/>
              <a:t>Tutorizado</a:t>
            </a:r>
            <a:r>
              <a:rPr lang="es-ES_tradnl" dirty="0" smtClean="0"/>
              <a:t> por: David Salgado Fernández y Elena Rosa Pérez</a:t>
            </a:r>
          </a:p>
          <a:p>
            <a:pPr algn="ctr"/>
            <a:endParaRPr lang="es-ES_tradnl" dirty="0" smtClean="0"/>
          </a:p>
          <a:p>
            <a:pPr algn="ctr"/>
            <a:r>
              <a:rPr lang="es-ES_tradnl" dirty="0" smtClean="0"/>
              <a:t>Trabajo de Fin de Grado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339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7200" dirty="0" smtClean="0"/>
              <a:t>MÉTODOS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346980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545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ctr"/>
            <a:r>
              <a:rPr lang="es-ES_tradnl" dirty="0" smtClean="0"/>
              <a:t>SCRIPT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37652"/>
              </p:ext>
            </p:extLst>
          </p:nvPr>
        </p:nvGraphicFramePr>
        <p:xfrm>
          <a:off x="677334" y="1477819"/>
          <a:ext cx="8596668" cy="4563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62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2852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0000"/>
          </a:bodyPr>
          <a:lstStyle/>
          <a:p>
            <a:pPr algn="ctr"/>
            <a:r>
              <a:rPr lang="es-ES_tradnl" dirty="0" smtClean="0"/>
              <a:t>EDITS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848646"/>
              </p:ext>
            </p:extLst>
          </p:nvPr>
        </p:nvGraphicFramePr>
        <p:xfrm>
          <a:off x="677863" y="1365659"/>
          <a:ext cx="8596312" cy="5044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792">
                  <a:extLst>
                    <a:ext uri="{9D8B030D-6E8A-4147-A177-3AD203B41FA5}">
                      <a16:colId xmlns:a16="http://schemas.microsoft.com/office/drawing/2014/main" val="3451666603"/>
                    </a:ext>
                  </a:extLst>
                </a:gridCol>
                <a:gridCol w="5653520">
                  <a:extLst>
                    <a:ext uri="{9D8B030D-6E8A-4147-A177-3AD203B41FA5}">
                      <a16:colId xmlns:a16="http://schemas.microsoft.com/office/drawing/2014/main" val="3224544139"/>
                    </a:ext>
                  </a:extLst>
                </a:gridCol>
              </a:tblGrid>
              <a:tr h="380938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MÉTODO</a:t>
                      </a:r>
                      <a:r>
                        <a:rPr lang="es-ES_tradnl" baseline="0" dirty="0" smtClean="0"/>
                        <a:t> DE VALIDACIÓN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30630"/>
                  </a:ext>
                </a:extLst>
              </a:tr>
              <a:tr h="867578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Requerimiento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Comprueba que el usuario ha contestado a la cuestión evitando que accidentalmente lo deje vacío.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91082"/>
                  </a:ext>
                </a:extLst>
              </a:tr>
              <a:tr h="34703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Formato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Asegura que los datos siguen un patrón establecido.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26376"/>
                  </a:ext>
                </a:extLst>
              </a:tr>
              <a:tr h="607305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Coherencia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Comprueba que dos o más preguntas que guardan relación no se contradicen.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25552"/>
                  </a:ext>
                </a:extLst>
              </a:tr>
              <a:tr h="867578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Rango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Comprueba que los datos se encuentran entre un valor aceptable superior e inferior, dentro de un cierto rango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4370"/>
                  </a:ext>
                </a:extLst>
              </a:tr>
              <a:tr h="607305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Longitud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Comprueba que la cantidad de caracteres cumple con las expectativas.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66160"/>
                  </a:ext>
                </a:extLst>
              </a:tr>
              <a:tr h="1173257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Cuadro desplegable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Asegura que el usuario solo puede elegir una opción predefinida de una lista, reduciendo las posibilidades de errores ortográficos o respuestas no deseadas.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4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730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ctr"/>
            <a:r>
              <a:rPr lang="es-ES_tradnl" dirty="0" smtClean="0"/>
              <a:t>VALIDATE</a:t>
            </a:r>
            <a:endParaRPr lang="es-E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643497"/>
              </p:ext>
            </p:extLst>
          </p:nvPr>
        </p:nvGraphicFramePr>
        <p:xfrm>
          <a:off x="677334" y="1431235"/>
          <a:ext cx="8596668" cy="461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58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838584687"/>
              </p:ext>
            </p:extLst>
          </p:nvPr>
        </p:nvGraphicFramePr>
        <p:xfrm>
          <a:off x="677334" y="609600"/>
          <a:ext cx="8596668" cy="713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910964732"/>
              </p:ext>
            </p:extLst>
          </p:nvPr>
        </p:nvGraphicFramePr>
        <p:xfrm>
          <a:off x="675744" y="1453742"/>
          <a:ext cx="4185623" cy="57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12"/>
          <a:stretch>
            <a:fillRect/>
          </a:stretch>
        </p:blipFill>
        <p:spPr>
          <a:xfrm>
            <a:off x="675745" y="2160982"/>
            <a:ext cx="4185622" cy="3880379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091616969"/>
              </p:ext>
            </p:extLst>
          </p:nvPr>
        </p:nvGraphicFramePr>
        <p:xfrm>
          <a:off x="4974875" y="1453742"/>
          <a:ext cx="4185618" cy="57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18"/>
          <a:stretch>
            <a:fillRect/>
          </a:stretch>
        </p:blipFill>
        <p:spPr>
          <a:xfrm>
            <a:off x="5068957" y="2160982"/>
            <a:ext cx="4492485" cy="38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6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3271746"/>
              </p:ext>
            </p:extLst>
          </p:nvPr>
        </p:nvGraphicFramePr>
        <p:xfrm>
          <a:off x="677334" y="609600"/>
          <a:ext cx="8596668" cy="781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230989"/>
              </p:ext>
            </p:extLst>
          </p:nvPr>
        </p:nvGraphicFramePr>
        <p:xfrm>
          <a:off x="677334" y="1550505"/>
          <a:ext cx="8596668" cy="449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80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21644148"/>
              </p:ext>
            </p:extLst>
          </p:nvPr>
        </p:nvGraphicFramePr>
        <p:xfrm>
          <a:off x="677334" y="609600"/>
          <a:ext cx="8596668" cy="61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691"/>
            <a:ext cx="8596668" cy="4646671"/>
          </a:xfrm>
        </p:spPr>
        <p:txBody>
          <a:bodyPr numCol="2">
            <a:noAutofit/>
          </a:bodyPr>
          <a:lstStyle/>
          <a:p>
            <a:r>
              <a:rPr lang="es-ES" sz="700" dirty="0"/>
              <a:t>CNAE, 2009. </a:t>
            </a:r>
            <a:r>
              <a:rPr lang="es-ES" sz="700" i="1" dirty="0"/>
              <a:t>https://www.cnae.com.es/ </a:t>
            </a:r>
            <a:endParaRPr lang="es-ES" sz="700" dirty="0"/>
          </a:p>
          <a:p>
            <a:r>
              <a:rPr lang="es-ES" sz="700" dirty="0"/>
              <a:t>CNO, 2011. </a:t>
            </a:r>
            <a:r>
              <a:rPr lang="es-ES" sz="700" i="1" dirty="0"/>
              <a:t>https://www.ine.es/dyngs/INEbase/es/operacion.htm?c=Estadistica_C&amp;cid=1254736177033&amp;menu=ultiDatos&amp;idp=1254735976614 </a:t>
            </a:r>
            <a:endParaRPr lang="es-ES" sz="700" dirty="0"/>
          </a:p>
          <a:p>
            <a:r>
              <a:rPr lang="en-US" sz="700" dirty="0"/>
              <a:t>Conference of European Statisticians. Geneva, 14-16 June, 2011. </a:t>
            </a:r>
            <a:r>
              <a:rPr lang="en-US" sz="700" i="1" dirty="0"/>
              <a:t>High-Level Group for the </a:t>
            </a:r>
            <a:r>
              <a:rPr lang="en-US" sz="700" i="1" dirty="0" err="1"/>
              <a:t>Modernisation</a:t>
            </a:r>
            <a:r>
              <a:rPr lang="en-US" sz="700" i="1" dirty="0"/>
              <a:t> of Statistical Production. Strategic vision of the High-Level Group for strategic developments in business architecture in Statistics. </a:t>
            </a:r>
            <a:endParaRPr lang="en-US" sz="700" dirty="0"/>
          </a:p>
          <a:p>
            <a:r>
              <a:rPr lang="es-ES" sz="700" dirty="0"/>
              <a:t>INE IASS. https://www.ine.es/dyngs/INEbase/es/operacion.htm?c=Estadistica_C&amp;cid=1254736176783&amp;menu=resultados&amp;idp=1254735573175#!tabs-1254736195650 </a:t>
            </a:r>
          </a:p>
          <a:p>
            <a:r>
              <a:rPr lang="es-ES" sz="700" dirty="0"/>
              <a:t>INE ENSE. https://www.ine.es/dyngs/INEbase/es/operacion.htm?c=Estadistica_C&amp;cid=1254736176863&amp;menu=ultiDatos&amp;idp=1254735576778 </a:t>
            </a:r>
          </a:p>
          <a:p>
            <a:r>
              <a:rPr lang="en-US" sz="700" dirty="0" err="1"/>
              <a:t>Lebied</a:t>
            </a:r>
            <a:r>
              <a:rPr lang="en-US" sz="700" dirty="0"/>
              <a:t>, M. 2018. </a:t>
            </a:r>
            <a:r>
              <a:rPr lang="en-US" sz="700" i="1" dirty="0"/>
              <a:t>The Ultimate Guide to Modern Data Quality Management (DQM) For An Effective Data Quality Control Driven by The Right Metrics. </a:t>
            </a:r>
            <a:endParaRPr lang="en-US" sz="700" dirty="0"/>
          </a:p>
          <a:p>
            <a:r>
              <a:rPr lang="es-ES" sz="700" dirty="0" err="1"/>
              <a:t>Lethbridge</a:t>
            </a:r>
            <a:r>
              <a:rPr lang="es-ES" sz="700" dirty="0"/>
              <a:t>, T.C., Sim, S.E. &amp; Singer, J., 2005. </a:t>
            </a:r>
            <a:r>
              <a:rPr lang="es-ES" sz="700" i="1" dirty="0" err="1"/>
              <a:t>Studying</a:t>
            </a:r>
            <a:r>
              <a:rPr lang="es-ES" sz="700" i="1" dirty="0"/>
              <a:t> Software </a:t>
            </a:r>
            <a:r>
              <a:rPr lang="es-ES" sz="700" i="1" dirty="0" err="1"/>
              <a:t>Engineers</a:t>
            </a:r>
            <a:r>
              <a:rPr lang="es-ES" sz="700" i="1" dirty="0"/>
              <a:t>: Data </a:t>
            </a:r>
            <a:r>
              <a:rPr lang="es-ES" sz="700" i="1" dirty="0" err="1"/>
              <a:t>Collection</a:t>
            </a:r>
            <a:r>
              <a:rPr lang="es-ES" sz="700" i="1" dirty="0"/>
              <a:t> </a:t>
            </a:r>
            <a:r>
              <a:rPr lang="es-ES" sz="700" i="1" dirty="0" err="1"/>
              <a:t>Techniques</a:t>
            </a:r>
            <a:r>
              <a:rPr lang="es-ES" sz="700" i="1" dirty="0"/>
              <a:t> </a:t>
            </a:r>
            <a:r>
              <a:rPr lang="es-ES" sz="700" i="1" dirty="0" err="1"/>
              <a:t>for</a:t>
            </a:r>
            <a:r>
              <a:rPr lang="es-ES" sz="700" i="1" dirty="0"/>
              <a:t> Software Field </a:t>
            </a:r>
            <a:r>
              <a:rPr lang="es-ES" sz="700" i="1" dirty="0" err="1"/>
              <a:t>Studies</a:t>
            </a:r>
            <a:r>
              <a:rPr lang="es-ES" sz="700" i="1" dirty="0"/>
              <a:t>. </a:t>
            </a:r>
            <a:endParaRPr lang="es-ES" sz="700" dirty="0"/>
          </a:p>
          <a:p>
            <a:r>
              <a:rPr lang="en-US" sz="700" dirty="0"/>
              <a:t>M. van der Loo and E. de </a:t>
            </a:r>
            <a:r>
              <a:rPr lang="en-US" sz="700" dirty="0" err="1"/>
              <a:t>Jonge</a:t>
            </a:r>
            <a:r>
              <a:rPr lang="en-US" sz="700" dirty="0"/>
              <a:t> (2018). </a:t>
            </a:r>
            <a:r>
              <a:rPr lang="en-US" sz="700" i="1" dirty="0"/>
              <a:t>Statistical Data Cleaning with R. Wiley. </a:t>
            </a:r>
            <a:endParaRPr lang="en-US" sz="700" dirty="0"/>
          </a:p>
          <a:p>
            <a:r>
              <a:rPr lang="es-ES" sz="700" dirty="0"/>
              <a:t>R </a:t>
            </a:r>
            <a:r>
              <a:rPr lang="es-ES" sz="700" dirty="0" err="1"/>
              <a:t>Development</a:t>
            </a:r>
            <a:r>
              <a:rPr lang="es-ES" sz="700" dirty="0"/>
              <a:t> Core </a:t>
            </a:r>
            <a:r>
              <a:rPr lang="es-ES" sz="700" dirty="0" err="1"/>
              <a:t>Team</a:t>
            </a:r>
            <a:r>
              <a:rPr lang="es-ES" sz="700" dirty="0"/>
              <a:t>, 2000. </a:t>
            </a:r>
            <a:r>
              <a:rPr lang="es-ES" sz="700" i="1" dirty="0"/>
              <a:t>Introducción a R. Notas sobre R: Un entorno de programación para Análisis de Datos y Gráficos. Versión 1.0.1 </a:t>
            </a:r>
            <a:endParaRPr lang="es-ES" sz="700" dirty="0"/>
          </a:p>
          <a:p>
            <a:r>
              <a:rPr lang="es-ES" sz="700" dirty="0"/>
              <a:t>R </a:t>
            </a:r>
            <a:r>
              <a:rPr lang="es-ES" sz="700" dirty="0" err="1"/>
              <a:t>documentation</a:t>
            </a:r>
            <a:r>
              <a:rPr lang="es-ES" sz="700" dirty="0"/>
              <a:t> </a:t>
            </a:r>
            <a:r>
              <a:rPr lang="es-ES" sz="700" dirty="0" err="1"/>
              <a:t>FastReadFWF</a:t>
            </a:r>
            <a:r>
              <a:rPr lang="es-ES" sz="700" dirty="0"/>
              <a:t>. </a:t>
            </a:r>
            <a:r>
              <a:rPr lang="es-ES" sz="700" i="1" dirty="0"/>
              <a:t>https://www.rdocumentation.org/packages/sss/versions/0.1-0/topics/fast.read.fwf </a:t>
            </a:r>
            <a:endParaRPr lang="es-ES" sz="700" dirty="0"/>
          </a:p>
          <a:p>
            <a:r>
              <a:rPr lang="es-ES" sz="700" dirty="0"/>
              <a:t>R </a:t>
            </a:r>
            <a:r>
              <a:rPr lang="es-ES" sz="700" dirty="0" err="1"/>
              <a:t>documentation</a:t>
            </a:r>
            <a:r>
              <a:rPr lang="es-ES" sz="700" dirty="0"/>
              <a:t> ggplot2. </a:t>
            </a:r>
            <a:r>
              <a:rPr lang="es-ES" sz="700" i="1" dirty="0"/>
              <a:t>https://www.rdocumentation.org/packages/ggplot2/versions/3.3.1 </a:t>
            </a:r>
            <a:endParaRPr lang="es-ES" sz="700" dirty="0"/>
          </a:p>
          <a:p>
            <a:r>
              <a:rPr lang="pt-BR" sz="700" dirty="0"/>
              <a:t>R </a:t>
            </a:r>
            <a:r>
              <a:rPr lang="pt-BR" sz="700" dirty="0" err="1"/>
              <a:t>documentation</a:t>
            </a:r>
            <a:r>
              <a:rPr lang="pt-BR" sz="700" dirty="0"/>
              <a:t> </a:t>
            </a:r>
            <a:r>
              <a:rPr lang="pt-BR" sz="700" dirty="0" err="1"/>
              <a:t>validate</a:t>
            </a:r>
            <a:r>
              <a:rPr lang="pt-BR" sz="700" dirty="0"/>
              <a:t>. </a:t>
            </a:r>
            <a:r>
              <a:rPr lang="pt-BR" sz="700" i="1" dirty="0"/>
              <a:t>https://www.rdocumentation.org/packages/validate/versions/0.9.3 </a:t>
            </a:r>
            <a:endParaRPr lang="pt-BR" sz="700" dirty="0"/>
          </a:p>
          <a:p>
            <a:r>
              <a:rPr lang="es-ES" sz="700" dirty="0"/>
              <a:t>R </a:t>
            </a:r>
            <a:r>
              <a:rPr lang="es-ES" sz="700" dirty="0" err="1"/>
              <a:t>documentation</a:t>
            </a:r>
            <a:r>
              <a:rPr lang="es-ES" sz="700" dirty="0"/>
              <a:t> </a:t>
            </a:r>
            <a:r>
              <a:rPr lang="es-ES" sz="700" dirty="0" err="1"/>
              <a:t>dyplr</a:t>
            </a:r>
            <a:r>
              <a:rPr lang="es-ES" sz="700" dirty="0"/>
              <a:t>. </a:t>
            </a:r>
            <a:r>
              <a:rPr lang="es-ES" sz="700" i="1" dirty="0"/>
              <a:t>https://www.rdocumentation.org/packages/dplyr/versions/0.7.8 </a:t>
            </a:r>
            <a:endParaRPr lang="es-ES" sz="700" dirty="0"/>
          </a:p>
          <a:p>
            <a:r>
              <a:rPr lang="it-IT" sz="700" dirty="0"/>
              <a:t>R </a:t>
            </a:r>
            <a:r>
              <a:rPr lang="it-IT" sz="700" dirty="0" err="1"/>
              <a:t>documentation</a:t>
            </a:r>
            <a:r>
              <a:rPr lang="it-IT" sz="700" dirty="0"/>
              <a:t> </a:t>
            </a:r>
            <a:r>
              <a:rPr lang="it-IT" sz="700" dirty="0" err="1"/>
              <a:t>stringr</a:t>
            </a:r>
            <a:r>
              <a:rPr lang="it-IT" sz="700" dirty="0"/>
              <a:t>. </a:t>
            </a:r>
            <a:r>
              <a:rPr lang="it-IT" sz="700" i="1" dirty="0"/>
              <a:t>https://www.rdocumentation.org/packages/stringr/versions/1.4.0 </a:t>
            </a:r>
            <a:endParaRPr lang="it-IT" sz="700" dirty="0"/>
          </a:p>
          <a:p>
            <a:r>
              <a:rPr lang="es-ES" sz="700" dirty="0"/>
              <a:t>R </a:t>
            </a:r>
            <a:r>
              <a:rPr lang="es-ES" sz="700" dirty="0" err="1"/>
              <a:t>documentation</a:t>
            </a:r>
            <a:r>
              <a:rPr lang="es-ES" sz="700" dirty="0"/>
              <a:t> </a:t>
            </a:r>
            <a:r>
              <a:rPr lang="es-ES" sz="700" dirty="0" err="1"/>
              <a:t>stringi</a:t>
            </a:r>
            <a:r>
              <a:rPr lang="es-ES" sz="700" dirty="0"/>
              <a:t>. </a:t>
            </a:r>
            <a:r>
              <a:rPr lang="es-ES" sz="700" i="1" dirty="0"/>
              <a:t>https://www.rdocumentation.org/packages/stringr/versions/1.4.0 </a:t>
            </a:r>
            <a:endParaRPr lang="es-ES" sz="700" dirty="0"/>
          </a:p>
          <a:p>
            <a:r>
              <a:rPr lang="fr-FR" sz="700" dirty="0"/>
              <a:t>R documentation </a:t>
            </a:r>
            <a:r>
              <a:rPr lang="fr-FR" sz="700" dirty="0" err="1"/>
              <a:t>data.table</a:t>
            </a:r>
            <a:r>
              <a:rPr lang="fr-FR" sz="700" dirty="0"/>
              <a:t>. </a:t>
            </a:r>
            <a:r>
              <a:rPr lang="fr-FR" sz="700" i="1" dirty="0"/>
              <a:t>https://www.rdocumentation.org/packages/data.table/versions/1.12.8 </a:t>
            </a:r>
            <a:endParaRPr lang="fr-FR" sz="700" dirty="0"/>
          </a:p>
          <a:p>
            <a:r>
              <a:rPr lang="en-US" sz="700" dirty="0"/>
              <a:t>Statistic Software, 2019. https://github.com/SNStatComp/awesome-official-statistics-software 47 </a:t>
            </a:r>
          </a:p>
          <a:p>
            <a:r>
              <a:rPr lang="es-ES" sz="700" dirty="0" smtClean="0"/>
              <a:t>Técnicas </a:t>
            </a:r>
            <a:r>
              <a:rPr lang="es-ES" sz="700" dirty="0"/>
              <a:t>de Validación de Datos. </a:t>
            </a:r>
            <a:r>
              <a:rPr lang="es-ES" sz="700" i="1" dirty="0"/>
              <a:t>https://www.tecnologias-informacion.com/validacion.html </a:t>
            </a:r>
            <a:endParaRPr lang="es-ES" sz="700" dirty="0"/>
          </a:p>
          <a:p>
            <a:r>
              <a:rPr lang="en-US" sz="700" dirty="0"/>
              <a:t>T. de Waal, J. </a:t>
            </a:r>
            <a:r>
              <a:rPr lang="en-US" sz="700" dirty="0" err="1"/>
              <a:t>Pannekoek</a:t>
            </a:r>
            <a:r>
              <a:rPr lang="en-US" sz="700" dirty="0"/>
              <a:t>, and S. </a:t>
            </a:r>
            <a:r>
              <a:rPr lang="en-US" sz="700" dirty="0" err="1"/>
              <a:t>Scholtus</a:t>
            </a:r>
            <a:r>
              <a:rPr lang="en-US" sz="700" dirty="0"/>
              <a:t>, 2011</a:t>
            </a:r>
            <a:r>
              <a:rPr lang="en-US" sz="700" i="1" dirty="0"/>
              <a:t>. Handbook of statistical data editing and imputation. Wiley. </a:t>
            </a:r>
            <a:endParaRPr lang="en-US" sz="700" dirty="0"/>
          </a:p>
          <a:p>
            <a:r>
              <a:rPr lang="en-US" sz="700" dirty="0"/>
              <a:t>UNECE. Generic Statistical Business Process Model v5.0. UNECE, 2013. </a:t>
            </a:r>
            <a:r>
              <a:rPr lang="en-US" sz="700" i="1" dirty="0"/>
              <a:t>Available at http://www1.unece.org/stat/platform/display/metis/The+Generic+Statistical+Business+Process+Model (accessed on May 19, 2016). </a:t>
            </a:r>
            <a:endParaRPr lang="en-US" sz="700" dirty="0"/>
          </a:p>
          <a:p>
            <a:r>
              <a:rPr lang="en-US" sz="700" dirty="0"/>
              <a:t>UNECE. Generic Statistical Information Model v1.1. UNECE, 2013</a:t>
            </a:r>
            <a:r>
              <a:rPr lang="en-US" sz="700" i="1" dirty="0"/>
              <a:t>. Available at http://www1.unece.org/stat/platform/display/metis/Generic+Statistical+Information+Model (accessed on May 19, 2016). </a:t>
            </a:r>
            <a:endParaRPr lang="en-US" sz="700" dirty="0"/>
          </a:p>
          <a:p>
            <a:r>
              <a:rPr lang="en-US" sz="700" dirty="0"/>
              <a:t>UNECE. Common Statistical Production </a:t>
            </a:r>
            <a:r>
              <a:rPr lang="en-US" sz="700" dirty="0" err="1"/>
              <a:t>Arquitecture</a:t>
            </a:r>
            <a:r>
              <a:rPr lang="en-US" sz="700" dirty="0"/>
              <a:t> v1.5. UNECE, 2013. </a:t>
            </a:r>
            <a:r>
              <a:rPr lang="en-US" sz="700" i="1" dirty="0"/>
              <a:t>Available at http://www1.unece.org/stat/platform/display/CSPA/Common+Statistical+Production+Architecture+Home (accessed on May 19, 2016). </a:t>
            </a:r>
            <a:endParaRPr lang="en-US" sz="700" dirty="0"/>
          </a:p>
          <a:p>
            <a:r>
              <a:rPr lang="en-US" sz="700" dirty="0"/>
              <a:t>UNECE. Generic Activity Model for Statistical Organizations v1.0. UNECE, 2015. </a:t>
            </a:r>
            <a:r>
              <a:rPr lang="en-US" sz="700" i="1" dirty="0"/>
              <a:t>Available at http://www1.unece.org/stat/platform/display/GAMSO/GAMSO+Home (accessed on May 19, 2016). </a:t>
            </a:r>
            <a:endParaRPr lang="en-US" sz="700" dirty="0"/>
          </a:p>
          <a:p>
            <a:r>
              <a:rPr lang="en-US" sz="700" dirty="0"/>
              <a:t>UNECE. Generic Statistical Data Editing Models v1.0. UNECE, 2015. </a:t>
            </a:r>
            <a:r>
              <a:rPr lang="en-US" sz="700" i="1" dirty="0"/>
              <a:t>Available at http://www1.unece.org/stat/platform/pages/viewpage.action?pageId=117774163 (accessed on May 19, 2016). </a:t>
            </a:r>
            <a:endParaRPr lang="en-US" sz="700" dirty="0"/>
          </a:p>
          <a:p>
            <a:r>
              <a:rPr lang="en-US" sz="700" dirty="0"/>
              <a:t>U.S. Federal Committee on Statistical Methodology, 1990. </a:t>
            </a:r>
            <a:r>
              <a:rPr lang="en-US" sz="700" i="1" dirty="0"/>
              <a:t>Data Editing in Federal Statistical Agencies. Technical report, Statistical Policy Office: U.S. Office </a:t>
            </a:r>
            <a:r>
              <a:rPr lang="en-US" sz="700" i="1" dirty="0" err="1"/>
              <a:t>ofManagement</a:t>
            </a:r>
            <a:r>
              <a:rPr lang="en-US" sz="700" i="1" dirty="0"/>
              <a:t> and Budget, Washington, D.C. </a:t>
            </a:r>
            <a:endParaRPr lang="en-US" sz="700" dirty="0"/>
          </a:p>
          <a:p>
            <a:r>
              <a:rPr lang="en-US" sz="700" dirty="0"/>
              <a:t>W. Gilley. Jerry, 1990 </a:t>
            </a:r>
            <a:r>
              <a:rPr lang="en-US" sz="700" i="1" dirty="0"/>
              <a:t>How to Collect Data. </a:t>
            </a:r>
            <a:endParaRPr lang="en-US" sz="700" dirty="0"/>
          </a:p>
          <a:p>
            <a:r>
              <a:rPr lang="es-ES" sz="700" dirty="0"/>
              <a:t>.YAML. </a:t>
            </a:r>
            <a:r>
              <a:rPr lang="es-ES" sz="700" i="1" dirty="0"/>
              <a:t>https://cran.r-project.org/web/packages/validate/vignettes/rule_files.html </a:t>
            </a:r>
            <a:endParaRPr lang="es-ES" sz="700" dirty="0"/>
          </a:p>
        </p:txBody>
      </p:sp>
    </p:spTree>
    <p:extLst>
      <p:ext uri="{BB962C8B-B14F-4D97-AF65-F5344CB8AC3E}">
        <p14:creationId xmlns:p14="http://schemas.microsoft.com/office/powerpoint/2010/main" val="416144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8872290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Trabajo de Fin de Grado en formato PDF, donde se pueden encontrar el resto de documento citados y necesarios para la comprensión total del mismo.</a:t>
            </a:r>
          </a:p>
          <a:p>
            <a:r>
              <a:rPr lang="es-ES_tradnl" dirty="0">
                <a:hlinkClick r:id="rId7"/>
              </a:rPr>
              <a:t>https://</a:t>
            </a:r>
            <a:r>
              <a:rPr lang="es-ES_tradnl" dirty="0" smtClean="0">
                <a:hlinkClick r:id="rId7"/>
              </a:rPr>
              <a:t>github.com/CarlosAA5/IASS_ENSE_DATAVAL/blob/master/DGECOMAT_2019-2020_50563228M_MAT.pdf</a:t>
            </a: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También se puede encontrar la presentación actual en la siguiente carpeta.</a:t>
            </a:r>
          </a:p>
          <a:p>
            <a:r>
              <a:rPr lang="es-ES_tradnl" dirty="0" smtClean="0"/>
              <a:t> </a:t>
            </a:r>
            <a:r>
              <a:rPr lang="es-ES_tradnl" dirty="0">
                <a:hlinkClick r:id="rId8"/>
              </a:rPr>
              <a:t>https://</a:t>
            </a:r>
            <a:r>
              <a:rPr lang="es-ES_tradnl" dirty="0" smtClean="0">
                <a:hlinkClick r:id="rId8"/>
              </a:rPr>
              <a:t>github.com/CarlosAA5/IASS_ENSE_DATAVAL/blob/master</a:t>
            </a:r>
            <a:r>
              <a:rPr lang="es-ES_tradnl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438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30045"/>
            <a:ext cx="8596668" cy="1764866"/>
          </a:xfrm>
        </p:spPr>
        <p:txBody>
          <a:bodyPr>
            <a:noAutofit/>
          </a:bodyPr>
          <a:lstStyle/>
          <a:p>
            <a:pPr algn="just"/>
            <a:r>
              <a:rPr lang="es-ES_tradnl" sz="2400" dirty="0" smtClean="0"/>
              <a:t>A David Salgado Fernández por su idea de hacer este TFG, por su ayuda con documentación, con los datos, con el procedimiento, por su disposición en todo momento y por sus consejos.</a:t>
            </a:r>
          </a:p>
          <a:p>
            <a:pPr algn="just"/>
            <a:r>
              <a:rPr lang="es-ES_tradnl" sz="2400" dirty="0" smtClean="0"/>
              <a:t>A Elena Rosa Pérez por sus consejos y su inestimable visión desde el punto de vista experto que mejoró considerablemente el trabajo.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1508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8395260"/>
              </p:ext>
            </p:extLst>
          </p:nvPr>
        </p:nvGraphicFramePr>
        <p:xfrm>
          <a:off x="677334" y="609600"/>
          <a:ext cx="8596668" cy="73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1783"/>
            <a:ext cx="8596668" cy="4699579"/>
          </a:xfrm>
        </p:spPr>
        <p:txBody>
          <a:bodyPr>
            <a:normAutofit lnSpcReduction="10000"/>
          </a:bodyPr>
          <a:lstStyle/>
          <a:p>
            <a:r>
              <a:rPr lang="es-ES_tradnl" sz="2400" dirty="0" smtClean="0"/>
              <a:t>Resumen</a:t>
            </a:r>
          </a:p>
          <a:p>
            <a:r>
              <a:rPr lang="es-ES_tradnl" sz="2400" dirty="0" smtClean="0"/>
              <a:t>Introducción</a:t>
            </a:r>
          </a:p>
          <a:p>
            <a:r>
              <a:rPr lang="es-ES_tradnl" sz="2400" dirty="0" smtClean="0"/>
              <a:t>Materiales  y Métodos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_tradnl" sz="2000" dirty="0" smtClean="0"/>
              <a:t>Materiales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_tradnl" sz="2000" dirty="0" smtClean="0"/>
              <a:t>Métodos</a:t>
            </a:r>
            <a:endParaRPr lang="es-ES" sz="2000" dirty="0" smtClean="0"/>
          </a:p>
          <a:p>
            <a:r>
              <a:rPr lang="es-ES_tradnl" sz="2400" dirty="0" smtClean="0"/>
              <a:t>Resultados</a:t>
            </a:r>
          </a:p>
          <a:p>
            <a:r>
              <a:rPr lang="es-ES_tradnl" sz="2400" dirty="0" smtClean="0"/>
              <a:t>Conclusión</a:t>
            </a:r>
          </a:p>
          <a:p>
            <a:r>
              <a:rPr lang="es-ES_tradnl" sz="2400" dirty="0" smtClean="0"/>
              <a:t>Bibliografía</a:t>
            </a:r>
          </a:p>
          <a:p>
            <a:r>
              <a:rPr lang="es-ES_tradnl" sz="2400" dirty="0" smtClean="0"/>
              <a:t>Anexos</a:t>
            </a:r>
          </a:p>
          <a:p>
            <a:r>
              <a:rPr lang="es-ES_tradnl" sz="2400" dirty="0" smtClean="0"/>
              <a:t>Agradecimientos</a:t>
            </a:r>
          </a:p>
        </p:txBody>
      </p:sp>
    </p:spTree>
    <p:extLst>
      <p:ext uri="{BB962C8B-B14F-4D97-AF65-F5344CB8AC3E}">
        <p14:creationId xmlns:p14="http://schemas.microsoft.com/office/powerpoint/2010/main" val="153466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8776226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786754"/>
            <a:ext cx="4184035" cy="2799037"/>
          </a:xfrm>
        </p:spPr>
        <p:txBody>
          <a:bodyPr/>
          <a:lstStyle/>
          <a:p>
            <a:r>
              <a:rPr lang="es-ES_tradnl" sz="2800" b="1" dirty="0"/>
              <a:t>Objetivo</a:t>
            </a:r>
            <a:r>
              <a:rPr lang="es-ES_tradnl" sz="2800" dirty="0"/>
              <a:t>: mostrar mismo procedimiento de validación informatizado para dos encuestas diferentes.</a:t>
            </a:r>
            <a:endParaRPr lang="es-ES" sz="2800" dirty="0"/>
          </a:p>
          <a:p>
            <a:endParaRPr lang="es-ES" dirty="0"/>
          </a:p>
        </p:txBody>
      </p:sp>
      <p:graphicFrame>
        <p:nvGraphicFramePr>
          <p:cNvPr id="5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0524521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025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10672533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Definición de Validación: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Tipos de recogida de datos: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_tradnl" dirty="0" smtClean="0"/>
              <a:t>Manual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_tradnl" dirty="0" smtClean="0"/>
              <a:t>Automática</a:t>
            </a:r>
            <a:endParaRPr lang="es-ES" dirty="0" smtClean="0"/>
          </a:p>
          <a:p>
            <a:pPr marL="457200" lvl="1" indent="0">
              <a:buNone/>
            </a:pPr>
            <a:endParaRPr lang="es-ES_trad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3323427"/>
            <a:ext cx="3215268" cy="2411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1997" y="3339548"/>
            <a:ext cx="3733464" cy="23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9240289"/>
              </p:ext>
            </p:extLst>
          </p:nvPr>
        </p:nvGraphicFramePr>
        <p:xfrm>
          <a:off x="677334" y="864704"/>
          <a:ext cx="4184035" cy="517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7529042"/>
              </p:ext>
            </p:extLst>
          </p:nvPr>
        </p:nvGraphicFramePr>
        <p:xfrm>
          <a:off x="5089970" y="864705"/>
          <a:ext cx="4184034" cy="517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0453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11357"/>
            <a:ext cx="7766936" cy="263947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s-ES_tradnl" sz="7200" dirty="0" smtClean="0"/>
              <a:t>MATERIALES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177183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02780414"/>
              </p:ext>
            </p:extLst>
          </p:nvPr>
        </p:nvGraphicFramePr>
        <p:xfrm>
          <a:off x="677334" y="60960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18082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4905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670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ctr"/>
            <a:r>
              <a:rPr lang="es-ES_tradnl" dirty="0" smtClean="0"/>
              <a:t>Datos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860853"/>
              </p:ext>
            </p:extLst>
          </p:nvPr>
        </p:nvGraphicFramePr>
        <p:xfrm>
          <a:off x="677334" y="1441175"/>
          <a:ext cx="8596668" cy="46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12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183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ctr"/>
            <a:r>
              <a:rPr lang="es-ES_tradnl" dirty="0" smtClean="0"/>
              <a:t>Controles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99190"/>
              </p:ext>
            </p:extLst>
          </p:nvPr>
        </p:nvGraphicFramePr>
        <p:xfrm>
          <a:off x="677334" y="1500809"/>
          <a:ext cx="8596668" cy="4540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4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3595</TotalTime>
  <Words>939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 Estudio empírico de estandarización de reglas de validación en la producción estadística oficial </vt:lpstr>
      <vt:lpstr>PowerPoint Presentation</vt:lpstr>
      <vt:lpstr>PowerPoint Presentation</vt:lpstr>
      <vt:lpstr>PowerPoint Presentation</vt:lpstr>
      <vt:lpstr>PowerPoint Presentation</vt:lpstr>
      <vt:lpstr>MATERIALES</vt:lpstr>
      <vt:lpstr>PowerPoint Presentation</vt:lpstr>
      <vt:lpstr>Datos</vt:lpstr>
      <vt:lpstr>Controles</vt:lpstr>
      <vt:lpstr>MÉTODOS</vt:lpstr>
      <vt:lpstr>SCRIPT</vt:lpstr>
      <vt:lpstr>EDITS</vt:lpstr>
      <vt:lpstr>VALIDATE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Management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empírico de estandarización de reglas de validación en la producción estadística oficial</dc:title>
  <dc:creator>Carlos Álvarez Aparicio</dc:creator>
  <cp:lastModifiedBy>Carlos Álvarez Aparicio</cp:lastModifiedBy>
  <cp:revision>25</cp:revision>
  <dcterms:created xsi:type="dcterms:W3CDTF">2020-07-15T14:39:22Z</dcterms:created>
  <dcterms:modified xsi:type="dcterms:W3CDTF">2020-07-20T18:31:52Z</dcterms:modified>
</cp:coreProperties>
</file>