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9" r:id="rId12"/>
    <p:sldId id="271" r:id="rId13"/>
    <p:sldId id="272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933EA-908F-4C02-8227-B7114E21E233}" v="39" dt="2025-01-15T19:42:03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9" autoAdjust="0"/>
    <p:restoredTop sz="94660"/>
  </p:normalViewPr>
  <p:slideViewPr>
    <p:cSldViewPr snapToGrid="0">
      <p:cViewPr>
        <p:scale>
          <a:sx n="66" d="100"/>
          <a:sy n="66" d="100"/>
        </p:scale>
        <p:origin x="4412" y="-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Alberto Brito de Carvalho" userId="e2766b3feb04b1c0" providerId="LiveId" clId="{26C933EA-908F-4C02-8227-B7114E21E233}"/>
    <pc:docChg chg="undo custSel addSld delSld modSld sldOrd">
      <pc:chgData name="Carlos Alberto Brito de Carvalho" userId="e2766b3feb04b1c0" providerId="LiveId" clId="{26C933EA-908F-4C02-8227-B7114E21E233}" dt="2025-01-15T19:32:21.351" v="438" actId="1076"/>
      <pc:docMkLst>
        <pc:docMk/>
      </pc:docMkLst>
      <pc:sldChg chg="addSp delSp modSp mod">
        <pc:chgData name="Carlos Alberto Brito de Carvalho" userId="e2766b3feb04b1c0" providerId="LiveId" clId="{26C933EA-908F-4C02-8227-B7114E21E233}" dt="2025-01-15T19:30:30.191" v="434" actId="478"/>
        <pc:sldMkLst>
          <pc:docMk/>
          <pc:sldMk cId="341222598" sldId="257"/>
        </pc:sldMkLst>
        <pc:spChg chg="add mod">
          <ac:chgData name="Carlos Alberto Brito de Carvalho" userId="e2766b3feb04b1c0" providerId="LiveId" clId="{26C933EA-908F-4C02-8227-B7114E21E233}" dt="2025-01-15T19:12:06.203" v="14" actId="255"/>
          <ac:spMkLst>
            <pc:docMk/>
            <pc:sldMk cId="341222598" sldId="257"/>
            <ac:spMk id="2" creationId="{3F68FE3D-CAA2-A7BB-2FE8-1337DFD528E1}"/>
          </ac:spMkLst>
        </pc:spChg>
        <pc:spChg chg="del">
          <ac:chgData name="Carlos Alberto Brito de Carvalho" userId="e2766b3feb04b1c0" providerId="LiveId" clId="{26C933EA-908F-4C02-8227-B7114E21E233}" dt="2025-01-15T19:30:30.191" v="434" actId="478"/>
          <ac:spMkLst>
            <pc:docMk/>
            <pc:sldMk cId="341222598" sldId="257"/>
            <ac:spMk id="4" creationId="{D4B4EE3A-71DF-98F5-8C63-283057DA5D6B}"/>
          </ac:spMkLst>
        </pc:spChg>
      </pc:sldChg>
      <pc:sldChg chg="addSp modSp new mod">
        <pc:chgData name="Carlos Alberto Brito de Carvalho" userId="e2766b3feb04b1c0" providerId="LiveId" clId="{26C933EA-908F-4C02-8227-B7114E21E233}" dt="2025-01-15T19:16:46.824" v="114" actId="20577"/>
        <pc:sldMkLst>
          <pc:docMk/>
          <pc:sldMk cId="4058393249" sldId="258"/>
        </pc:sldMkLst>
        <pc:spChg chg="add mod">
          <ac:chgData name="Carlos Alberto Brito de Carvalho" userId="e2766b3feb04b1c0" providerId="LiveId" clId="{26C933EA-908F-4C02-8227-B7114E21E233}" dt="2025-01-15T19:15:37.501" v="76" actId="120"/>
          <ac:spMkLst>
            <pc:docMk/>
            <pc:sldMk cId="4058393249" sldId="258"/>
            <ac:spMk id="2" creationId="{60E827FA-4C52-3FE8-8CC3-4A9B6D036093}"/>
          </ac:spMkLst>
        </pc:spChg>
        <pc:spChg chg="add mod">
          <ac:chgData name="Carlos Alberto Brito de Carvalho" userId="e2766b3feb04b1c0" providerId="LiveId" clId="{26C933EA-908F-4C02-8227-B7114E21E233}" dt="2025-01-15T19:16:46.824" v="114" actId="20577"/>
          <ac:spMkLst>
            <pc:docMk/>
            <pc:sldMk cId="4058393249" sldId="258"/>
            <ac:spMk id="3" creationId="{0278AFD7-B87A-1C1E-17DE-A346BE1FD9C1}"/>
          </ac:spMkLst>
        </pc:spChg>
        <pc:picChg chg="add mod">
          <ac:chgData name="Carlos Alberto Brito de Carvalho" userId="e2766b3feb04b1c0" providerId="LiveId" clId="{26C933EA-908F-4C02-8227-B7114E21E233}" dt="2025-01-15T19:09:53.826" v="11" actId="1076"/>
          <ac:picMkLst>
            <pc:docMk/>
            <pc:sldMk cId="4058393249" sldId="258"/>
            <ac:picMk id="1026" creationId="{F8243E10-B100-B548-7105-5D2CB53918C7}"/>
          </ac:picMkLst>
        </pc:picChg>
      </pc:sldChg>
      <pc:sldChg chg="add del">
        <pc:chgData name="Carlos Alberto Brito de Carvalho" userId="e2766b3feb04b1c0" providerId="LiveId" clId="{26C933EA-908F-4C02-8227-B7114E21E233}" dt="2025-01-15T19:14:53.548" v="67" actId="47"/>
        <pc:sldMkLst>
          <pc:docMk/>
          <pc:sldMk cId="975526666" sldId="259"/>
        </pc:sldMkLst>
      </pc:sldChg>
      <pc:sldChg chg="add del">
        <pc:chgData name="Carlos Alberto Brito de Carvalho" userId="e2766b3feb04b1c0" providerId="LiveId" clId="{26C933EA-908F-4C02-8227-B7114E21E233}" dt="2025-01-15T19:17:58.969" v="129" actId="47"/>
        <pc:sldMkLst>
          <pc:docMk/>
          <pc:sldMk cId="227978997" sldId="260"/>
        </pc:sldMkLst>
      </pc:sldChg>
      <pc:sldChg chg="addSp delSp modSp add mod">
        <pc:chgData name="Carlos Alberto Brito de Carvalho" userId="e2766b3feb04b1c0" providerId="LiveId" clId="{26C933EA-908F-4C02-8227-B7114E21E233}" dt="2025-01-15T19:16:42.042" v="112" actId="20577"/>
        <pc:sldMkLst>
          <pc:docMk/>
          <pc:sldMk cId="1082877858" sldId="261"/>
        </pc:sldMkLst>
        <pc:spChg chg="del mod">
          <ac:chgData name="Carlos Alberto Brito de Carvalho" userId="e2766b3feb04b1c0" providerId="LiveId" clId="{26C933EA-908F-4C02-8227-B7114E21E233}" dt="2025-01-15T19:15:30.243" v="73" actId="478"/>
          <ac:spMkLst>
            <pc:docMk/>
            <pc:sldMk cId="1082877858" sldId="261"/>
            <ac:spMk id="2" creationId="{8FF07B54-839A-E22D-BB5E-E2FB19E357E4}"/>
          </ac:spMkLst>
        </pc:spChg>
        <pc:spChg chg="mod">
          <ac:chgData name="Carlos Alberto Brito de Carvalho" userId="e2766b3feb04b1c0" providerId="LiveId" clId="{26C933EA-908F-4C02-8227-B7114E21E233}" dt="2025-01-15T19:16:42.042" v="112" actId="20577"/>
          <ac:spMkLst>
            <pc:docMk/>
            <pc:sldMk cId="1082877858" sldId="261"/>
            <ac:spMk id="3" creationId="{B0A4D7BE-9FA7-84D5-9C57-85D937A813F1}"/>
          </ac:spMkLst>
        </pc:spChg>
        <pc:spChg chg="add mod">
          <ac:chgData name="Carlos Alberto Brito de Carvalho" userId="e2766b3feb04b1c0" providerId="LiveId" clId="{26C933EA-908F-4C02-8227-B7114E21E233}" dt="2025-01-15T19:15:46.009" v="94" actId="20577"/>
          <ac:spMkLst>
            <pc:docMk/>
            <pc:sldMk cId="1082877858" sldId="261"/>
            <ac:spMk id="4" creationId="{FCAC5406-CF23-33A6-22F2-675EEE47F362}"/>
          </ac:spMkLst>
        </pc:spChg>
      </pc:sldChg>
      <pc:sldChg chg="modSp add mod">
        <pc:chgData name="Carlos Alberto Brito de Carvalho" userId="e2766b3feb04b1c0" providerId="LiveId" clId="{26C933EA-908F-4C02-8227-B7114E21E233}" dt="2025-01-15T19:17:45.802" v="125" actId="2711"/>
        <pc:sldMkLst>
          <pc:docMk/>
          <pc:sldMk cId="2434172861" sldId="262"/>
        </pc:sldMkLst>
        <pc:spChg chg="mod">
          <ac:chgData name="Carlos Alberto Brito de Carvalho" userId="e2766b3feb04b1c0" providerId="LiveId" clId="{26C933EA-908F-4C02-8227-B7114E21E233}" dt="2025-01-15T19:17:45.802" v="125" actId="2711"/>
          <ac:spMkLst>
            <pc:docMk/>
            <pc:sldMk cId="2434172861" sldId="262"/>
            <ac:spMk id="3" creationId="{DF77D375-3E4C-11DF-6223-CE8FCECD8EA0}"/>
          </ac:spMkLst>
        </pc:spChg>
        <pc:spChg chg="mod">
          <ac:chgData name="Carlos Alberto Brito de Carvalho" userId="e2766b3feb04b1c0" providerId="LiveId" clId="{26C933EA-908F-4C02-8227-B7114E21E233}" dt="2025-01-15T19:17:21.561" v="122" actId="20577"/>
          <ac:spMkLst>
            <pc:docMk/>
            <pc:sldMk cId="2434172861" sldId="262"/>
            <ac:spMk id="4" creationId="{E26DC6EE-F900-0061-F0C0-C525148D3DDD}"/>
          </ac:spMkLst>
        </pc:spChg>
      </pc:sldChg>
      <pc:sldChg chg="modSp add mod ord">
        <pc:chgData name="Carlos Alberto Brito de Carvalho" userId="e2766b3feb04b1c0" providerId="LiveId" clId="{26C933EA-908F-4C02-8227-B7114E21E233}" dt="2025-01-15T19:19:22.008" v="145" actId="5793"/>
        <pc:sldMkLst>
          <pc:docMk/>
          <pc:sldMk cId="1816856374" sldId="263"/>
        </pc:sldMkLst>
        <pc:spChg chg="mod">
          <ac:chgData name="Carlos Alberto Brito de Carvalho" userId="e2766b3feb04b1c0" providerId="LiveId" clId="{26C933EA-908F-4C02-8227-B7114E21E233}" dt="2025-01-15T19:19:22.008" v="145" actId="5793"/>
          <ac:spMkLst>
            <pc:docMk/>
            <pc:sldMk cId="1816856374" sldId="263"/>
            <ac:spMk id="3" creationId="{75543CEB-1F2B-39FE-54DE-D95807FBC774}"/>
          </ac:spMkLst>
        </pc:spChg>
        <pc:spChg chg="mod">
          <ac:chgData name="Carlos Alberto Brito de Carvalho" userId="e2766b3feb04b1c0" providerId="LiveId" clId="{26C933EA-908F-4C02-8227-B7114E21E233}" dt="2025-01-15T19:18:59.093" v="140"/>
          <ac:spMkLst>
            <pc:docMk/>
            <pc:sldMk cId="1816856374" sldId="263"/>
            <ac:spMk id="4" creationId="{DAC0CE02-26FA-AAAF-20E5-1AD4A529358D}"/>
          </ac:spMkLst>
        </pc:spChg>
      </pc:sldChg>
      <pc:sldChg chg="modSp add mod ord">
        <pc:chgData name="Carlos Alberto Brito de Carvalho" userId="e2766b3feb04b1c0" providerId="LiveId" clId="{26C933EA-908F-4C02-8227-B7114E21E233}" dt="2025-01-15T19:20:11.699" v="148" actId="20577"/>
        <pc:sldMkLst>
          <pc:docMk/>
          <pc:sldMk cId="3835256007" sldId="264"/>
        </pc:sldMkLst>
        <pc:spChg chg="mod">
          <ac:chgData name="Carlos Alberto Brito de Carvalho" userId="e2766b3feb04b1c0" providerId="LiveId" clId="{26C933EA-908F-4C02-8227-B7114E21E233}" dt="2025-01-15T19:20:11.699" v="148" actId="20577"/>
          <ac:spMkLst>
            <pc:docMk/>
            <pc:sldMk cId="3835256007" sldId="264"/>
            <ac:spMk id="3" creationId="{6C7C2D5C-5B82-D2F5-93AA-B780A6CBDA6E}"/>
          </ac:spMkLst>
        </pc:spChg>
      </pc:sldChg>
      <pc:sldChg chg="modSp add mod">
        <pc:chgData name="Carlos Alberto Brito de Carvalho" userId="e2766b3feb04b1c0" providerId="LiveId" clId="{26C933EA-908F-4C02-8227-B7114E21E233}" dt="2025-01-15T19:20:57.829" v="157" actId="20577"/>
        <pc:sldMkLst>
          <pc:docMk/>
          <pc:sldMk cId="2441958719" sldId="265"/>
        </pc:sldMkLst>
        <pc:spChg chg="mod">
          <ac:chgData name="Carlos Alberto Brito de Carvalho" userId="e2766b3feb04b1c0" providerId="LiveId" clId="{26C933EA-908F-4C02-8227-B7114E21E233}" dt="2025-01-15T19:20:57.829" v="157" actId="20577"/>
          <ac:spMkLst>
            <pc:docMk/>
            <pc:sldMk cId="2441958719" sldId="265"/>
            <ac:spMk id="3" creationId="{75CF431D-99F9-B528-617D-6040970EAB31}"/>
          </ac:spMkLst>
        </pc:spChg>
        <pc:spChg chg="mod">
          <ac:chgData name="Carlos Alberto Brito de Carvalho" userId="e2766b3feb04b1c0" providerId="LiveId" clId="{26C933EA-908F-4C02-8227-B7114E21E233}" dt="2025-01-15T19:20:30.878" v="152"/>
          <ac:spMkLst>
            <pc:docMk/>
            <pc:sldMk cId="2441958719" sldId="265"/>
            <ac:spMk id="4" creationId="{CB4898A9-1DEA-D5EB-9749-C06FB27C4402}"/>
          </ac:spMkLst>
        </pc:spChg>
      </pc:sldChg>
      <pc:sldChg chg="modSp add mod">
        <pc:chgData name="Carlos Alberto Brito de Carvalho" userId="e2766b3feb04b1c0" providerId="LiveId" clId="{26C933EA-908F-4C02-8227-B7114E21E233}" dt="2025-01-15T19:21:38.748" v="166" actId="20577"/>
        <pc:sldMkLst>
          <pc:docMk/>
          <pc:sldMk cId="2353663993" sldId="266"/>
        </pc:sldMkLst>
        <pc:spChg chg="mod">
          <ac:chgData name="Carlos Alberto Brito de Carvalho" userId="e2766b3feb04b1c0" providerId="LiveId" clId="{26C933EA-908F-4C02-8227-B7114E21E233}" dt="2025-01-15T19:21:38.748" v="166" actId="20577"/>
          <ac:spMkLst>
            <pc:docMk/>
            <pc:sldMk cId="2353663993" sldId="266"/>
            <ac:spMk id="3" creationId="{040DB2B1-2D3A-86EE-085C-BE1EFF101614}"/>
          </ac:spMkLst>
        </pc:spChg>
        <pc:spChg chg="mod">
          <ac:chgData name="Carlos Alberto Brito de Carvalho" userId="e2766b3feb04b1c0" providerId="LiveId" clId="{26C933EA-908F-4C02-8227-B7114E21E233}" dt="2025-01-15T19:21:18.267" v="161"/>
          <ac:spMkLst>
            <pc:docMk/>
            <pc:sldMk cId="2353663993" sldId="266"/>
            <ac:spMk id="4" creationId="{6194BD8E-9D8B-740D-EAC1-977462A39065}"/>
          </ac:spMkLst>
        </pc:spChg>
      </pc:sldChg>
      <pc:sldChg chg="modSp add mod">
        <pc:chgData name="Carlos Alberto Brito de Carvalho" userId="e2766b3feb04b1c0" providerId="LiveId" clId="{26C933EA-908F-4C02-8227-B7114E21E233}" dt="2025-01-15T19:22:35.348" v="178" actId="20577"/>
        <pc:sldMkLst>
          <pc:docMk/>
          <pc:sldMk cId="1109394631" sldId="267"/>
        </pc:sldMkLst>
        <pc:spChg chg="mod">
          <ac:chgData name="Carlos Alberto Brito de Carvalho" userId="e2766b3feb04b1c0" providerId="LiveId" clId="{26C933EA-908F-4C02-8227-B7114E21E233}" dt="2025-01-15T19:22:20.205" v="175" actId="255"/>
          <ac:spMkLst>
            <pc:docMk/>
            <pc:sldMk cId="1109394631" sldId="267"/>
            <ac:spMk id="3" creationId="{BB3181FB-B164-A246-264D-6CD74CAFE73B}"/>
          </ac:spMkLst>
        </pc:spChg>
        <pc:spChg chg="mod">
          <ac:chgData name="Carlos Alberto Brito de Carvalho" userId="e2766b3feb04b1c0" providerId="LiveId" clId="{26C933EA-908F-4C02-8227-B7114E21E233}" dt="2025-01-15T19:22:35.348" v="178" actId="20577"/>
          <ac:spMkLst>
            <pc:docMk/>
            <pc:sldMk cId="1109394631" sldId="267"/>
            <ac:spMk id="4" creationId="{FB92EBC0-8023-A960-813A-104BA518200D}"/>
          </ac:spMkLst>
        </pc:spChg>
      </pc:sldChg>
      <pc:sldChg chg="new del">
        <pc:chgData name="Carlos Alberto Brito de Carvalho" userId="e2766b3feb04b1c0" providerId="LiveId" clId="{26C933EA-908F-4C02-8227-B7114E21E233}" dt="2025-01-15T19:31:04.146" v="436" actId="47"/>
        <pc:sldMkLst>
          <pc:docMk/>
          <pc:sldMk cId="1888452610" sldId="268"/>
        </pc:sldMkLst>
      </pc:sldChg>
      <pc:sldChg chg="modSp add mod">
        <pc:chgData name="Carlos Alberto Brito de Carvalho" userId="e2766b3feb04b1c0" providerId="LiveId" clId="{26C933EA-908F-4C02-8227-B7114E21E233}" dt="2025-01-15T19:23:24.495" v="187" actId="20577"/>
        <pc:sldMkLst>
          <pc:docMk/>
          <pc:sldMk cId="3020893366" sldId="269"/>
        </pc:sldMkLst>
        <pc:spChg chg="mod">
          <ac:chgData name="Carlos Alberto Brito de Carvalho" userId="e2766b3feb04b1c0" providerId="LiveId" clId="{26C933EA-908F-4C02-8227-B7114E21E233}" dt="2025-01-15T19:23:24.495" v="187" actId="20577"/>
          <ac:spMkLst>
            <pc:docMk/>
            <pc:sldMk cId="3020893366" sldId="269"/>
            <ac:spMk id="3" creationId="{1D4FD9B2-E286-DD83-26C2-D5CDA8872CF5}"/>
          </ac:spMkLst>
        </pc:spChg>
        <pc:spChg chg="mod">
          <ac:chgData name="Carlos Alberto Brito de Carvalho" userId="e2766b3feb04b1c0" providerId="LiveId" clId="{26C933EA-908F-4C02-8227-B7114E21E233}" dt="2025-01-15T19:23:05.227" v="182" actId="6549"/>
          <ac:spMkLst>
            <pc:docMk/>
            <pc:sldMk cId="3020893366" sldId="269"/>
            <ac:spMk id="4" creationId="{FCBFD439-8F8D-3DA0-09B3-E9813FD082EE}"/>
          </ac:spMkLst>
        </pc:spChg>
      </pc:sldChg>
      <pc:sldChg chg="new del">
        <pc:chgData name="Carlos Alberto Brito de Carvalho" userId="e2766b3feb04b1c0" providerId="LiveId" clId="{26C933EA-908F-4C02-8227-B7114E21E233}" dt="2025-01-15T19:31:02.773" v="435" actId="47"/>
        <pc:sldMkLst>
          <pc:docMk/>
          <pc:sldMk cId="2803389842" sldId="270"/>
        </pc:sldMkLst>
      </pc:sldChg>
      <pc:sldChg chg="modSp add mod">
        <pc:chgData name="Carlos Alberto Brito de Carvalho" userId="e2766b3feb04b1c0" providerId="LiveId" clId="{26C933EA-908F-4C02-8227-B7114E21E233}" dt="2025-01-15T19:24:18.530" v="204" actId="20577"/>
        <pc:sldMkLst>
          <pc:docMk/>
          <pc:sldMk cId="3501077173" sldId="271"/>
        </pc:sldMkLst>
        <pc:spChg chg="mod">
          <ac:chgData name="Carlos Alberto Brito de Carvalho" userId="e2766b3feb04b1c0" providerId="LiveId" clId="{26C933EA-908F-4C02-8227-B7114E21E233}" dt="2025-01-15T19:24:18.530" v="204" actId="20577"/>
          <ac:spMkLst>
            <pc:docMk/>
            <pc:sldMk cId="3501077173" sldId="271"/>
            <ac:spMk id="3" creationId="{16995742-E1B6-ECE3-87D9-98DC8A630535}"/>
          </ac:spMkLst>
        </pc:spChg>
        <pc:spChg chg="mod">
          <ac:chgData name="Carlos Alberto Brito de Carvalho" userId="e2766b3feb04b1c0" providerId="LiveId" clId="{26C933EA-908F-4C02-8227-B7114E21E233}" dt="2025-01-15T19:23:56.976" v="198" actId="20577"/>
          <ac:spMkLst>
            <pc:docMk/>
            <pc:sldMk cId="3501077173" sldId="271"/>
            <ac:spMk id="4" creationId="{1EE1F072-D5DC-F0F4-EAEE-E688320F1824}"/>
          </ac:spMkLst>
        </pc:spChg>
      </pc:sldChg>
      <pc:sldChg chg="addSp modSp add mod">
        <pc:chgData name="Carlos Alberto Brito de Carvalho" userId="e2766b3feb04b1c0" providerId="LiveId" clId="{26C933EA-908F-4C02-8227-B7114E21E233}" dt="2025-01-15T19:32:21.351" v="438" actId="1076"/>
        <pc:sldMkLst>
          <pc:docMk/>
          <pc:sldMk cId="3478915385" sldId="272"/>
        </pc:sldMkLst>
        <pc:spChg chg="add mod">
          <ac:chgData name="Carlos Alberto Brito de Carvalho" userId="e2766b3feb04b1c0" providerId="LiveId" clId="{26C933EA-908F-4C02-8227-B7114E21E233}" dt="2025-01-15T19:28:29.111" v="433" actId="20577"/>
          <ac:spMkLst>
            <pc:docMk/>
            <pc:sldMk cId="3478915385" sldId="272"/>
            <ac:spMk id="2" creationId="{DBBF76C2-A98B-14FC-C604-3BA322831735}"/>
          </ac:spMkLst>
        </pc:spChg>
        <pc:spChg chg="mod">
          <ac:chgData name="Carlos Alberto Brito de Carvalho" userId="e2766b3feb04b1c0" providerId="LiveId" clId="{26C933EA-908F-4C02-8227-B7114E21E233}" dt="2025-01-15T19:28:22.468" v="430" actId="1076"/>
          <ac:spMkLst>
            <pc:docMk/>
            <pc:sldMk cId="3478915385" sldId="272"/>
            <ac:spMk id="3" creationId="{6713C6B8-CF7C-9B53-5A4A-185D10925714}"/>
          </ac:spMkLst>
        </pc:spChg>
        <pc:spChg chg="mod">
          <ac:chgData name="Carlos Alberto Brito de Carvalho" userId="e2766b3feb04b1c0" providerId="LiveId" clId="{26C933EA-908F-4C02-8227-B7114E21E233}" dt="2025-01-15T19:26:59.343" v="299" actId="1076"/>
          <ac:spMkLst>
            <pc:docMk/>
            <pc:sldMk cId="3478915385" sldId="272"/>
            <ac:spMk id="4" creationId="{14737E36-80EC-DDD0-4BBC-A977D3D6AFC9}"/>
          </ac:spMkLst>
        </pc:spChg>
        <pc:picChg chg="add mod">
          <ac:chgData name="Carlos Alberto Brito de Carvalho" userId="e2766b3feb04b1c0" providerId="LiveId" clId="{26C933EA-908F-4C02-8227-B7114E21E233}" dt="2025-01-15T19:28:26.543" v="432" actId="1076"/>
          <ac:picMkLst>
            <pc:docMk/>
            <pc:sldMk cId="3478915385" sldId="272"/>
            <ac:picMk id="5" creationId="{F2D6DFAC-89A7-3E9C-D286-19CE32973C3C}"/>
          </ac:picMkLst>
        </pc:picChg>
        <pc:picChg chg="add mod">
          <ac:chgData name="Carlos Alberto Brito de Carvalho" userId="e2766b3feb04b1c0" providerId="LiveId" clId="{26C933EA-908F-4C02-8227-B7114E21E233}" dt="2025-01-15T19:32:21.351" v="438" actId="1076"/>
          <ac:picMkLst>
            <pc:docMk/>
            <pc:sldMk cId="3478915385" sldId="272"/>
            <ac:picMk id="9" creationId="{748CADF2-10DC-E185-7F83-971C4FF6268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1E47635-0BA3-C9BC-F645-9D3F23B3B17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B30D2F4-01BA-26FD-FC79-86E630AD62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03939-FB32-4C4E-AEAC-71196A5FA9D5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EC5E17-F13C-0F02-0686-8DA0B606D6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F45888-67A4-B1E7-67C1-C48576A036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6059A-4BCE-4413-A480-223572AF54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2503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11FB1-550B-4680-B0D9-E0942EABBD53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1F0A-E54C-4267-9590-2D8B3351D54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286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6350" y="-12231"/>
            <a:ext cx="6878487" cy="9930462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947" y="3473216"/>
            <a:ext cx="4370039" cy="2377992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7947" y="5851205"/>
            <a:ext cx="4370039" cy="1584410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E4C2-4C69-49AC-8961-22772D03068B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161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4916311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87FB1-8B4B-4472-83F1-3C1506C56D91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6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25806" y="5246511"/>
            <a:ext cx="4064853" cy="550333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457245"/>
            <a:ext cx="4760786" cy="2269167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EAE1F-C9BF-48A7-AFC8-92473F656C3E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5660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90649"/>
            <a:ext cx="4760786" cy="3748998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9CC6-E7EC-49B0-BCFA-21D1C0122626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6831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64" y="880533"/>
            <a:ext cx="4554137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5C2B3-7046-4D59-BF4C-D8735FB8DEA7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362034" y="1141657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60775" y="4169470"/>
            <a:ext cx="342989" cy="8446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472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886" y="880533"/>
            <a:ext cx="4756099" cy="4365978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198" y="5796844"/>
            <a:ext cx="4760787" cy="74280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2186765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95DFA-793E-4E63-AAAB-FFDDA43FF765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1102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7B4F3-C083-4CB1-B23B-9A63244F7B77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0971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82984" y="880534"/>
            <a:ext cx="734109" cy="7585429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199" y="880534"/>
            <a:ext cx="3896270" cy="758542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BDACA-17CE-461E-B4D9-3DC1B7663093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75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56C7E-9AED-484D-9665-E06BE016823A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265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901254"/>
            <a:ext cx="4760786" cy="2638395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6539647"/>
            <a:ext cx="4760786" cy="12428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7D02-25DF-4336-9027-36D0880EE087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5100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6" cy="19078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120851"/>
            <a:ext cx="2316082" cy="5605560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1903" y="3120853"/>
            <a:ext cx="2316083" cy="560556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3CE2C-7EFD-4F03-83AF-060EB22CF16E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120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9980" y="3121420"/>
            <a:ext cx="2318004" cy="832378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9980" y="3953801"/>
            <a:ext cx="2318004" cy="477261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6EFB0-012F-4568-9D81-13A6F30E61F8}" type="datetime1">
              <a:rPr lang="pt-BR" smtClean="0"/>
              <a:t>15/01/2025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1896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880533"/>
            <a:ext cx="4760786" cy="190782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B5812-8DB7-41AB-99E8-A89ADA9AABD3}" type="datetime1">
              <a:rPr lang="pt-BR" smtClean="0"/>
              <a:t>15/01/2025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10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FB328-8E50-49D5-B3B8-A04469B326E0}" type="datetime1">
              <a:rPr lang="pt-BR" smtClean="0"/>
              <a:t>15/01/2025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855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164650"/>
            <a:ext cx="2092637" cy="1846673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8456" y="743781"/>
            <a:ext cx="2539528" cy="7982631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4011323"/>
            <a:ext cx="2092637" cy="3733093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CBFDD-C9A2-453D-B78D-8981DC12CE8F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7756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934200"/>
            <a:ext cx="4760786" cy="818622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199" y="880533"/>
            <a:ext cx="4760786" cy="5554926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7752822"/>
            <a:ext cx="4760786" cy="973590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ABCC1-61C3-4C6D-BA4F-7DF37FA53FDC}" type="datetime1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18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6350" y="-12231"/>
            <a:ext cx="6878488" cy="9930462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80533"/>
            <a:ext cx="4760785" cy="19078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3120853"/>
            <a:ext cx="4760786" cy="5605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53944" y="8726414"/>
            <a:ext cx="51309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3DAFA-2D26-411B-894F-86AD99C9005A}" type="datetime1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8726414"/>
            <a:ext cx="346723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3507" y="8726414"/>
            <a:ext cx="384479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1B7B5A99-99EB-4076-940B-56AD7ACAAD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45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hf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arlosABC29/prompt-ebook-estatistica-ia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D33E66D6-5E79-CB0D-C5DA-D48680836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38960" y="-132080"/>
            <a:ext cx="10922000" cy="10922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5EC0738-D7F6-962D-BD98-A2C751000516}"/>
              </a:ext>
            </a:extLst>
          </p:cNvPr>
          <p:cNvSpPr txBox="1"/>
          <p:nvPr/>
        </p:nvSpPr>
        <p:spPr>
          <a:xfrm>
            <a:off x="1283098" y="2346960"/>
            <a:ext cx="4677884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b="1" kern="100" dirty="0">
                <a:effectLst/>
                <a:latin typeface="Bahnschrift" panose="020B0502040204020203" pitchFamily="34" charset="0"/>
                <a:ea typeface="Aptos" panose="02110004020202020204"/>
                <a:cs typeface="Times New Roman" panose="02020603050405020304" pitchFamily="18" charset="0"/>
              </a:rPr>
              <a:t>Estatística para</a:t>
            </a:r>
          </a:p>
          <a:p>
            <a:pPr algn="ctr"/>
            <a:r>
              <a:rPr lang="pt-BR" sz="4400" b="1" kern="100" dirty="0">
                <a:effectLst/>
                <a:latin typeface="Bahnschrift" panose="020B0502040204020203" pitchFamily="34" charset="0"/>
                <a:ea typeface="Aptos" panose="02110004020202020204"/>
                <a:cs typeface="Times New Roman" panose="02020603050405020304" pitchFamily="18" charset="0"/>
              </a:rPr>
              <a:t>Análise de Dados</a:t>
            </a:r>
          </a:p>
          <a:p>
            <a:pPr algn="ctr"/>
            <a:r>
              <a:rPr lang="pt-BR" sz="2400" b="1" kern="100" dirty="0">
                <a:effectLst/>
                <a:latin typeface="Bahnschrift" panose="020B0502040204020203" pitchFamily="34" charset="0"/>
                <a:ea typeface="Aptos" panose="02110004020202020204"/>
                <a:cs typeface="Times New Roman" panose="02020603050405020304" pitchFamily="18" charset="0"/>
              </a:rPr>
              <a:t>Um Guia Simples para Iniciantes</a:t>
            </a:r>
            <a:endParaRPr lang="pt-BR" sz="2400" kern="100" dirty="0">
              <a:effectLst/>
              <a:latin typeface="Bahnschrift" panose="020B0502040204020203" pitchFamily="34" charset="0"/>
              <a:ea typeface="Aptos" panose="02110004020202020204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A39C90E6-1966-E834-7ED9-111F98C2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81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8BFD6-18C9-D0E5-FF53-FF964F35A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">
            <a:extLst>
              <a:ext uri="{FF2B5EF4-FFF2-40B4-BE49-F238E27FC236}">
                <a16:creationId xmlns:a16="http://schemas.microsoft.com/office/drawing/2014/main" id="{08A47C53-24E3-B8E6-8408-68A212302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055483"/>
            <a:ext cx="2428240" cy="17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B3181FB-B164-A246-264D-6CD74CAFE73B}"/>
              </a:ext>
            </a:extLst>
          </p:cNvPr>
          <p:cNvSpPr txBox="1"/>
          <p:nvPr/>
        </p:nvSpPr>
        <p:spPr>
          <a:xfrm>
            <a:off x="375920" y="2004814"/>
            <a:ext cx="5019040" cy="5170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A correlação mede a relação entre duas variáveis. Pode ser: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Positiva: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Quando uma aumenta, a outra também aumenta.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Negativa: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Quando uma aumenta, a outra diminui.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Nula: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Não há relação.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O consumo de sorvete e a temperatura têm uma correlação positiva.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B92EBC0-8023-A960-813A-104BA518200D}"/>
              </a:ext>
            </a:extLst>
          </p:cNvPr>
          <p:cNvSpPr/>
          <p:nvPr/>
        </p:nvSpPr>
        <p:spPr>
          <a:xfrm>
            <a:off x="0" y="746118"/>
            <a:ext cx="27687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8. Correlação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3923BD-6660-3A7F-E661-046C5227D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9394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2DBEA-36A1-5ACC-9B42-7992AE9B6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">
            <a:extLst>
              <a:ext uri="{FF2B5EF4-FFF2-40B4-BE49-F238E27FC236}">
                <a16:creationId xmlns:a16="http://schemas.microsoft.com/office/drawing/2014/main" id="{9D4ACBD4-A5B7-3B7C-3F3E-C333B189E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055483"/>
            <a:ext cx="2428240" cy="17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D4FD9B2-E286-DD83-26C2-D5CDA8872CF5}"/>
              </a:ext>
            </a:extLst>
          </p:cNvPr>
          <p:cNvSpPr txBox="1"/>
          <p:nvPr/>
        </p:nvSpPr>
        <p:spPr>
          <a:xfrm>
            <a:off x="375920" y="2004814"/>
            <a:ext cx="5019040" cy="5191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Confundir causalidade com correlação: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Uma variável influenciar outra nem sempre significa que há causalidade.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O aumento de sorvetes vendidos e queimaduras solares pode ser devido ao calor.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Usar uma amostra não representativa: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Leva a resultados distorcidos.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Negligenciar dados extremos: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Eles podem influenciar muito a média.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CBFD439-8F8D-3DA0-09B3-E9813FD082EE}"/>
              </a:ext>
            </a:extLst>
          </p:cNvPr>
          <p:cNvSpPr/>
          <p:nvPr/>
        </p:nvSpPr>
        <p:spPr>
          <a:xfrm>
            <a:off x="0" y="746118"/>
            <a:ext cx="33121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9. Erros Comuns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1C7F38-82DD-3097-4655-A0BAE3D1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089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5E4E4-10AB-B956-3E04-3EB05ACC2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">
            <a:extLst>
              <a:ext uri="{FF2B5EF4-FFF2-40B4-BE49-F238E27FC236}">
                <a16:creationId xmlns:a16="http://schemas.microsoft.com/office/drawing/2014/main" id="{FDAD3DFE-D613-65D7-56E6-D10D290D1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055483"/>
            <a:ext cx="2428240" cy="17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6995742-E1B6-ECE3-87D9-98DC8A630535}"/>
              </a:ext>
            </a:extLst>
          </p:cNvPr>
          <p:cNvSpPr txBox="1"/>
          <p:nvPr/>
        </p:nvSpPr>
        <p:spPr>
          <a:xfrm>
            <a:off x="375920" y="2004814"/>
            <a:ext cx="5019040" cy="529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A estatística é uma ferramenta poderosa para entender dados e tomar decisões informadas. Compreender os conceitos básicos como média, mediana, moda, dispersão e correlação é um ótimo ponto de partida.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Próximos passos:</a:t>
            </a: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Pratique com conjuntos de dados reais.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Explore ferramentas como Excel ou Python para análise.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Aprenda técnicas mais avançadas, como regressão e testes de hipóteses.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Boa sorte em sua jornada pela estatística!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EE1F072-D5DC-F0F4-EAEE-E688320F1824}"/>
              </a:ext>
            </a:extLst>
          </p:cNvPr>
          <p:cNvSpPr/>
          <p:nvPr/>
        </p:nvSpPr>
        <p:spPr>
          <a:xfrm>
            <a:off x="0" y="746118"/>
            <a:ext cx="465063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10</a:t>
            </a:r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 Conclusão e</a:t>
            </a:r>
          </a:p>
          <a:p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		</a:t>
            </a:r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Próximos Passos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8397AFF-750A-68D1-82C9-A3B2C50F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77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1C21F-11D0-29BB-56EF-A8ACB528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">
            <a:extLst>
              <a:ext uri="{FF2B5EF4-FFF2-40B4-BE49-F238E27FC236}">
                <a16:creationId xmlns:a16="http://schemas.microsoft.com/office/drawing/2014/main" id="{EC455549-5449-9169-FBFA-D1FA962A5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055483"/>
            <a:ext cx="2428240" cy="17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713C6B8-CF7C-9B53-5A4A-185D10925714}"/>
              </a:ext>
            </a:extLst>
          </p:cNvPr>
          <p:cNvSpPr txBox="1"/>
          <p:nvPr/>
        </p:nvSpPr>
        <p:spPr>
          <a:xfrm>
            <a:off x="617510" y="6334760"/>
            <a:ext cx="5019040" cy="30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4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  <a:hlinkClick r:id="rId3"/>
              </a:rPr>
              <a:t>https://github.com/CarlosABC29/prompt-ebook-estatistica-ia/</a:t>
            </a:r>
            <a:r>
              <a:rPr lang="pt-BR" sz="14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4737E36-80EC-DDD0-4BBC-A977D3D6AFC9}"/>
              </a:ext>
            </a:extLst>
          </p:cNvPr>
          <p:cNvSpPr/>
          <p:nvPr/>
        </p:nvSpPr>
        <p:spPr>
          <a:xfrm>
            <a:off x="1442720" y="827398"/>
            <a:ext cx="32399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Agradecimentos</a:t>
            </a:r>
            <a:endParaRPr lang="pt-BR" sz="3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BBF76C2-A98B-14FC-C604-3BA322831735}"/>
              </a:ext>
            </a:extLst>
          </p:cNvPr>
          <p:cNvSpPr txBox="1"/>
          <p:nvPr/>
        </p:nvSpPr>
        <p:spPr>
          <a:xfrm>
            <a:off x="450451" y="2223314"/>
            <a:ext cx="5186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E-Book foi gerado por I.A. e diagramado pelo autor humano.</a:t>
            </a:r>
          </a:p>
          <a:p>
            <a:endParaRPr lang="pt-BR" dirty="0"/>
          </a:p>
          <a:p>
            <a:r>
              <a:rPr lang="pt-BR" dirty="0"/>
              <a:t>Não passou por uma revisão humana a fim de verificar a exatidão do conteúdo, bem como suas fontes.</a:t>
            </a:r>
          </a:p>
          <a:p>
            <a:endParaRPr lang="pt-BR" dirty="0"/>
          </a:p>
        </p:txBody>
      </p:sp>
      <p:pic>
        <p:nvPicPr>
          <p:cNvPr id="5" name="Picture 2" descr="GitHub Logos and Usage · GitHub">
            <a:extLst>
              <a:ext uri="{FF2B5EF4-FFF2-40B4-BE49-F238E27FC236}">
                <a16:creationId xmlns:a16="http://schemas.microsoft.com/office/drawing/2014/main" id="{F2D6DFAC-89A7-3E9C-D286-19CE32973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430" y="4658190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7C6938-E8A7-4BDD-F00E-7AB5FF883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13</a:t>
            </a:fld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48CADF2-10DC-E185-7F83-971C4FF626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2520" y="6931127"/>
            <a:ext cx="1644735" cy="50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915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F68FE3D-CAA2-A7BB-2FE8-1337DFD528E1}"/>
              </a:ext>
            </a:extLst>
          </p:cNvPr>
          <p:cNvSpPr txBox="1"/>
          <p:nvPr/>
        </p:nvSpPr>
        <p:spPr>
          <a:xfrm>
            <a:off x="343631" y="2699514"/>
            <a:ext cx="47900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800" b="1" dirty="0">
                <a:latin typeface="Arial" panose="020B0604020202020204" pitchFamily="34" charset="0"/>
                <a:cs typeface="Arial" panose="020B0604020202020204" pitchFamily="34" charset="0"/>
              </a:rPr>
              <a:t>Índice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Introdução à Estatística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Tipos de Dados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Medidas de Tendência Central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Dispersão dos Dados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Gráficos e Visualizações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Probabilidade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População e Amostra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Correlação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Erros Comuns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Conclusão e Próximos Passos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2D4DC52-89C3-9628-128C-0DA68EB3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2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">
            <a:extLst>
              <a:ext uri="{FF2B5EF4-FFF2-40B4-BE49-F238E27FC236}">
                <a16:creationId xmlns:a16="http://schemas.microsoft.com/office/drawing/2014/main" id="{F8243E10-B100-B548-7105-5D2CB5391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055483"/>
            <a:ext cx="2428240" cy="17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0E827FA-4C52-3FE8-8CC3-4A9B6D036093}"/>
              </a:ext>
            </a:extLst>
          </p:cNvPr>
          <p:cNvSpPr/>
          <p:nvPr/>
        </p:nvSpPr>
        <p:spPr>
          <a:xfrm>
            <a:off x="0" y="746118"/>
            <a:ext cx="51988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1. Introdução à Estatística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278AFD7-B87A-1C1E-17DE-A346BE1FD9C1}"/>
              </a:ext>
            </a:extLst>
          </p:cNvPr>
          <p:cNvSpPr txBox="1"/>
          <p:nvPr/>
        </p:nvSpPr>
        <p:spPr>
          <a:xfrm>
            <a:off x="375920" y="2004814"/>
            <a:ext cx="4714240" cy="4958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A estatística é uma área da matemática que nos ajuda a coletar, organizar, analisar e interpretar dados. Seja para entender tendências, tomar decisões ou prever resultados, a estatística está presente em diversas áreas da vida.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 prático: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Imagine que você quer saber qual o sabor de sorvete mais popular em sua cidade. Você pode coletar respostas de 100 pessoas e analisar esses dados para descobrir o sabor preferido.</a:t>
            </a:r>
          </a:p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67E0B9E-FA58-21C4-3AD1-02AC6D61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9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3BEE5-F1B3-7452-A4B7-AB6D126A5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">
            <a:extLst>
              <a:ext uri="{FF2B5EF4-FFF2-40B4-BE49-F238E27FC236}">
                <a16:creationId xmlns:a16="http://schemas.microsoft.com/office/drawing/2014/main" id="{045F1B7E-A845-7686-EFA2-5AB7539AD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055483"/>
            <a:ext cx="2428240" cy="17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0A4D7BE-9FA7-84D5-9C57-85D937A813F1}"/>
              </a:ext>
            </a:extLst>
          </p:cNvPr>
          <p:cNvSpPr txBox="1"/>
          <p:nvPr/>
        </p:nvSpPr>
        <p:spPr>
          <a:xfrm>
            <a:off x="375920" y="2004814"/>
            <a:ext cx="5019040" cy="5275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Os dados podem ser classificados em dois tipos principais: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Dados Qualitativos: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Representam categorias ou qualidades, como cores, gêneros ou sabores.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"Chocolate", "Morango", "Baunilha" (sabores de sorvete).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Dados Quantitativos: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Representam quantidades e podem ser medidos.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"100 clientes preferem chocolate.“</a:t>
            </a:r>
          </a:p>
          <a:p>
            <a:pPr marL="742950" lvl="1" indent="-285750" algn="just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 algn="just"/>
            <a:r>
              <a:rPr lang="pt-BR" sz="20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Dica:</a:t>
            </a:r>
            <a:r>
              <a:rPr lang="pt-BR" sz="20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Sempre identifique o tipo de dado antes de realizar análises.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CAC5406-CF23-33A6-22F2-675EEE47F362}"/>
              </a:ext>
            </a:extLst>
          </p:cNvPr>
          <p:cNvSpPr/>
          <p:nvPr/>
        </p:nvSpPr>
        <p:spPr>
          <a:xfrm>
            <a:off x="0" y="746118"/>
            <a:ext cx="354911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2</a:t>
            </a:r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 Tipos de Dados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014EF-8DB4-3FC9-6717-CE5EC13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87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CEE78-88C6-99C9-F9F6-EC6E8374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">
            <a:extLst>
              <a:ext uri="{FF2B5EF4-FFF2-40B4-BE49-F238E27FC236}">
                <a16:creationId xmlns:a16="http://schemas.microsoft.com/office/drawing/2014/main" id="{1484CD1A-FFA1-7474-47A9-E50E92126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055483"/>
            <a:ext cx="2428240" cy="17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77D375-3E4C-11DF-6223-CE8FCECD8EA0}"/>
              </a:ext>
            </a:extLst>
          </p:cNvPr>
          <p:cNvSpPr txBox="1"/>
          <p:nvPr/>
        </p:nvSpPr>
        <p:spPr>
          <a:xfrm>
            <a:off x="375920" y="2004814"/>
            <a:ext cx="501904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As medidas de tendência central nos ajudam a resumir os dados em um valor representativo. As principais são: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Média: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A soma de todos os valores dividida pelo número de valores.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Se os números de clientes que preferem sorvetes são 50, 30 e 20, a média é (50+30+20)/3 = 33,3.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Mediana: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O valor que fica no meio quando os dados estão organizados em ordem.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Dados: 10, 20, 30. Mediana: 20.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Moda: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O valor mais frequente.</a:t>
            </a:r>
          </a:p>
          <a:p>
            <a:r>
              <a:rPr lang="pt-BR" sz="20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Dados: 10, 20, 20, 30. Moda: 20.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26DC6EE-F900-0061-F0C0-C525148D3DDD}"/>
              </a:ext>
            </a:extLst>
          </p:cNvPr>
          <p:cNvSpPr/>
          <p:nvPr/>
        </p:nvSpPr>
        <p:spPr>
          <a:xfrm>
            <a:off x="0" y="746118"/>
            <a:ext cx="4899098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3. Medidas de Tendência</a:t>
            </a:r>
          </a:p>
          <a:p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Central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CECEB5-92B0-3DA1-7CFD-0DC41CC82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417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8293B-8C39-A034-A257-C02E4D737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">
            <a:extLst>
              <a:ext uri="{FF2B5EF4-FFF2-40B4-BE49-F238E27FC236}">
                <a16:creationId xmlns:a16="http://schemas.microsoft.com/office/drawing/2014/main" id="{EE06F26E-5C2C-C0B7-0B69-1A453DB3E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055483"/>
            <a:ext cx="2428240" cy="17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C7C2D5C-5B82-D2F5-93AA-B780A6CBDA6E}"/>
              </a:ext>
            </a:extLst>
          </p:cNvPr>
          <p:cNvSpPr txBox="1"/>
          <p:nvPr/>
        </p:nvSpPr>
        <p:spPr>
          <a:xfrm>
            <a:off x="375920" y="2004814"/>
            <a:ext cx="5019040" cy="4514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A dispersão indica o quão espalhados estão os dados. Algumas medidas importantes são: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Amplitude: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Diferença entre o maior e o menor valor.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Dados: 10, 20, 30. Amplitude: 30-10 = 20.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Desvio Padrão: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Mede a variação dos dados em relação à média.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r>
              <a:rPr lang="pt-BR" sz="20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Dados: 10, 10, 10 têm desvio padrão 0, pois todos são iguais.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A2197E3-1C3D-7FDF-040B-D02C746D4AB3}"/>
              </a:ext>
            </a:extLst>
          </p:cNvPr>
          <p:cNvSpPr/>
          <p:nvPr/>
        </p:nvSpPr>
        <p:spPr>
          <a:xfrm>
            <a:off x="0" y="746118"/>
            <a:ext cx="456246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4</a:t>
            </a:r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 Dispersão dos Dados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376789C-9064-E4F5-E0F2-FFA489C16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256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227B2-9DAE-6FE2-B7F4-3F74487B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">
            <a:extLst>
              <a:ext uri="{FF2B5EF4-FFF2-40B4-BE49-F238E27FC236}">
                <a16:creationId xmlns:a16="http://schemas.microsoft.com/office/drawing/2014/main" id="{8ECB0C18-5CE5-9A84-26B3-9AF48154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055483"/>
            <a:ext cx="2428240" cy="17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5543CEB-1F2B-39FE-54DE-D95807FBC774}"/>
              </a:ext>
            </a:extLst>
          </p:cNvPr>
          <p:cNvSpPr txBox="1"/>
          <p:nvPr/>
        </p:nvSpPr>
        <p:spPr>
          <a:xfrm>
            <a:off x="375920" y="2004814"/>
            <a:ext cx="5019040" cy="5728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Os gráficos ajudam a interpretar dados de forma mais clara. Alguns tipos comuns incluem: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Gráfico de Barras: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Comparar categorias.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Quantidade de pessoas que preferem cada sabor de sorvete.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Gráfico de Pizza: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Mostrar proporções.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50% preferem chocolate, 30% morango e 20% baunilha.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Histograma: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Exibir a distribuição de dados.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r>
              <a:rPr lang="pt-BR" sz="20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Faixas de idades de clientes.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AC0CE02-26FA-AAAF-20E5-1AD4A529358D}"/>
              </a:ext>
            </a:extLst>
          </p:cNvPr>
          <p:cNvSpPr/>
          <p:nvPr/>
        </p:nvSpPr>
        <p:spPr>
          <a:xfrm>
            <a:off x="0" y="746118"/>
            <a:ext cx="528118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5</a:t>
            </a:r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 Gráficos e Visualizações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708C80-D7ED-3553-B9D1-66B3AC2B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856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FCBBB-4015-3C00-3245-7F611D26A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">
            <a:extLst>
              <a:ext uri="{FF2B5EF4-FFF2-40B4-BE49-F238E27FC236}">
                <a16:creationId xmlns:a16="http://schemas.microsoft.com/office/drawing/2014/main" id="{BEF97C53-DD0A-04FC-9244-7F97F714A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055483"/>
            <a:ext cx="2428240" cy="17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5CF431D-99F9-B528-617D-6040970EAB31}"/>
              </a:ext>
            </a:extLst>
          </p:cNvPr>
          <p:cNvSpPr txBox="1"/>
          <p:nvPr/>
        </p:nvSpPr>
        <p:spPr>
          <a:xfrm>
            <a:off x="375920" y="2004814"/>
            <a:ext cx="5019040" cy="410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Probabilidade é a medida da chance de um evento acontecer. Vai de 0 (impossível) a 1 (certo).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Fórmula: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Probabilidade = (Número de resultados favoráveis) / (Total de resultados possíveis)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Jogar uma moeda. Probabilidade de sair cara = 1/2 = 0,5 (50%).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B4898A9-1DEA-D5EB-9749-C06FB27C4402}"/>
              </a:ext>
            </a:extLst>
          </p:cNvPr>
          <p:cNvSpPr/>
          <p:nvPr/>
        </p:nvSpPr>
        <p:spPr>
          <a:xfrm>
            <a:off x="0" y="746118"/>
            <a:ext cx="333937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6</a:t>
            </a:r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 Probabilidade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FDD7DF-7EEE-22B6-A878-B980290D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95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BB231-C115-4E24-BE75-6E5E3AFF2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TATÍSTICA">
            <a:extLst>
              <a:ext uri="{FF2B5EF4-FFF2-40B4-BE49-F238E27FC236}">
                <a16:creationId xmlns:a16="http://schemas.microsoft.com/office/drawing/2014/main" id="{C6B3025A-D979-D004-CEE8-BF1183F01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8055483"/>
            <a:ext cx="2428240" cy="176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40DB2B1-2D3A-86EE-085C-BE1EFF101614}"/>
              </a:ext>
            </a:extLst>
          </p:cNvPr>
          <p:cNvSpPr txBox="1"/>
          <p:nvPr/>
        </p:nvSpPr>
        <p:spPr>
          <a:xfrm>
            <a:off x="375920" y="2004814"/>
            <a:ext cx="5019040" cy="496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População: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Conjunto completo de elementos que queremos estudar.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Todos os moradores de uma cidade.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Amostra: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Subconjunto da população, usado para facilitar a análise.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Exemplo: 100 pessoas escolhidas aleatoriamente.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pt-BR" sz="2000" kern="100" dirty="0">
              <a:effectLst/>
              <a:latin typeface="Arial" panose="020B0604020202020204" pitchFamily="34" charset="0"/>
              <a:ea typeface="Aptos" panose="02110004020202020204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b="1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Importante:</a:t>
            </a:r>
            <a:r>
              <a:rPr lang="pt-BR" sz="2000" kern="100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A amostra deve ser representativa para garantir resultados precisos.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94BD8E-9D8B-740D-EAC1-977462A39065}"/>
              </a:ext>
            </a:extLst>
          </p:cNvPr>
          <p:cNvSpPr/>
          <p:nvPr/>
        </p:nvSpPr>
        <p:spPr>
          <a:xfrm>
            <a:off x="0" y="746118"/>
            <a:ext cx="46584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pt-BR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7</a:t>
            </a:r>
            <a:r>
              <a:rPr lang="pt-BR" sz="3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. População e Amostra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6D756F-C0FF-C762-E720-A6AB8ABE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B5A99-99EB-4076-940B-56AD7ACAADF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36639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</TotalTime>
  <Words>844</Words>
  <Application>Microsoft Office PowerPoint</Application>
  <PresentationFormat>Papel A4 (210 x 297 mm)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1" baseType="lpstr">
      <vt:lpstr>Aptos</vt:lpstr>
      <vt:lpstr>Arial</vt:lpstr>
      <vt:lpstr>Bahnschrift</vt:lpstr>
      <vt:lpstr>Courier New</vt:lpstr>
      <vt:lpstr>Symbol</vt:lpstr>
      <vt:lpstr>Trebuchet MS</vt:lpstr>
      <vt:lpstr>Wingdings 3</vt:lpstr>
      <vt:lpstr>Facetado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Estatística para Análise de Dados: Um Guia Simples para Iniciantes</dc:title>
  <dc:subject>Estatística</dc:subject>
  <dc:creator>Carlos Alberto Brito de Carvalho</dc:creator>
  <cp:lastModifiedBy>Carlos Alberto Brito de Carvalho</cp:lastModifiedBy>
  <cp:revision>1</cp:revision>
  <dcterms:created xsi:type="dcterms:W3CDTF">2025-01-15T18:37:11Z</dcterms:created>
  <dcterms:modified xsi:type="dcterms:W3CDTF">2025-01-15T19:42:11Z</dcterms:modified>
</cp:coreProperties>
</file>