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4"/>
  </p:sldMasterIdLst>
  <p:notesMasterIdLst>
    <p:notesMasterId r:id="rId22"/>
  </p:notesMasterIdLst>
  <p:sldIdLst>
    <p:sldId id="256" r:id="rId5"/>
    <p:sldId id="257" r:id="rId6"/>
    <p:sldId id="258" r:id="rId7"/>
    <p:sldId id="259" r:id="rId8"/>
    <p:sldId id="260" r:id="rId9"/>
    <p:sldId id="261" r:id="rId10"/>
    <p:sldId id="287" r:id="rId11"/>
    <p:sldId id="288" r:id="rId12"/>
    <p:sldId id="281" r:id="rId13"/>
    <p:sldId id="273" r:id="rId14"/>
    <p:sldId id="262" r:id="rId15"/>
    <p:sldId id="289" r:id="rId16"/>
    <p:sldId id="290" r:id="rId17"/>
    <p:sldId id="291" r:id="rId18"/>
    <p:sldId id="292" r:id="rId19"/>
    <p:sldId id="293" r:id="rId20"/>
    <p:sldId id="28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hewy" panose="020B0604020202020204" charset="0"/>
      <p:regular r:id="rId29"/>
    </p:embeddedFont>
    <p:embeddedFont>
      <p:font typeface="Didact Gothic" panose="020B0604020202020204" charset="0"/>
      <p:regular r:id="rId30"/>
    </p:embeddedFont>
    <p:embeddedFont>
      <p:font typeface="Roboto Condensed Light" panose="020B0604020202020204" charset="0"/>
      <p:regular r:id="rId31"/>
      <p:italic r:id="rId32"/>
    </p:embeddedFont>
    <p:embeddedFont>
      <p:font typeface="Segoe UI" panose="020B0502040204020203" pitchFamily="34" charset="0"/>
      <p:regular r:id="rId33"/>
      <p:bold r:id="rId34"/>
      <p:italic r:id="rId35"/>
      <p:boldItalic r:id="rId36"/>
    </p:embeddedFont>
    <p:embeddedFont>
      <p:font typeface="Ubuntu"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D3AB18-2A57-2A28-2D9D-8560B0B5DE2C}" v="40" dt="2022-04-20T21:37:42.392"/>
    <p1510:client id="{FDF231A6-8C97-49F6-93A9-AD70EC176511}" v="130" vWet="132" dt="2022-04-20T21:25:46.016"/>
  </p1510:revLst>
</p1510:revInfo>
</file>

<file path=ppt/tableStyles.xml><?xml version="1.0" encoding="utf-8"?>
<a:tblStyleLst xmlns:a="http://schemas.openxmlformats.org/drawingml/2006/main" def="{09D97879-67E4-4283-83BE-C386497E8538}">
  <a:tblStyle styleId="{09D97879-67E4-4283-83BE-C386497E85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9" d="100"/>
          <a:sy n="79" d="100"/>
        </p:scale>
        <p:origin x="108" y="1158"/>
      </p:cViewPr>
      <p:guideLst/>
    </p:cSldViewPr>
  </p:slideViewPr>
  <p:notesTextViewPr>
    <p:cViewPr>
      <p:scale>
        <a:sx n="1" d="1"/>
        <a:sy n="1" d="1"/>
      </p:scale>
      <p:origin x="0" y="0"/>
    </p:cViewPr>
  </p:notesTextViewPr>
  <p:sorterViewPr>
    <p:cViewPr>
      <p:scale>
        <a:sx n="58" d="100"/>
        <a:sy n="5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ara Coloma" userId="46d082a0-d88b-4d76-950f-6bdb7260dc6a" providerId="ADAL" clId="{FDF231A6-8C97-49F6-93A9-AD70EC176511}"/>
    <pc:docChg chg="undo custSel delSld modSld sldOrd delMainMaster">
      <pc:chgData name="Kiara Coloma" userId="46d082a0-d88b-4d76-950f-6bdb7260dc6a" providerId="ADAL" clId="{FDF231A6-8C97-49F6-93A9-AD70EC176511}" dt="2022-04-20T21:25:46.015" v="262"/>
      <pc:docMkLst>
        <pc:docMk/>
      </pc:docMkLst>
      <pc:sldChg chg="modTransition">
        <pc:chgData name="Kiara Coloma" userId="46d082a0-d88b-4d76-950f-6bdb7260dc6a" providerId="ADAL" clId="{FDF231A6-8C97-49F6-93A9-AD70EC176511}" dt="2022-04-20T21:24:02.829" v="235"/>
        <pc:sldMkLst>
          <pc:docMk/>
          <pc:sldMk cId="0" sldId="256"/>
        </pc:sldMkLst>
      </pc:sldChg>
      <pc:sldChg chg="modTransition">
        <pc:chgData name="Kiara Coloma" userId="46d082a0-d88b-4d76-950f-6bdb7260dc6a" providerId="ADAL" clId="{FDF231A6-8C97-49F6-93A9-AD70EC176511}" dt="2022-04-20T21:24:07.184" v="237"/>
        <pc:sldMkLst>
          <pc:docMk/>
          <pc:sldMk cId="0" sldId="257"/>
        </pc:sldMkLst>
      </pc:sldChg>
      <pc:sldChg chg="modTransition">
        <pc:chgData name="Kiara Coloma" userId="46d082a0-d88b-4d76-950f-6bdb7260dc6a" providerId="ADAL" clId="{FDF231A6-8C97-49F6-93A9-AD70EC176511}" dt="2022-04-20T21:24:13.110" v="238"/>
        <pc:sldMkLst>
          <pc:docMk/>
          <pc:sldMk cId="0" sldId="258"/>
        </pc:sldMkLst>
      </pc:sldChg>
      <pc:sldChg chg="modTransition">
        <pc:chgData name="Kiara Coloma" userId="46d082a0-d88b-4d76-950f-6bdb7260dc6a" providerId="ADAL" clId="{FDF231A6-8C97-49F6-93A9-AD70EC176511}" dt="2022-04-20T21:24:22.172" v="240"/>
        <pc:sldMkLst>
          <pc:docMk/>
          <pc:sldMk cId="0" sldId="259"/>
        </pc:sldMkLst>
      </pc:sldChg>
      <pc:sldChg chg="modTransition">
        <pc:chgData name="Kiara Coloma" userId="46d082a0-d88b-4d76-950f-6bdb7260dc6a" providerId="ADAL" clId="{FDF231A6-8C97-49F6-93A9-AD70EC176511}" dt="2022-04-20T21:24:28.116" v="241"/>
        <pc:sldMkLst>
          <pc:docMk/>
          <pc:sldMk cId="0" sldId="260"/>
        </pc:sldMkLst>
      </pc:sldChg>
      <pc:sldChg chg="addSp delSp modSp mod modTransition">
        <pc:chgData name="Kiara Coloma" userId="46d082a0-d88b-4d76-950f-6bdb7260dc6a" providerId="ADAL" clId="{FDF231A6-8C97-49F6-93A9-AD70EC176511}" dt="2022-04-20T21:24:36.592" v="242"/>
        <pc:sldMkLst>
          <pc:docMk/>
          <pc:sldMk cId="0" sldId="261"/>
        </pc:sldMkLst>
        <pc:spChg chg="add del mod">
          <ac:chgData name="Kiara Coloma" userId="46d082a0-d88b-4d76-950f-6bdb7260dc6a" providerId="ADAL" clId="{FDF231A6-8C97-49F6-93A9-AD70EC176511}" dt="2022-04-20T20:32:01.555" v="1" actId="478"/>
          <ac:spMkLst>
            <pc:docMk/>
            <pc:sldMk cId="0" sldId="261"/>
            <ac:spMk id="3" creationId="{35BBB30D-F696-42E4-830C-90DBB7C42EEF}"/>
          </ac:spMkLst>
        </pc:spChg>
        <pc:spChg chg="mod">
          <ac:chgData name="Kiara Coloma" userId="46d082a0-d88b-4d76-950f-6bdb7260dc6a" providerId="ADAL" clId="{FDF231A6-8C97-49F6-93A9-AD70EC176511}" dt="2022-04-20T20:33:19.245" v="40" actId="1076"/>
          <ac:spMkLst>
            <pc:docMk/>
            <pc:sldMk cId="0" sldId="261"/>
            <ac:spMk id="902" creationId="{00000000-0000-0000-0000-000000000000}"/>
          </ac:spMkLst>
        </pc:spChg>
        <pc:spChg chg="del">
          <ac:chgData name="Kiara Coloma" userId="46d082a0-d88b-4d76-950f-6bdb7260dc6a" providerId="ADAL" clId="{FDF231A6-8C97-49F6-93A9-AD70EC176511}" dt="2022-04-20T20:31:57.497" v="0" actId="478"/>
          <ac:spMkLst>
            <pc:docMk/>
            <pc:sldMk cId="0" sldId="261"/>
            <ac:spMk id="903" creationId="{00000000-0000-0000-0000-000000000000}"/>
          </ac:spMkLst>
        </pc:spChg>
        <pc:picChg chg="add mod">
          <ac:chgData name="Kiara Coloma" userId="46d082a0-d88b-4d76-950f-6bdb7260dc6a" providerId="ADAL" clId="{FDF231A6-8C97-49F6-93A9-AD70EC176511}" dt="2022-04-20T20:32:45.027" v="8" actId="1076"/>
          <ac:picMkLst>
            <pc:docMk/>
            <pc:sldMk cId="0" sldId="261"/>
            <ac:picMk id="1026" creationId="{C412FB07-00E7-4285-A7C5-DAFD7598421E}"/>
          </ac:picMkLst>
        </pc:picChg>
      </pc:sldChg>
      <pc:sldChg chg="addSp delSp modSp mod modTransition">
        <pc:chgData name="Kiara Coloma" userId="46d082a0-d88b-4d76-950f-6bdb7260dc6a" providerId="ADAL" clId="{FDF231A6-8C97-49F6-93A9-AD70EC176511}" dt="2022-04-20T21:25:09.748" v="252"/>
        <pc:sldMkLst>
          <pc:docMk/>
          <pc:sldMk cId="0" sldId="262"/>
        </pc:sldMkLst>
        <pc:spChg chg="add del mod">
          <ac:chgData name="Kiara Coloma" userId="46d082a0-d88b-4d76-950f-6bdb7260dc6a" providerId="ADAL" clId="{FDF231A6-8C97-49F6-93A9-AD70EC176511}" dt="2022-04-20T21:10:17.815" v="92" actId="478"/>
          <ac:spMkLst>
            <pc:docMk/>
            <pc:sldMk cId="0" sldId="262"/>
            <ac:spMk id="3" creationId="{3E993A7F-EEE5-4E91-A1C9-40EF8BE68D3A}"/>
          </ac:spMkLst>
        </pc:spChg>
        <pc:spChg chg="add del mod">
          <ac:chgData name="Kiara Coloma" userId="46d082a0-d88b-4d76-950f-6bdb7260dc6a" providerId="ADAL" clId="{FDF231A6-8C97-49F6-93A9-AD70EC176511}" dt="2022-04-20T21:10:21.560" v="94" actId="478"/>
          <ac:spMkLst>
            <pc:docMk/>
            <pc:sldMk cId="0" sldId="262"/>
            <ac:spMk id="5" creationId="{A6F82A84-103D-4437-BC1F-A3BA925439D1}"/>
          </ac:spMkLst>
        </pc:spChg>
        <pc:spChg chg="mod">
          <ac:chgData name="Kiara Coloma" userId="46d082a0-d88b-4d76-950f-6bdb7260dc6a" providerId="ADAL" clId="{FDF231A6-8C97-49F6-93A9-AD70EC176511}" dt="2022-04-20T21:21:29.849" v="186"/>
          <ac:spMkLst>
            <pc:docMk/>
            <pc:sldMk cId="0" sldId="262"/>
            <ac:spMk id="74" creationId="{EC8A148A-0EB3-45E6-82F0-2CE68C9A203E}"/>
          </ac:spMkLst>
        </pc:spChg>
        <pc:spChg chg="mod">
          <ac:chgData name="Kiara Coloma" userId="46d082a0-d88b-4d76-950f-6bdb7260dc6a" providerId="ADAL" clId="{FDF231A6-8C97-49F6-93A9-AD70EC176511}" dt="2022-04-20T21:21:29.849" v="186"/>
          <ac:spMkLst>
            <pc:docMk/>
            <pc:sldMk cId="0" sldId="262"/>
            <ac:spMk id="76" creationId="{A8749217-F076-4579-A595-762EE82936BF}"/>
          </ac:spMkLst>
        </pc:spChg>
        <pc:spChg chg="mod">
          <ac:chgData name="Kiara Coloma" userId="46d082a0-d88b-4d76-950f-6bdb7260dc6a" providerId="ADAL" clId="{FDF231A6-8C97-49F6-93A9-AD70EC176511}" dt="2022-04-20T21:21:29.849" v="186"/>
          <ac:spMkLst>
            <pc:docMk/>
            <pc:sldMk cId="0" sldId="262"/>
            <ac:spMk id="77" creationId="{C487228C-FB48-456A-B70E-036D66E8651C}"/>
          </ac:spMkLst>
        </pc:spChg>
        <pc:spChg chg="mod">
          <ac:chgData name="Kiara Coloma" userId="46d082a0-d88b-4d76-950f-6bdb7260dc6a" providerId="ADAL" clId="{FDF231A6-8C97-49F6-93A9-AD70EC176511}" dt="2022-04-20T21:21:29.849" v="186"/>
          <ac:spMkLst>
            <pc:docMk/>
            <pc:sldMk cId="0" sldId="262"/>
            <ac:spMk id="78" creationId="{14C33616-6234-4E0F-9A33-A77B223E7094}"/>
          </ac:spMkLst>
        </pc:spChg>
        <pc:spChg chg="mod">
          <ac:chgData name="Kiara Coloma" userId="46d082a0-d88b-4d76-950f-6bdb7260dc6a" providerId="ADAL" clId="{FDF231A6-8C97-49F6-93A9-AD70EC176511}" dt="2022-04-20T21:21:29.849" v="186"/>
          <ac:spMkLst>
            <pc:docMk/>
            <pc:sldMk cId="0" sldId="262"/>
            <ac:spMk id="79" creationId="{AD6F0F3A-E76A-4FFA-9BD8-B6B95C5C6E36}"/>
          </ac:spMkLst>
        </pc:spChg>
        <pc:spChg chg="mod">
          <ac:chgData name="Kiara Coloma" userId="46d082a0-d88b-4d76-950f-6bdb7260dc6a" providerId="ADAL" clId="{FDF231A6-8C97-49F6-93A9-AD70EC176511}" dt="2022-04-20T21:21:29.849" v="186"/>
          <ac:spMkLst>
            <pc:docMk/>
            <pc:sldMk cId="0" sldId="262"/>
            <ac:spMk id="80" creationId="{4BD2B117-D31B-4A50-8854-A9268A86E083}"/>
          </ac:spMkLst>
        </pc:spChg>
        <pc:spChg chg="mod">
          <ac:chgData name="Kiara Coloma" userId="46d082a0-d88b-4d76-950f-6bdb7260dc6a" providerId="ADAL" clId="{FDF231A6-8C97-49F6-93A9-AD70EC176511}" dt="2022-04-20T21:21:29.849" v="186"/>
          <ac:spMkLst>
            <pc:docMk/>
            <pc:sldMk cId="0" sldId="262"/>
            <ac:spMk id="81" creationId="{3A776D90-57BB-4328-A023-2C4E5A3C7F21}"/>
          </ac:spMkLst>
        </pc:spChg>
        <pc:spChg chg="mod">
          <ac:chgData name="Kiara Coloma" userId="46d082a0-d88b-4d76-950f-6bdb7260dc6a" providerId="ADAL" clId="{FDF231A6-8C97-49F6-93A9-AD70EC176511}" dt="2022-04-20T21:21:29.849" v="186"/>
          <ac:spMkLst>
            <pc:docMk/>
            <pc:sldMk cId="0" sldId="262"/>
            <ac:spMk id="82" creationId="{899DDF41-119C-40D6-A749-97A8E64AA002}"/>
          </ac:spMkLst>
        </pc:spChg>
        <pc:spChg chg="mod">
          <ac:chgData name="Kiara Coloma" userId="46d082a0-d88b-4d76-950f-6bdb7260dc6a" providerId="ADAL" clId="{FDF231A6-8C97-49F6-93A9-AD70EC176511}" dt="2022-04-20T21:21:29.849" v="186"/>
          <ac:spMkLst>
            <pc:docMk/>
            <pc:sldMk cId="0" sldId="262"/>
            <ac:spMk id="83" creationId="{7B585261-1C74-47F4-87BC-982B93E51AD4}"/>
          </ac:spMkLst>
        </pc:spChg>
        <pc:spChg chg="mod">
          <ac:chgData name="Kiara Coloma" userId="46d082a0-d88b-4d76-950f-6bdb7260dc6a" providerId="ADAL" clId="{FDF231A6-8C97-49F6-93A9-AD70EC176511}" dt="2022-04-20T21:21:29.849" v="186"/>
          <ac:spMkLst>
            <pc:docMk/>
            <pc:sldMk cId="0" sldId="262"/>
            <ac:spMk id="84" creationId="{5E38B666-0682-4AE1-9B52-CA3D038AA541}"/>
          </ac:spMkLst>
        </pc:spChg>
        <pc:spChg chg="del">
          <ac:chgData name="Kiara Coloma" userId="46d082a0-d88b-4d76-950f-6bdb7260dc6a" providerId="ADAL" clId="{FDF231A6-8C97-49F6-93A9-AD70EC176511}" dt="2022-04-20T21:10:16.572" v="91" actId="478"/>
          <ac:spMkLst>
            <pc:docMk/>
            <pc:sldMk cId="0" sldId="262"/>
            <ac:spMk id="1021" creationId="{00000000-0000-0000-0000-000000000000}"/>
          </ac:spMkLst>
        </pc:spChg>
        <pc:spChg chg="del">
          <ac:chgData name="Kiara Coloma" userId="46d082a0-d88b-4d76-950f-6bdb7260dc6a" providerId="ADAL" clId="{FDF231A6-8C97-49F6-93A9-AD70EC176511}" dt="2022-04-20T21:10:19.785" v="93" actId="478"/>
          <ac:spMkLst>
            <pc:docMk/>
            <pc:sldMk cId="0" sldId="262"/>
            <ac:spMk id="1022" creationId="{00000000-0000-0000-0000-000000000000}"/>
          </ac:spMkLst>
        </pc:spChg>
        <pc:grpChg chg="add mod">
          <ac:chgData name="Kiara Coloma" userId="46d082a0-d88b-4d76-950f-6bdb7260dc6a" providerId="ADAL" clId="{FDF231A6-8C97-49F6-93A9-AD70EC176511}" dt="2022-04-20T21:21:42.399" v="190" actId="1076"/>
          <ac:grpSpMkLst>
            <pc:docMk/>
            <pc:sldMk cId="0" sldId="262"/>
            <ac:grpSpMk id="73" creationId="{6ECE257F-B172-4201-83EF-4F7D01C7883D}"/>
          </ac:grpSpMkLst>
        </pc:grpChg>
        <pc:grpChg chg="mod">
          <ac:chgData name="Kiara Coloma" userId="46d082a0-d88b-4d76-950f-6bdb7260dc6a" providerId="ADAL" clId="{FDF231A6-8C97-49F6-93A9-AD70EC176511}" dt="2022-04-20T21:21:29.849" v="186"/>
          <ac:grpSpMkLst>
            <pc:docMk/>
            <pc:sldMk cId="0" sldId="262"/>
            <ac:grpSpMk id="75" creationId="{8F262D57-91F5-4DA6-AA7E-8DC751FE4507}"/>
          </ac:grpSpMkLst>
        </pc:grpChg>
        <pc:grpChg chg="del mod">
          <ac:chgData name="Kiara Coloma" userId="46d082a0-d88b-4d76-950f-6bdb7260dc6a" providerId="ADAL" clId="{FDF231A6-8C97-49F6-93A9-AD70EC176511}" dt="2022-04-20T21:10:56.880" v="98" actId="478"/>
          <ac:grpSpMkLst>
            <pc:docMk/>
            <pc:sldMk cId="0" sldId="262"/>
            <ac:grpSpMk id="958" creationId="{00000000-0000-0000-0000-000000000000}"/>
          </ac:grpSpMkLst>
        </pc:grpChg>
        <pc:grpChg chg="del mod">
          <ac:chgData name="Kiara Coloma" userId="46d082a0-d88b-4d76-950f-6bdb7260dc6a" providerId="ADAL" clId="{FDF231A6-8C97-49F6-93A9-AD70EC176511}" dt="2022-04-20T21:11:00.115" v="99" actId="478"/>
          <ac:grpSpMkLst>
            <pc:docMk/>
            <pc:sldMk cId="0" sldId="262"/>
            <ac:grpSpMk id="1018" creationId="{00000000-0000-0000-0000-000000000000}"/>
          </ac:grpSpMkLst>
        </pc:grpChg>
        <pc:graphicFrameChg chg="add mod modGraphic">
          <ac:chgData name="Kiara Coloma" userId="46d082a0-d88b-4d76-950f-6bdb7260dc6a" providerId="ADAL" clId="{FDF231A6-8C97-49F6-93A9-AD70EC176511}" dt="2022-04-20T21:21:23.097" v="185" actId="1076"/>
          <ac:graphicFrameMkLst>
            <pc:docMk/>
            <pc:sldMk cId="0" sldId="262"/>
            <ac:graphicFrameMk id="6" creationId="{F302A2CD-860A-4CB6-9EE5-45CF816D09EB}"/>
          </ac:graphicFrameMkLst>
        </pc:graphicFrameChg>
        <pc:graphicFrameChg chg="add mod modGraphic">
          <ac:chgData name="Kiara Coloma" userId="46d082a0-d88b-4d76-950f-6bdb7260dc6a" providerId="ADAL" clId="{FDF231A6-8C97-49F6-93A9-AD70EC176511}" dt="2022-04-20T21:21:15.067" v="184" actId="1076"/>
          <ac:graphicFrameMkLst>
            <pc:docMk/>
            <pc:sldMk cId="0" sldId="262"/>
            <ac:graphicFrameMk id="72" creationId="{C2A12430-9F9C-4A9D-A718-7C8FBDFA3A6B}"/>
          </ac:graphicFrameMkLst>
        </pc:graphicFrameChg>
      </pc:sldChg>
      <pc:sldChg chg="del ord modNotes">
        <pc:chgData name="Kiara Coloma" userId="46d082a0-d88b-4d76-950f-6bdb7260dc6a" providerId="ADAL" clId="{FDF231A6-8C97-49F6-93A9-AD70EC176511}" dt="2022-04-20T21:23:24.892" v="234" actId="47"/>
        <pc:sldMkLst>
          <pc:docMk/>
          <pc:sldMk cId="0" sldId="263"/>
        </pc:sldMkLst>
      </pc:sldChg>
      <pc:sldChg chg="del">
        <pc:chgData name="Kiara Coloma" userId="46d082a0-d88b-4d76-950f-6bdb7260dc6a" providerId="ADAL" clId="{FDF231A6-8C97-49F6-93A9-AD70EC176511}" dt="2022-04-20T21:23:10.700" v="233" actId="47"/>
        <pc:sldMkLst>
          <pc:docMk/>
          <pc:sldMk cId="0" sldId="264"/>
        </pc:sldMkLst>
      </pc:sldChg>
      <pc:sldChg chg="del">
        <pc:chgData name="Kiara Coloma" userId="46d082a0-d88b-4d76-950f-6bdb7260dc6a" providerId="ADAL" clId="{FDF231A6-8C97-49F6-93A9-AD70EC176511}" dt="2022-04-20T21:23:08.695" v="232" actId="47"/>
        <pc:sldMkLst>
          <pc:docMk/>
          <pc:sldMk cId="0" sldId="265"/>
        </pc:sldMkLst>
      </pc:sldChg>
      <pc:sldChg chg="del">
        <pc:chgData name="Kiara Coloma" userId="46d082a0-d88b-4d76-950f-6bdb7260dc6a" providerId="ADAL" clId="{FDF231A6-8C97-49F6-93A9-AD70EC176511}" dt="2022-04-20T21:23:07.663" v="231" actId="47"/>
        <pc:sldMkLst>
          <pc:docMk/>
          <pc:sldMk cId="0" sldId="266"/>
        </pc:sldMkLst>
      </pc:sldChg>
      <pc:sldChg chg="del">
        <pc:chgData name="Kiara Coloma" userId="46d082a0-d88b-4d76-950f-6bdb7260dc6a" providerId="ADAL" clId="{FDF231A6-8C97-49F6-93A9-AD70EC176511}" dt="2022-04-20T21:23:06.887" v="230" actId="47"/>
        <pc:sldMkLst>
          <pc:docMk/>
          <pc:sldMk cId="0" sldId="267"/>
        </pc:sldMkLst>
      </pc:sldChg>
      <pc:sldChg chg="del">
        <pc:chgData name="Kiara Coloma" userId="46d082a0-d88b-4d76-950f-6bdb7260dc6a" providerId="ADAL" clId="{FDF231A6-8C97-49F6-93A9-AD70EC176511}" dt="2022-04-20T21:23:05.796" v="229" actId="47"/>
        <pc:sldMkLst>
          <pc:docMk/>
          <pc:sldMk cId="0" sldId="268"/>
        </pc:sldMkLst>
      </pc:sldChg>
      <pc:sldChg chg="del">
        <pc:chgData name="Kiara Coloma" userId="46d082a0-d88b-4d76-950f-6bdb7260dc6a" providerId="ADAL" clId="{FDF231A6-8C97-49F6-93A9-AD70EC176511}" dt="2022-04-20T21:23:05.128" v="228" actId="47"/>
        <pc:sldMkLst>
          <pc:docMk/>
          <pc:sldMk cId="0" sldId="269"/>
        </pc:sldMkLst>
      </pc:sldChg>
      <pc:sldChg chg="modTransition">
        <pc:chgData name="Kiara Coloma" userId="46d082a0-d88b-4d76-950f-6bdb7260dc6a" providerId="ADAL" clId="{FDF231A6-8C97-49F6-93A9-AD70EC176511}" dt="2022-04-20T21:25:29.959" v="258"/>
        <pc:sldMkLst>
          <pc:docMk/>
          <pc:sldMk cId="0" sldId="270"/>
        </pc:sldMkLst>
      </pc:sldChg>
      <pc:sldChg chg="del">
        <pc:chgData name="Kiara Coloma" userId="46d082a0-d88b-4d76-950f-6bdb7260dc6a" providerId="ADAL" clId="{FDF231A6-8C97-49F6-93A9-AD70EC176511}" dt="2022-04-20T21:23:03.602" v="226" actId="47"/>
        <pc:sldMkLst>
          <pc:docMk/>
          <pc:sldMk cId="0" sldId="271"/>
        </pc:sldMkLst>
      </pc:sldChg>
      <pc:sldChg chg="del">
        <pc:chgData name="Kiara Coloma" userId="46d082a0-d88b-4d76-950f-6bdb7260dc6a" providerId="ADAL" clId="{FDF231A6-8C97-49F6-93A9-AD70EC176511}" dt="2022-04-20T21:23:01.898" v="224" actId="47"/>
        <pc:sldMkLst>
          <pc:docMk/>
          <pc:sldMk cId="0" sldId="272"/>
        </pc:sldMkLst>
      </pc:sldChg>
      <pc:sldChg chg="addSp delSp modSp mod ord modTransition modNotes">
        <pc:chgData name="Kiara Coloma" userId="46d082a0-d88b-4d76-950f-6bdb7260dc6a" providerId="ADAL" clId="{FDF231A6-8C97-49F6-93A9-AD70EC176511}" dt="2022-04-20T21:25:06.162" v="251"/>
        <pc:sldMkLst>
          <pc:docMk/>
          <pc:sldMk cId="0" sldId="273"/>
        </pc:sldMkLst>
        <pc:spChg chg="add del mod">
          <ac:chgData name="Kiara Coloma" userId="46d082a0-d88b-4d76-950f-6bdb7260dc6a" providerId="ADAL" clId="{FDF231A6-8C97-49F6-93A9-AD70EC176511}" dt="2022-04-20T21:11:40.564" v="119" actId="478"/>
          <ac:spMkLst>
            <pc:docMk/>
            <pc:sldMk cId="0" sldId="273"/>
            <ac:spMk id="3" creationId="{F2C94016-6C1D-46F7-9DB2-15544F803E39}"/>
          </ac:spMkLst>
        </pc:spChg>
        <pc:spChg chg="add del mod">
          <ac:chgData name="Kiara Coloma" userId="46d082a0-d88b-4d76-950f-6bdb7260dc6a" providerId="ADAL" clId="{FDF231A6-8C97-49F6-93A9-AD70EC176511}" dt="2022-04-20T21:11:44.198" v="121" actId="478"/>
          <ac:spMkLst>
            <pc:docMk/>
            <pc:sldMk cId="0" sldId="273"/>
            <ac:spMk id="5" creationId="{E0DAE368-D309-49FA-873C-9ECF2766EB7E}"/>
          </ac:spMkLst>
        </pc:spChg>
        <pc:spChg chg="add del mod">
          <ac:chgData name="Kiara Coloma" userId="46d082a0-d88b-4d76-950f-6bdb7260dc6a" providerId="ADAL" clId="{FDF231A6-8C97-49F6-93A9-AD70EC176511}" dt="2022-04-20T21:11:47.108" v="123" actId="478"/>
          <ac:spMkLst>
            <pc:docMk/>
            <pc:sldMk cId="0" sldId="273"/>
            <ac:spMk id="7" creationId="{AA5B26A0-BB98-476B-B606-F25C099CDC13}"/>
          </ac:spMkLst>
        </pc:spChg>
        <pc:spChg chg="add del mod">
          <ac:chgData name="Kiara Coloma" userId="46d082a0-d88b-4d76-950f-6bdb7260dc6a" providerId="ADAL" clId="{FDF231A6-8C97-49F6-93A9-AD70EC176511}" dt="2022-04-20T21:11:51.523" v="125" actId="478"/>
          <ac:spMkLst>
            <pc:docMk/>
            <pc:sldMk cId="0" sldId="273"/>
            <ac:spMk id="9" creationId="{94B64FDA-FA10-4C1F-939C-B2D804CDADAC}"/>
          </ac:spMkLst>
        </pc:spChg>
        <pc:spChg chg="add del mod">
          <ac:chgData name="Kiara Coloma" userId="46d082a0-d88b-4d76-950f-6bdb7260dc6a" providerId="ADAL" clId="{FDF231A6-8C97-49F6-93A9-AD70EC176511}" dt="2022-04-20T21:11:56.199" v="128" actId="478"/>
          <ac:spMkLst>
            <pc:docMk/>
            <pc:sldMk cId="0" sldId="273"/>
            <ac:spMk id="11" creationId="{E0951698-3A56-46F7-9C55-681B20894EB3}"/>
          </ac:spMkLst>
        </pc:spChg>
        <pc:spChg chg="del">
          <ac:chgData name="Kiara Coloma" userId="46d082a0-d88b-4d76-950f-6bdb7260dc6a" providerId="ADAL" clId="{FDF231A6-8C97-49F6-93A9-AD70EC176511}" dt="2022-04-20T21:11:53.702" v="126" actId="478"/>
          <ac:spMkLst>
            <pc:docMk/>
            <pc:sldMk cId="0" sldId="273"/>
            <ac:spMk id="1396" creationId="{00000000-0000-0000-0000-000000000000}"/>
          </ac:spMkLst>
        </pc:spChg>
        <pc:spChg chg="del">
          <ac:chgData name="Kiara Coloma" userId="46d082a0-d88b-4d76-950f-6bdb7260dc6a" providerId="ADAL" clId="{FDF231A6-8C97-49F6-93A9-AD70EC176511}" dt="2022-04-20T21:11:46.017" v="122" actId="478"/>
          <ac:spMkLst>
            <pc:docMk/>
            <pc:sldMk cId="0" sldId="273"/>
            <ac:spMk id="1397" creationId="{00000000-0000-0000-0000-000000000000}"/>
          </ac:spMkLst>
        </pc:spChg>
        <pc:spChg chg="del">
          <ac:chgData name="Kiara Coloma" userId="46d082a0-d88b-4d76-950f-6bdb7260dc6a" providerId="ADAL" clId="{FDF231A6-8C97-49F6-93A9-AD70EC176511}" dt="2022-04-20T21:11:37.479" v="118" actId="478"/>
          <ac:spMkLst>
            <pc:docMk/>
            <pc:sldMk cId="0" sldId="273"/>
            <ac:spMk id="1398" creationId="{00000000-0000-0000-0000-000000000000}"/>
          </ac:spMkLst>
        </pc:spChg>
        <pc:spChg chg="del">
          <ac:chgData name="Kiara Coloma" userId="46d082a0-d88b-4d76-950f-6bdb7260dc6a" providerId="ADAL" clId="{FDF231A6-8C97-49F6-93A9-AD70EC176511}" dt="2022-04-20T21:11:43.145" v="120" actId="478"/>
          <ac:spMkLst>
            <pc:docMk/>
            <pc:sldMk cId="0" sldId="273"/>
            <ac:spMk id="1399" creationId="{00000000-0000-0000-0000-000000000000}"/>
          </ac:spMkLst>
        </pc:spChg>
        <pc:spChg chg="del">
          <ac:chgData name="Kiara Coloma" userId="46d082a0-d88b-4d76-950f-6bdb7260dc6a" providerId="ADAL" clId="{FDF231A6-8C97-49F6-93A9-AD70EC176511}" dt="2022-04-20T21:11:49.376" v="124" actId="478"/>
          <ac:spMkLst>
            <pc:docMk/>
            <pc:sldMk cId="0" sldId="273"/>
            <ac:spMk id="1400" creationId="{00000000-0000-0000-0000-000000000000}"/>
          </ac:spMkLst>
        </pc:spChg>
        <pc:grpChg chg="mod">
          <ac:chgData name="Kiara Coloma" userId="46d082a0-d88b-4d76-950f-6bdb7260dc6a" providerId="ADAL" clId="{FDF231A6-8C97-49F6-93A9-AD70EC176511}" dt="2022-04-20T21:12:13.865" v="130" actId="1076"/>
          <ac:grpSpMkLst>
            <pc:docMk/>
            <pc:sldMk cId="0" sldId="273"/>
            <ac:grpSpMk id="1401" creationId="{00000000-0000-0000-0000-000000000000}"/>
          </ac:grpSpMkLst>
        </pc:grpChg>
        <pc:grpChg chg="mod">
          <ac:chgData name="Kiara Coloma" userId="46d082a0-d88b-4d76-950f-6bdb7260dc6a" providerId="ADAL" clId="{FDF231A6-8C97-49F6-93A9-AD70EC176511}" dt="2022-04-20T21:12:22.381" v="132" actId="1076"/>
          <ac:grpSpMkLst>
            <pc:docMk/>
            <pc:sldMk cId="0" sldId="273"/>
            <ac:grpSpMk id="1421" creationId="{00000000-0000-0000-0000-000000000000}"/>
          </ac:grpSpMkLst>
        </pc:grpChg>
        <pc:grpChg chg="mod">
          <ac:chgData name="Kiara Coloma" userId="46d082a0-d88b-4d76-950f-6bdb7260dc6a" providerId="ADAL" clId="{FDF231A6-8C97-49F6-93A9-AD70EC176511}" dt="2022-04-20T21:12:18.956" v="131" actId="1076"/>
          <ac:grpSpMkLst>
            <pc:docMk/>
            <pc:sldMk cId="0" sldId="273"/>
            <ac:grpSpMk id="1436" creationId="{00000000-0000-0000-0000-000000000000}"/>
          </ac:grpSpMkLst>
        </pc:grpChg>
        <pc:grpChg chg="mod">
          <ac:chgData name="Kiara Coloma" userId="46d082a0-d88b-4d76-950f-6bdb7260dc6a" providerId="ADAL" clId="{FDF231A6-8C97-49F6-93A9-AD70EC176511}" dt="2022-04-20T21:12:30.287" v="133" actId="1076"/>
          <ac:grpSpMkLst>
            <pc:docMk/>
            <pc:sldMk cId="0" sldId="273"/>
            <ac:grpSpMk id="1439" creationId="{00000000-0000-0000-0000-000000000000}"/>
          </ac:grpSpMkLst>
        </pc:grpChg>
        <pc:graphicFrameChg chg="add mod modGraphic">
          <ac:chgData name="Kiara Coloma" userId="46d082a0-d88b-4d76-950f-6bdb7260dc6a" providerId="ADAL" clId="{FDF231A6-8C97-49F6-93A9-AD70EC176511}" dt="2022-04-20T21:21:03.885" v="182" actId="122"/>
          <ac:graphicFrameMkLst>
            <pc:docMk/>
            <pc:sldMk cId="0" sldId="273"/>
            <ac:graphicFrameMk id="12" creationId="{7738A57F-7DE2-448F-A4E1-6CE0A8B3624D}"/>
          </ac:graphicFrameMkLst>
        </pc:graphicFrameChg>
        <pc:graphicFrameChg chg="add mod modGraphic">
          <ac:chgData name="Kiara Coloma" userId="46d082a0-d88b-4d76-950f-6bdb7260dc6a" providerId="ADAL" clId="{FDF231A6-8C97-49F6-93A9-AD70EC176511}" dt="2022-04-20T21:20:40.467" v="178" actId="122"/>
          <ac:graphicFrameMkLst>
            <pc:docMk/>
            <pc:sldMk cId="0" sldId="273"/>
            <ac:graphicFrameMk id="13" creationId="{2B2231CF-DC57-480B-95A7-7CDC9141284B}"/>
          </ac:graphicFrameMkLst>
        </pc:graphicFrameChg>
      </pc:sldChg>
      <pc:sldChg chg="del">
        <pc:chgData name="Kiara Coloma" userId="46d082a0-d88b-4d76-950f-6bdb7260dc6a" providerId="ADAL" clId="{FDF231A6-8C97-49F6-93A9-AD70EC176511}" dt="2022-04-20T21:23:01.117" v="223" actId="47"/>
        <pc:sldMkLst>
          <pc:docMk/>
          <pc:sldMk cId="0" sldId="274"/>
        </pc:sldMkLst>
      </pc:sldChg>
      <pc:sldChg chg="del">
        <pc:chgData name="Kiara Coloma" userId="46d082a0-d88b-4d76-950f-6bdb7260dc6a" providerId="ADAL" clId="{FDF231A6-8C97-49F6-93A9-AD70EC176511}" dt="2022-04-20T21:22:59.838" v="222" actId="47"/>
        <pc:sldMkLst>
          <pc:docMk/>
          <pc:sldMk cId="0" sldId="275"/>
        </pc:sldMkLst>
      </pc:sldChg>
      <pc:sldChg chg="del">
        <pc:chgData name="Kiara Coloma" userId="46d082a0-d88b-4d76-950f-6bdb7260dc6a" providerId="ADAL" clId="{FDF231A6-8C97-49F6-93A9-AD70EC176511}" dt="2022-04-20T21:22:58.710" v="221" actId="47"/>
        <pc:sldMkLst>
          <pc:docMk/>
          <pc:sldMk cId="0" sldId="276"/>
        </pc:sldMkLst>
      </pc:sldChg>
      <pc:sldChg chg="del ord modNotes">
        <pc:chgData name="Kiara Coloma" userId="46d082a0-d88b-4d76-950f-6bdb7260dc6a" providerId="ADAL" clId="{FDF231A6-8C97-49F6-93A9-AD70EC176511}" dt="2022-04-20T21:23:02.866" v="225" actId="47"/>
        <pc:sldMkLst>
          <pc:docMk/>
          <pc:sldMk cId="0" sldId="277"/>
        </pc:sldMkLst>
      </pc:sldChg>
      <pc:sldChg chg="del">
        <pc:chgData name="Kiara Coloma" userId="46d082a0-d88b-4d76-950f-6bdb7260dc6a" providerId="ADAL" clId="{FDF231A6-8C97-49F6-93A9-AD70EC176511}" dt="2022-04-20T21:23:04.424" v="227" actId="47"/>
        <pc:sldMkLst>
          <pc:docMk/>
          <pc:sldMk cId="0" sldId="278"/>
        </pc:sldMkLst>
      </pc:sldChg>
      <pc:sldChg chg="del">
        <pc:chgData name="Kiara Coloma" userId="46d082a0-d88b-4d76-950f-6bdb7260dc6a" providerId="ADAL" clId="{FDF231A6-8C97-49F6-93A9-AD70EC176511}" dt="2022-04-20T21:22:54.772" v="219" actId="47"/>
        <pc:sldMkLst>
          <pc:docMk/>
          <pc:sldMk cId="0" sldId="279"/>
        </pc:sldMkLst>
      </pc:sldChg>
      <pc:sldChg chg="del">
        <pc:chgData name="Kiara Coloma" userId="46d082a0-d88b-4d76-950f-6bdb7260dc6a" providerId="ADAL" clId="{FDF231A6-8C97-49F6-93A9-AD70EC176511}" dt="2022-04-20T21:22:53.635" v="218" actId="47"/>
        <pc:sldMkLst>
          <pc:docMk/>
          <pc:sldMk cId="0" sldId="280"/>
        </pc:sldMkLst>
      </pc:sldChg>
      <pc:sldChg chg="addSp delSp modSp mod ord modTransition">
        <pc:chgData name="Kiara Coloma" userId="46d082a0-d88b-4d76-950f-6bdb7260dc6a" providerId="ADAL" clId="{FDF231A6-8C97-49F6-93A9-AD70EC176511}" dt="2022-04-20T21:24:58.624" v="250"/>
        <pc:sldMkLst>
          <pc:docMk/>
          <pc:sldMk cId="0" sldId="281"/>
        </pc:sldMkLst>
        <pc:spChg chg="mod">
          <ac:chgData name="Kiara Coloma" userId="46d082a0-d88b-4d76-950f-6bdb7260dc6a" providerId="ADAL" clId="{FDF231A6-8C97-49F6-93A9-AD70EC176511}" dt="2022-04-20T21:07:26.415" v="73"/>
          <ac:spMkLst>
            <pc:docMk/>
            <pc:sldMk cId="0" sldId="281"/>
            <ac:spMk id="1793" creationId="{00000000-0000-0000-0000-000000000000}"/>
          </ac:spMkLst>
        </pc:spChg>
        <pc:graphicFrameChg chg="add del mod">
          <ac:chgData name="Kiara Coloma" userId="46d082a0-d88b-4d76-950f-6bdb7260dc6a" providerId="ADAL" clId="{FDF231A6-8C97-49F6-93A9-AD70EC176511}" dt="2022-04-20T21:08:40.935" v="83"/>
          <ac:graphicFrameMkLst>
            <pc:docMk/>
            <pc:sldMk cId="0" sldId="281"/>
            <ac:graphicFrameMk id="2" creationId="{5EE356C6-C96E-4FDD-A97E-E771A4C1853C}"/>
          </ac:graphicFrameMkLst>
        </pc:graphicFrameChg>
        <pc:graphicFrameChg chg="add mod modGraphic">
          <ac:chgData name="Kiara Coloma" userId="46d082a0-d88b-4d76-950f-6bdb7260dc6a" providerId="ADAL" clId="{FDF231A6-8C97-49F6-93A9-AD70EC176511}" dt="2022-04-20T21:20:49.173" v="179" actId="122"/>
          <ac:graphicFrameMkLst>
            <pc:docMk/>
            <pc:sldMk cId="0" sldId="281"/>
            <ac:graphicFrameMk id="3" creationId="{C10C1B31-A907-4122-AABA-ECFA3FBF01C2}"/>
          </ac:graphicFrameMkLst>
        </pc:graphicFrameChg>
        <pc:graphicFrameChg chg="del mod modGraphic">
          <ac:chgData name="Kiara Coloma" userId="46d082a0-d88b-4d76-950f-6bdb7260dc6a" providerId="ADAL" clId="{FDF231A6-8C97-49F6-93A9-AD70EC176511}" dt="2022-04-20T21:07:59.423" v="79" actId="478"/>
          <ac:graphicFrameMkLst>
            <pc:docMk/>
            <pc:sldMk cId="0" sldId="281"/>
            <ac:graphicFrameMk id="1794" creationId="{00000000-0000-0000-0000-000000000000}"/>
          </ac:graphicFrameMkLst>
        </pc:graphicFrameChg>
      </pc:sldChg>
      <pc:sldChg chg="del">
        <pc:chgData name="Kiara Coloma" userId="46d082a0-d88b-4d76-950f-6bdb7260dc6a" providerId="ADAL" clId="{FDF231A6-8C97-49F6-93A9-AD70EC176511}" dt="2022-04-20T21:22:52.560" v="217" actId="47"/>
        <pc:sldMkLst>
          <pc:docMk/>
          <pc:sldMk cId="0" sldId="282"/>
        </pc:sldMkLst>
      </pc:sldChg>
      <pc:sldChg chg="del">
        <pc:chgData name="Kiara Coloma" userId="46d082a0-d88b-4d76-950f-6bdb7260dc6a" providerId="ADAL" clId="{FDF231A6-8C97-49F6-93A9-AD70EC176511}" dt="2022-04-20T21:22:55.830" v="220" actId="47"/>
        <pc:sldMkLst>
          <pc:docMk/>
          <pc:sldMk cId="0" sldId="283"/>
        </pc:sldMkLst>
      </pc:sldChg>
      <pc:sldChg chg="del">
        <pc:chgData name="Kiara Coloma" userId="46d082a0-d88b-4d76-950f-6bdb7260dc6a" providerId="ADAL" clId="{FDF231A6-8C97-49F6-93A9-AD70EC176511}" dt="2022-04-20T21:22:51.295" v="216" actId="47"/>
        <pc:sldMkLst>
          <pc:docMk/>
          <pc:sldMk cId="0" sldId="284"/>
        </pc:sldMkLst>
      </pc:sldChg>
      <pc:sldChg chg="addSp delSp modSp mod modTransition">
        <pc:chgData name="Kiara Coloma" userId="46d082a0-d88b-4d76-950f-6bdb7260dc6a" providerId="ADAL" clId="{FDF231A6-8C97-49F6-93A9-AD70EC176511}" dt="2022-04-20T21:25:46.015" v="262"/>
        <pc:sldMkLst>
          <pc:docMk/>
          <pc:sldMk cId="0" sldId="285"/>
        </pc:sldMkLst>
        <pc:spChg chg="add del mod">
          <ac:chgData name="Kiara Coloma" userId="46d082a0-d88b-4d76-950f-6bdb7260dc6a" providerId="ADAL" clId="{FDF231A6-8C97-49F6-93A9-AD70EC176511}" dt="2022-04-20T21:22:22.980" v="209" actId="478"/>
          <ac:spMkLst>
            <pc:docMk/>
            <pc:sldMk cId="0" sldId="285"/>
            <ac:spMk id="3" creationId="{77F6E36D-D7F7-442D-A4C2-DE13A354590D}"/>
          </ac:spMkLst>
        </pc:spChg>
        <pc:spChg chg="mod">
          <ac:chgData name="Kiara Coloma" userId="46d082a0-d88b-4d76-950f-6bdb7260dc6a" providerId="ADAL" clId="{FDF231A6-8C97-49F6-93A9-AD70EC176511}" dt="2022-04-20T21:22:45.253" v="215" actId="1076"/>
          <ac:spMkLst>
            <pc:docMk/>
            <pc:sldMk cId="0" sldId="285"/>
            <ac:spMk id="2114" creationId="{00000000-0000-0000-0000-000000000000}"/>
          </ac:spMkLst>
        </pc:spChg>
        <pc:spChg chg="del">
          <ac:chgData name="Kiara Coloma" userId="46d082a0-d88b-4d76-950f-6bdb7260dc6a" providerId="ADAL" clId="{FDF231A6-8C97-49F6-93A9-AD70EC176511}" dt="2022-04-20T21:22:18.602" v="205" actId="478"/>
          <ac:spMkLst>
            <pc:docMk/>
            <pc:sldMk cId="0" sldId="285"/>
            <ac:spMk id="2115" creationId="{00000000-0000-0000-0000-000000000000}"/>
          </ac:spMkLst>
        </pc:spChg>
        <pc:spChg chg="del">
          <ac:chgData name="Kiara Coloma" userId="46d082a0-d88b-4d76-950f-6bdb7260dc6a" providerId="ADAL" clId="{FDF231A6-8C97-49F6-93A9-AD70EC176511}" dt="2022-04-20T21:22:20.333" v="206" actId="478"/>
          <ac:spMkLst>
            <pc:docMk/>
            <pc:sldMk cId="0" sldId="285"/>
            <ac:spMk id="2116" creationId="{00000000-0000-0000-0000-000000000000}"/>
          </ac:spMkLst>
        </pc:spChg>
        <pc:spChg chg="del">
          <ac:chgData name="Kiara Coloma" userId="46d082a0-d88b-4d76-950f-6bdb7260dc6a" providerId="ADAL" clId="{FDF231A6-8C97-49F6-93A9-AD70EC176511}" dt="2022-04-20T21:22:26.917" v="210" actId="478"/>
          <ac:spMkLst>
            <pc:docMk/>
            <pc:sldMk cId="0" sldId="285"/>
            <ac:spMk id="2127" creationId="{00000000-0000-0000-0000-000000000000}"/>
          </ac:spMkLst>
        </pc:spChg>
        <pc:grpChg chg="del">
          <ac:chgData name="Kiara Coloma" userId="46d082a0-d88b-4d76-950f-6bdb7260dc6a" providerId="ADAL" clId="{FDF231A6-8C97-49F6-93A9-AD70EC176511}" dt="2022-04-20T21:22:21.226" v="207" actId="478"/>
          <ac:grpSpMkLst>
            <pc:docMk/>
            <pc:sldMk cId="0" sldId="285"/>
            <ac:grpSpMk id="2117" creationId="{00000000-0000-0000-0000-000000000000}"/>
          </ac:grpSpMkLst>
        </pc:grpChg>
        <pc:grpChg chg="del">
          <ac:chgData name="Kiara Coloma" userId="46d082a0-d88b-4d76-950f-6bdb7260dc6a" providerId="ADAL" clId="{FDF231A6-8C97-49F6-93A9-AD70EC176511}" dt="2022-04-20T21:22:21.898" v="208" actId="478"/>
          <ac:grpSpMkLst>
            <pc:docMk/>
            <pc:sldMk cId="0" sldId="285"/>
            <ac:grpSpMk id="2122" creationId="{00000000-0000-0000-0000-000000000000}"/>
          </ac:grpSpMkLst>
        </pc:grpChg>
      </pc:sldChg>
      <pc:sldChg chg="del">
        <pc:chgData name="Kiara Coloma" userId="46d082a0-d88b-4d76-950f-6bdb7260dc6a" providerId="ADAL" clId="{FDF231A6-8C97-49F6-93A9-AD70EC176511}" dt="2022-04-20T21:22:14.692" v="204" actId="47"/>
        <pc:sldMkLst>
          <pc:docMk/>
          <pc:sldMk cId="0" sldId="286"/>
        </pc:sldMkLst>
      </pc:sldChg>
      <pc:sldChg chg="del">
        <pc:chgData name="Kiara Coloma" userId="46d082a0-d88b-4d76-950f-6bdb7260dc6a" providerId="ADAL" clId="{FDF231A6-8C97-49F6-93A9-AD70EC176511}" dt="2022-04-20T21:22:13.718" v="203" actId="47"/>
        <pc:sldMkLst>
          <pc:docMk/>
          <pc:sldMk cId="0" sldId="287"/>
        </pc:sldMkLst>
      </pc:sldChg>
      <pc:sldChg chg="del">
        <pc:chgData name="Kiara Coloma" userId="46d082a0-d88b-4d76-950f-6bdb7260dc6a" providerId="ADAL" clId="{FDF231A6-8C97-49F6-93A9-AD70EC176511}" dt="2022-04-20T21:22:12.143" v="202" actId="47"/>
        <pc:sldMkLst>
          <pc:docMk/>
          <pc:sldMk cId="0" sldId="288"/>
        </pc:sldMkLst>
      </pc:sldChg>
      <pc:sldChg chg="del">
        <pc:chgData name="Kiara Coloma" userId="46d082a0-d88b-4d76-950f-6bdb7260dc6a" providerId="ADAL" clId="{FDF231A6-8C97-49F6-93A9-AD70EC176511}" dt="2022-04-20T21:22:09.007" v="200" actId="47"/>
        <pc:sldMkLst>
          <pc:docMk/>
          <pc:sldMk cId="0" sldId="289"/>
        </pc:sldMkLst>
      </pc:sldChg>
      <pc:sldChg chg="del">
        <pc:chgData name="Kiara Coloma" userId="46d082a0-d88b-4d76-950f-6bdb7260dc6a" providerId="ADAL" clId="{FDF231A6-8C97-49F6-93A9-AD70EC176511}" dt="2022-04-20T21:22:10.005" v="201" actId="47"/>
        <pc:sldMkLst>
          <pc:docMk/>
          <pc:sldMk cId="0" sldId="290"/>
        </pc:sldMkLst>
      </pc:sldChg>
      <pc:sldChg chg="del">
        <pc:chgData name="Kiara Coloma" userId="46d082a0-d88b-4d76-950f-6bdb7260dc6a" providerId="ADAL" clId="{FDF231A6-8C97-49F6-93A9-AD70EC176511}" dt="2022-04-20T21:22:08.071" v="199" actId="47"/>
        <pc:sldMkLst>
          <pc:docMk/>
          <pc:sldMk cId="0" sldId="291"/>
        </pc:sldMkLst>
      </pc:sldChg>
      <pc:sldChg chg="del">
        <pc:chgData name="Kiara Coloma" userId="46d082a0-d88b-4d76-950f-6bdb7260dc6a" providerId="ADAL" clId="{FDF231A6-8C97-49F6-93A9-AD70EC176511}" dt="2022-04-20T21:22:06.269" v="197" actId="47"/>
        <pc:sldMkLst>
          <pc:docMk/>
          <pc:sldMk cId="0" sldId="292"/>
        </pc:sldMkLst>
      </pc:sldChg>
      <pc:sldChg chg="del">
        <pc:chgData name="Kiara Coloma" userId="46d082a0-d88b-4d76-950f-6bdb7260dc6a" providerId="ADAL" clId="{FDF231A6-8C97-49F6-93A9-AD70EC176511}" dt="2022-04-20T21:22:07.262" v="198" actId="47"/>
        <pc:sldMkLst>
          <pc:docMk/>
          <pc:sldMk cId="0" sldId="293"/>
        </pc:sldMkLst>
      </pc:sldChg>
      <pc:sldChg chg="del">
        <pc:chgData name="Kiara Coloma" userId="46d082a0-d88b-4d76-950f-6bdb7260dc6a" providerId="ADAL" clId="{FDF231A6-8C97-49F6-93A9-AD70EC176511}" dt="2022-04-20T21:22:04.756" v="195" actId="47"/>
        <pc:sldMkLst>
          <pc:docMk/>
          <pc:sldMk cId="0" sldId="294"/>
        </pc:sldMkLst>
      </pc:sldChg>
      <pc:sldChg chg="del">
        <pc:chgData name="Kiara Coloma" userId="46d082a0-d88b-4d76-950f-6bdb7260dc6a" providerId="ADAL" clId="{FDF231A6-8C97-49F6-93A9-AD70EC176511}" dt="2022-04-20T21:22:04.925" v="196" actId="47"/>
        <pc:sldMkLst>
          <pc:docMk/>
          <pc:sldMk cId="0" sldId="295"/>
        </pc:sldMkLst>
      </pc:sldChg>
      <pc:sldChg chg="del">
        <pc:chgData name="Kiara Coloma" userId="46d082a0-d88b-4d76-950f-6bdb7260dc6a" providerId="ADAL" clId="{FDF231A6-8C97-49F6-93A9-AD70EC176511}" dt="2022-04-20T21:22:03.104" v="194" actId="47"/>
        <pc:sldMkLst>
          <pc:docMk/>
          <pc:sldMk cId="0" sldId="296"/>
        </pc:sldMkLst>
      </pc:sldChg>
      <pc:sldChg chg="del">
        <pc:chgData name="Kiara Coloma" userId="46d082a0-d88b-4d76-950f-6bdb7260dc6a" providerId="ADAL" clId="{FDF231A6-8C97-49F6-93A9-AD70EC176511}" dt="2022-04-20T21:22:02.427" v="193" actId="47"/>
        <pc:sldMkLst>
          <pc:docMk/>
          <pc:sldMk cId="0" sldId="297"/>
        </pc:sldMkLst>
      </pc:sldChg>
      <pc:sldChg chg="del">
        <pc:chgData name="Kiara Coloma" userId="46d082a0-d88b-4d76-950f-6bdb7260dc6a" providerId="ADAL" clId="{FDF231A6-8C97-49F6-93A9-AD70EC176511}" dt="2022-04-20T21:22:01.636" v="192" actId="47"/>
        <pc:sldMkLst>
          <pc:docMk/>
          <pc:sldMk cId="0" sldId="298"/>
        </pc:sldMkLst>
      </pc:sldChg>
      <pc:sldChg chg="del">
        <pc:chgData name="Kiara Coloma" userId="46d082a0-d88b-4d76-950f-6bdb7260dc6a" providerId="ADAL" clId="{FDF231A6-8C97-49F6-93A9-AD70EC176511}" dt="2022-04-20T21:22:00.958" v="191" actId="47"/>
        <pc:sldMkLst>
          <pc:docMk/>
          <pc:sldMk cId="0" sldId="299"/>
        </pc:sldMkLst>
      </pc:sldChg>
      <pc:sldMasterChg chg="delSldLayout">
        <pc:chgData name="Kiara Coloma" userId="46d082a0-d88b-4d76-950f-6bdb7260dc6a" providerId="ADAL" clId="{FDF231A6-8C97-49F6-93A9-AD70EC176511}" dt="2022-04-20T21:23:24.892" v="234" actId="47"/>
        <pc:sldMasterMkLst>
          <pc:docMk/>
          <pc:sldMasterMk cId="0" sldId="2147483683"/>
        </pc:sldMasterMkLst>
        <pc:sldLayoutChg chg="del">
          <pc:chgData name="Kiara Coloma" userId="46d082a0-d88b-4d76-950f-6bdb7260dc6a" providerId="ADAL" clId="{FDF231A6-8C97-49F6-93A9-AD70EC176511}" dt="2022-04-20T21:22:09.007" v="200" actId="47"/>
          <pc:sldLayoutMkLst>
            <pc:docMk/>
            <pc:sldMasterMk cId="0" sldId="2147483683"/>
            <pc:sldLayoutMk cId="0" sldId="2147483651"/>
          </pc:sldLayoutMkLst>
        </pc:sldLayoutChg>
        <pc:sldLayoutChg chg="del">
          <pc:chgData name="Kiara Coloma" userId="46d082a0-d88b-4d76-950f-6bdb7260dc6a" providerId="ADAL" clId="{FDF231A6-8C97-49F6-93A9-AD70EC176511}" dt="2022-04-20T21:22:58.710" v="221" actId="47"/>
          <pc:sldLayoutMkLst>
            <pc:docMk/>
            <pc:sldMasterMk cId="0" sldId="2147483683"/>
            <pc:sldLayoutMk cId="0" sldId="2147483654"/>
          </pc:sldLayoutMkLst>
        </pc:sldLayoutChg>
        <pc:sldLayoutChg chg="del">
          <pc:chgData name="Kiara Coloma" userId="46d082a0-d88b-4d76-950f-6bdb7260dc6a" providerId="ADAL" clId="{FDF231A6-8C97-49F6-93A9-AD70EC176511}" dt="2022-04-20T21:23:02.866" v="225" actId="47"/>
          <pc:sldLayoutMkLst>
            <pc:docMk/>
            <pc:sldMasterMk cId="0" sldId="2147483683"/>
            <pc:sldLayoutMk cId="0" sldId="2147483657"/>
          </pc:sldLayoutMkLst>
        </pc:sldLayoutChg>
        <pc:sldLayoutChg chg="del">
          <pc:chgData name="Kiara Coloma" userId="46d082a0-d88b-4d76-950f-6bdb7260dc6a" providerId="ADAL" clId="{FDF231A6-8C97-49F6-93A9-AD70EC176511}" dt="2022-04-20T21:23:08.695" v="232" actId="47"/>
          <pc:sldLayoutMkLst>
            <pc:docMk/>
            <pc:sldMasterMk cId="0" sldId="2147483683"/>
            <pc:sldLayoutMk cId="0" sldId="2147483661"/>
          </pc:sldLayoutMkLst>
        </pc:sldLayoutChg>
        <pc:sldLayoutChg chg="del">
          <pc:chgData name="Kiara Coloma" userId="46d082a0-d88b-4d76-950f-6bdb7260dc6a" providerId="ADAL" clId="{FDF231A6-8C97-49F6-93A9-AD70EC176511}" dt="2022-04-20T21:23:04.424" v="227" actId="47"/>
          <pc:sldLayoutMkLst>
            <pc:docMk/>
            <pc:sldMasterMk cId="0" sldId="2147483683"/>
            <pc:sldLayoutMk cId="0" sldId="2147483662"/>
          </pc:sldLayoutMkLst>
        </pc:sldLayoutChg>
        <pc:sldLayoutChg chg="del">
          <pc:chgData name="Kiara Coloma" userId="46d082a0-d88b-4d76-950f-6bdb7260dc6a" providerId="ADAL" clId="{FDF231A6-8C97-49F6-93A9-AD70EC176511}" dt="2022-04-20T21:23:05.128" v="228" actId="47"/>
          <pc:sldLayoutMkLst>
            <pc:docMk/>
            <pc:sldMasterMk cId="0" sldId="2147483683"/>
            <pc:sldLayoutMk cId="0" sldId="2147483663"/>
          </pc:sldLayoutMkLst>
        </pc:sldLayoutChg>
        <pc:sldLayoutChg chg="del">
          <pc:chgData name="Kiara Coloma" userId="46d082a0-d88b-4d76-950f-6bdb7260dc6a" providerId="ADAL" clId="{FDF231A6-8C97-49F6-93A9-AD70EC176511}" dt="2022-04-20T21:23:07.663" v="231" actId="47"/>
          <pc:sldLayoutMkLst>
            <pc:docMk/>
            <pc:sldMasterMk cId="0" sldId="2147483683"/>
            <pc:sldLayoutMk cId="0" sldId="2147483664"/>
          </pc:sldLayoutMkLst>
        </pc:sldLayoutChg>
        <pc:sldLayoutChg chg="del">
          <pc:chgData name="Kiara Coloma" userId="46d082a0-d88b-4d76-950f-6bdb7260dc6a" providerId="ADAL" clId="{FDF231A6-8C97-49F6-93A9-AD70EC176511}" dt="2022-04-20T21:22:51.295" v="216" actId="47"/>
          <pc:sldLayoutMkLst>
            <pc:docMk/>
            <pc:sldMasterMk cId="0" sldId="2147483683"/>
            <pc:sldLayoutMk cId="0" sldId="2147483665"/>
          </pc:sldLayoutMkLst>
        </pc:sldLayoutChg>
        <pc:sldLayoutChg chg="del">
          <pc:chgData name="Kiara Coloma" userId="46d082a0-d88b-4d76-950f-6bdb7260dc6a" providerId="ADAL" clId="{FDF231A6-8C97-49F6-93A9-AD70EC176511}" dt="2022-04-20T21:23:05.796" v="229" actId="47"/>
          <pc:sldLayoutMkLst>
            <pc:docMk/>
            <pc:sldMasterMk cId="0" sldId="2147483683"/>
            <pc:sldLayoutMk cId="0" sldId="2147483666"/>
          </pc:sldLayoutMkLst>
        </pc:sldLayoutChg>
        <pc:sldLayoutChg chg="del">
          <pc:chgData name="Kiara Coloma" userId="46d082a0-d88b-4d76-950f-6bdb7260dc6a" providerId="ADAL" clId="{FDF231A6-8C97-49F6-93A9-AD70EC176511}" dt="2022-04-20T21:22:53.635" v="218" actId="47"/>
          <pc:sldLayoutMkLst>
            <pc:docMk/>
            <pc:sldMasterMk cId="0" sldId="2147483683"/>
            <pc:sldLayoutMk cId="0" sldId="2147483667"/>
          </pc:sldLayoutMkLst>
        </pc:sldLayoutChg>
        <pc:sldLayoutChg chg="del">
          <pc:chgData name="Kiara Coloma" userId="46d082a0-d88b-4d76-950f-6bdb7260dc6a" providerId="ADAL" clId="{FDF231A6-8C97-49F6-93A9-AD70EC176511}" dt="2022-04-20T21:22:52.560" v="217" actId="47"/>
          <pc:sldLayoutMkLst>
            <pc:docMk/>
            <pc:sldMasterMk cId="0" sldId="2147483683"/>
            <pc:sldLayoutMk cId="0" sldId="2147483668"/>
          </pc:sldLayoutMkLst>
        </pc:sldLayoutChg>
        <pc:sldLayoutChg chg="del">
          <pc:chgData name="Kiara Coloma" userId="46d082a0-d88b-4d76-950f-6bdb7260dc6a" providerId="ADAL" clId="{FDF231A6-8C97-49F6-93A9-AD70EC176511}" dt="2022-04-20T21:22:14.692" v="204" actId="47"/>
          <pc:sldLayoutMkLst>
            <pc:docMk/>
            <pc:sldMasterMk cId="0" sldId="2147483683"/>
            <pc:sldLayoutMk cId="0" sldId="2147483669"/>
          </pc:sldLayoutMkLst>
        </pc:sldLayoutChg>
        <pc:sldLayoutChg chg="del">
          <pc:chgData name="Kiara Coloma" userId="46d082a0-d88b-4d76-950f-6bdb7260dc6a" providerId="ADAL" clId="{FDF231A6-8C97-49F6-93A9-AD70EC176511}" dt="2022-04-20T21:23:24.892" v="234" actId="47"/>
          <pc:sldLayoutMkLst>
            <pc:docMk/>
            <pc:sldMasterMk cId="0" sldId="2147483683"/>
            <pc:sldLayoutMk cId="0" sldId="2147483670"/>
          </pc:sldLayoutMkLst>
        </pc:sldLayoutChg>
        <pc:sldLayoutChg chg="del">
          <pc:chgData name="Kiara Coloma" userId="46d082a0-d88b-4d76-950f-6bdb7260dc6a" providerId="ADAL" clId="{FDF231A6-8C97-49F6-93A9-AD70EC176511}" dt="2022-04-20T21:23:01.117" v="223" actId="47"/>
          <pc:sldLayoutMkLst>
            <pc:docMk/>
            <pc:sldMasterMk cId="0" sldId="2147483683"/>
            <pc:sldLayoutMk cId="0" sldId="2147483671"/>
          </pc:sldLayoutMkLst>
        </pc:sldLayoutChg>
        <pc:sldLayoutChg chg="del">
          <pc:chgData name="Kiara Coloma" userId="46d082a0-d88b-4d76-950f-6bdb7260dc6a" providerId="ADAL" clId="{FDF231A6-8C97-49F6-93A9-AD70EC176511}" dt="2022-04-20T21:23:06.887" v="230" actId="47"/>
          <pc:sldLayoutMkLst>
            <pc:docMk/>
            <pc:sldMasterMk cId="0" sldId="2147483683"/>
            <pc:sldLayoutMk cId="0" sldId="2147483672"/>
          </pc:sldLayoutMkLst>
        </pc:sldLayoutChg>
        <pc:sldLayoutChg chg="del">
          <pc:chgData name="Kiara Coloma" userId="46d082a0-d88b-4d76-950f-6bdb7260dc6a" providerId="ADAL" clId="{FDF231A6-8C97-49F6-93A9-AD70EC176511}" dt="2022-04-20T21:22:12.143" v="202" actId="47"/>
          <pc:sldLayoutMkLst>
            <pc:docMk/>
            <pc:sldMasterMk cId="0" sldId="2147483683"/>
            <pc:sldLayoutMk cId="0" sldId="2147483674"/>
          </pc:sldLayoutMkLst>
        </pc:sldLayoutChg>
        <pc:sldLayoutChg chg="del">
          <pc:chgData name="Kiara Coloma" userId="46d082a0-d88b-4d76-950f-6bdb7260dc6a" providerId="ADAL" clId="{FDF231A6-8C97-49F6-93A9-AD70EC176511}" dt="2022-04-20T21:23:10.700" v="233" actId="47"/>
          <pc:sldLayoutMkLst>
            <pc:docMk/>
            <pc:sldMasterMk cId="0" sldId="2147483683"/>
            <pc:sldLayoutMk cId="0" sldId="2147483675"/>
          </pc:sldLayoutMkLst>
        </pc:sldLayoutChg>
        <pc:sldLayoutChg chg="del">
          <pc:chgData name="Kiara Coloma" userId="46d082a0-d88b-4d76-950f-6bdb7260dc6a" providerId="ADAL" clId="{FDF231A6-8C97-49F6-93A9-AD70EC176511}" dt="2022-04-20T21:23:01.898" v="224" actId="47"/>
          <pc:sldLayoutMkLst>
            <pc:docMk/>
            <pc:sldMasterMk cId="0" sldId="2147483683"/>
            <pc:sldLayoutMk cId="0" sldId="2147483676"/>
          </pc:sldLayoutMkLst>
        </pc:sldLayoutChg>
        <pc:sldLayoutChg chg="del">
          <pc:chgData name="Kiara Coloma" userId="46d082a0-d88b-4d76-950f-6bdb7260dc6a" providerId="ADAL" clId="{FDF231A6-8C97-49F6-93A9-AD70EC176511}" dt="2022-04-20T21:22:55.830" v="220" actId="47"/>
          <pc:sldLayoutMkLst>
            <pc:docMk/>
            <pc:sldMasterMk cId="0" sldId="2147483683"/>
            <pc:sldLayoutMk cId="0" sldId="2147483677"/>
          </pc:sldLayoutMkLst>
        </pc:sldLayoutChg>
      </pc:sldMasterChg>
      <pc:sldMasterChg chg="del delSldLayout">
        <pc:chgData name="Kiara Coloma" userId="46d082a0-d88b-4d76-950f-6bdb7260dc6a" providerId="ADAL" clId="{FDF231A6-8C97-49F6-93A9-AD70EC176511}" dt="2022-04-20T21:22:10.005" v="201" actId="47"/>
        <pc:sldMasterMkLst>
          <pc:docMk/>
          <pc:sldMasterMk cId="0" sldId="2147483684"/>
        </pc:sldMasterMkLst>
        <pc:sldLayoutChg chg="del">
          <pc:chgData name="Kiara Coloma" userId="46d082a0-d88b-4d76-950f-6bdb7260dc6a" providerId="ADAL" clId="{FDF231A6-8C97-49F6-93A9-AD70EC176511}" dt="2022-04-20T21:22:10.005" v="201" actId="47"/>
          <pc:sldLayoutMkLst>
            <pc:docMk/>
            <pc:sldMasterMk cId="0" sldId="2147483684"/>
            <pc:sldLayoutMk cId="0" sldId="2147483682"/>
          </pc:sldLayoutMkLst>
        </pc:sldLayoutChg>
      </pc:sldMasterChg>
    </pc:docChg>
  </pc:docChgLst>
  <pc:docChgLst>
    <pc:chgData name="Usuario invitado" userId="S::urn:spo:anon#95a6095cb444e10998398f24e360e7e8be8e838d0af81129c1bb84c692b410a9::" providerId="AD" clId="Web-{6CD3AB18-2A57-2A28-2D9D-8560B0B5DE2C}"/>
    <pc:docChg chg="modSld">
      <pc:chgData name="Usuario invitado" userId="S::urn:spo:anon#95a6095cb444e10998398f24e360e7e8be8e838d0af81129c1bb84c692b410a9::" providerId="AD" clId="Web-{6CD3AB18-2A57-2A28-2D9D-8560B0B5DE2C}" dt="2022-04-20T21:37:35.438" v="25"/>
      <pc:docMkLst>
        <pc:docMk/>
      </pc:docMkLst>
      <pc:sldChg chg="modSp">
        <pc:chgData name="Usuario invitado" userId="S::urn:spo:anon#95a6095cb444e10998398f24e360e7e8be8e838d0af81129c1bb84c692b410a9::" providerId="AD" clId="Web-{6CD3AB18-2A57-2A28-2D9D-8560B0B5DE2C}" dt="2022-04-20T21:37:35.438" v="25"/>
        <pc:sldMkLst>
          <pc:docMk/>
          <pc:sldMk cId="0" sldId="273"/>
        </pc:sldMkLst>
        <pc:graphicFrameChg chg="mod modGraphic">
          <ac:chgData name="Usuario invitado" userId="S::urn:spo:anon#95a6095cb444e10998398f24e360e7e8be8e838d0af81129c1bb84c692b410a9::" providerId="AD" clId="Web-{6CD3AB18-2A57-2A28-2D9D-8560B0B5DE2C}" dt="2022-04-20T21:37:35.438" v="25"/>
          <ac:graphicFrameMkLst>
            <pc:docMk/>
            <pc:sldMk cId="0" sldId="273"/>
            <ac:graphicFrameMk id="12" creationId="{7738A57F-7DE2-448F-A4E1-6CE0A8B3624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25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011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258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684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815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dfc0182d06_0_3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dfc0182d06_0_3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fc0182d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fc0182d0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dfc0182d06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dfc0182d06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172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dfc0182d06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dfc0182d06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14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dfc0182d06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dfc0182d0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385"/>
        <p:cNvGrpSpPr/>
        <p:nvPr/>
      </p:nvGrpSpPr>
      <p:grpSpPr>
        <a:xfrm>
          <a:off x="0" y="0"/>
          <a:ext cx="0" cy="0"/>
          <a:chOff x="0" y="0"/>
          <a:chExt cx="0" cy="0"/>
        </a:xfrm>
      </p:grpSpPr>
      <p:sp>
        <p:nvSpPr>
          <p:cNvPr id="386" name="Google Shape;386;p2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27"/>
          <p:cNvGrpSpPr/>
          <p:nvPr/>
        </p:nvGrpSpPr>
        <p:grpSpPr>
          <a:xfrm>
            <a:off x="318425" y="445013"/>
            <a:ext cx="1297450" cy="477875"/>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27"/>
          <p:cNvGrpSpPr/>
          <p:nvPr/>
        </p:nvGrpSpPr>
        <p:grpSpPr>
          <a:xfrm>
            <a:off x="7545300" y="445025"/>
            <a:ext cx="1297450" cy="477875"/>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3" name="Google Shape;403;p27"/>
          <p:cNvGrpSpPr/>
          <p:nvPr/>
        </p:nvGrpSpPr>
        <p:grpSpPr>
          <a:xfrm rot="8100000" flipH="1">
            <a:off x="414832" y="4360489"/>
            <a:ext cx="495370" cy="47787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8" name="Google Shape;408;p27"/>
          <p:cNvSpPr txBox="1">
            <a:spLocks noGrp="1"/>
          </p:cNvSpPr>
          <p:nvPr>
            <p:ph type="subTitle" idx="1"/>
          </p:nvPr>
        </p:nvSpPr>
        <p:spPr>
          <a:xfrm>
            <a:off x="2209750" y="1600963"/>
            <a:ext cx="4484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9" name="Google Shape;409;p27"/>
          <p:cNvSpPr txBox="1">
            <a:spLocks noGrp="1"/>
          </p:cNvSpPr>
          <p:nvPr>
            <p:ph type="subTitle" idx="2"/>
          </p:nvPr>
        </p:nvSpPr>
        <p:spPr>
          <a:xfrm>
            <a:off x="2394600" y="3042775"/>
            <a:ext cx="4484100" cy="4545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10" name="Google Shape;410;p27"/>
          <p:cNvSpPr txBox="1">
            <a:spLocks noGrp="1"/>
          </p:cNvSpPr>
          <p:nvPr>
            <p:ph type="subTitle" idx="3"/>
          </p:nvPr>
        </p:nvSpPr>
        <p:spPr>
          <a:xfrm>
            <a:off x="2209750" y="2019488"/>
            <a:ext cx="4484100" cy="711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11" name="Google Shape;411;p27"/>
          <p:cNvSpPr txBox="1">
            <a:spLocks noGrp="1"/>
          </p:cNvSpPr>
          <p:nvPr>
            <p:ph type="subTitle" idx="4"/>
          </p:nvPr>
        </p:nvSpPr>
        <p:spPr>
          <a:xfrm>
            <a:off x="2394600" y="3457775"/>
            <a:ext cx="4484100" cy="7113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5">
    <p:spTree>
      <p:nvGrpSpPr>
        <p:cNvPr id="1" name="Shape 500"/>
        <p:cNvGrpSpPr/>
        <p:nvPr/>
      </p:nvGrpSpPr>
      <p:grpSpPr>
        <a:xfrm>
          <a:off x="0" y="0"/>
          <a:ext cx="0" cy="0"/>
          <a:chOff x="0" y="0"/>
          <a:chExt cx="0" cy="0"/>
        </a:xfrm>
      </p:grpSpPr>
      <p:sp>
        <p:nvSpPr>
          <p:cNvPr id="501" name="Google Shape;501;p32"/>
          <p:cNvSpPr txBox="1">
            <a:spLocks noGrp="1"/>
          </p:cNvSpPr>
          <p:nvPr>
            <p:ph type="title"/>
          </p:nvPr>
        </p:nvSpPr>
        <p:spPr>
          <a:xfrm>
            <a:off x="4147650" y="524350"/>
            <a:ext cx="4352100" cy="1220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9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2" name="Google Shape;502;p32"/>
          <p:cNvSpPr txBox="1">
            <a:spLocks noGrp="1"/>
          </p:cNvSpPr>
          <p:nvPr>
            <p:ph type="subTitle" idx="1"/>
          </p:nvPr>
        </p:nvSpPr>
        <p:spPr>
          <a:xfrm>
            <a:off x="4727800" y="1744438"/>
            <a:ext cx="3702900" cy="98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3" name="Google Shape;503;p32"/>
          <p:cNvSpPr txBox="1"/>
          <p:nvPr/>
        </p:nvSpPr>
        <p:spPr>
          <a:xfrm>
            <a:off x="4714725" y="3441913"/>
            <a:ext cx="37029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dk1"/>
                </a:solidFill>
                <a:latin typeface="Didact Gothic"/>
                <a:ea typeface="Didact Gothic"/>
                <a:cs typeface="Didact Gothic"/>
                <a:sym typeface="Didact Gothic"/>
              </a:rPr>
              <a:t>CREDITS: This presentation template was created by </a:t>
            </a:r>
            <a:r>
              <a:rPr lang="en" sz="1200" b="1">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200">
                <a:solidFill>
                  <a:schemeClr val="dk1"/>
                </a:solidFill>
                <a:latin typeface="Didact Gothic"/>
                <a:ea typeface="Didact Gothic"/>
                <a:cs typeface="Didact Gothic"/>
                <a:sym typeface="Didact Gothic"/>
              </a:rPr>
              <a:t>, including icons by </a:t>
            </a:r>
            <a:r>
              <a:rPr lang="en" sz="12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Didact Gothic"/>
                <a:ea typeface="Didact Gothic"/>
                <a:cs typeface="Didact Gothic"/>
                <a:sym typeface="Didact Gothic"/>
              </a:rPr>
              <a:t>, infographics &amp; images by </a:t>
            </a:r>
            <a:r>
              <a:rPr lang="en" sz="12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p:txBody>
      </p:sp>
      <p:sp>
        <p:nvSpPr>
          <p:cNvPr id="504" name="Google Shape;504;p32"/>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txBox="1"/>
          <p:nvPr/>
        </p:nvSpPr>
        <p:spPr>
          <a:xfrm>
            <a:off x="4714725" y="3472488"/>
            <a:ext cx="3702900" cy="792600"/>
          </a:xfrm>
          <a:prstGeom prst="rect">
            <a:avLst/>
          </a:prstGeom>
          <a:noFill/>
          <a:ln>
            <a:noFill/>
          </a:ln>
        </p:spPr>
        <p:txBody>
          <a:bodyPr spcFirstLastPara="1" wrap="square" lIns="91425" tIns="91425" rIns="91425" bIns="91425" anchor="t" anchorCtr="0">
            <a:noAutofit/>
          </a:bodyPr>
          <a:lstStyle/>
          <a:p>
            <a:pPr marL="0" lvl="0" indent="0" algn="r" rtl="0">
              <a:spcBef>
                <a:spcPts val="300"/>
              </a:spcBef>
              <a:spcAft>
                <a:spcPts val="0"/>
              </a:spcAft>
              <a:buNone/>
            </a:pPr>
            <a:r>
              <a:rPr lang="en" sz="1200">
                <a:solidFill>
                  <a:schemeClr val="accent3"/>
                </a:solidFill>
                <a:latin typeface="Ubuntu"/>
                <a:ea typeface="Ubuntu"/>
                <a:cs typeface="Ubuntu"/>
                <a:sym typeface="Ubuntu"/>
              </a:rPr>
              <a:t>CREDITS: This presentation template was created by </a:t>
            </a:r>
            <a:r>
              <a:rPr lang="en" sz="1200" b="1">
                <a:solidFill>
                  <a:schemeClr val="accent3"/>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200">
                <a:solidFill>
                  <a:schemeClr val="accent3"/>
                </a:solidFill>
                <a:latin typeface="Ubuntu"/>
                <a:ea typeface="Ubuntu"/>
                <a:cs typeface="Ubuntu"/>
                <a:sym typeface="Ubuntu"/>
              </a:rPr>
              <a:t>, including icons by </a:t>
            </a:r>
            <a:r>
              <a:rPr lang="en" sz="1200" b="1">
                <a:solidFill>
                  <a:schemeClr val="accent3"/>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200">
                <a:solidFill>
                  <a:schemeClr val="accent3"/>
                </a:solidFill>
                <a:latin typeface="Ubuntu"/>
                <a:ea typeface="Ubuntu"/>
                <a:cs typeface="Ubuntu"/>
                <a:sym typeface="Ubuntu"/>
              </a:rPr>
              <a:t>, and infographics &amp; images by </a:t>
            </a:r>
            <a:r>
              <a:rPr lang="en" sz="1200" b="1">
                <a:solidFill>
                  <a:schemeClr val="accent3"/>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200">
                <a:solidFill>
                  <a:schemeClr val="accent3"/>
                </a:solidFill>
                <a:latin typeface="Ubuntu"/>
                <a:ea typeface="Ubuntu"/>
                <a:cs typeface="Ubuntu"/>
                <a:sym typeface="Ubuntu"/>
              </a:rPr>
              <a:t> </a:t>
            </a:r>
            <a:endParaRPr sz="1200">
              <a:solidFill>
                <a:schemeClr val="accent3"/>
              </a:solidFill>
              <a:latin typeface="Ubuntu"/>
              <a:ea typeface="Ubuntu"/>
              <a:cs typeface="Ubuntu"/>
              <a:sym typeface="Ubuntu"/>
            </a:endParaRPr>
          </a:p>
        </p:txBody>
      </p:sp>
      <p:grpSp>
        <p:nvGrpSpPr>
          <p:cNvPr id="506" name="Google Shape;506;p32"/>
          <p:cNvGrpSpPr/>
          <p:nvPr/>
        </p:nvGrpSpPr>
        <p:grpSpPr>
          <a:xfrm>
            <a:off x="318425" y="445013"/>
            <a:ext cx="1297450" cy="477875"/>
            <a:chOff x="318425" y="357163"/>
            <a:chExt cx="1297450" cy="477875"/>
          </a:xfrm>
        </p:grpSpPr>
        <p:grpSp>
          <p:nvGrpSpPr>
            <p:cNvPr id="507" name="Google Shape;507;p32"/>
            <p:cNvGrpSpPr/>
            <p:nvPr/>
          </p:nvGrpSpPr>
          <p:grpSpPr>
            <a:xfrm rot="10800000" flipH="1">
              <a:off x="455850" y="467250"/>
              <a:ext cx="1160025" cy="257725"/>
              <a:chOff x="3464600" y="3479675"/>
              <a:chExt cx="1160025" cy="257725"/>
            </a:xfrm>
          </p:grpSpPr>
          <p:sp>
            <p:nvSpPr>
              <p:cNvPr id="508" name="Google Shape;508;p3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2"/>
            <p:cNvGrpSpPr/>
            <p:nvPr/>
          </p:nvGrpSpPr>
          <p:grpSpPr>
            <a:xfrm>
              <a:off x="318425" y="357163"/>
              <a:ext cx="495375" cy="477875"/>
              <a:chOff x="3881575" y="2684100"/>
              <a:chExt cx="495375" cy="477875"/>
            </a:xfrm>
          </p:grpSpPr>
          <p:sp>
            <p:nvSpPr>
              <p:cNvPr id="511" name="Google Shape;511;p3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sp>
        <p:nvSpPr>
          <p:cNvPr id="39" name="Google Shape;39;p4"/>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4"/>
          <p:cNvGrpSpPr/>
          <p:nvPr/>
        </p:nvGrpSpPr>
        <p:grpSpPr>
          <a:xfrm>
            <a:off x="7545300" y="445025"/>
            <a:ext cx="1297450" cy="477875"/>
            <a:chOff x="7164300" y="445025"/>
            <a:chExt cx="1297450" cy="477875"/>
          </a:xfrm>
        </p:grpSpPr>
        <p:grpSp>
          <p:nvGrpSpPr>
            <p:cNvPr id="41" name="Google Shape;41;p4"/>
            <p:cNvGrpSpPr/>
            <p:nvPr/>
          </p:nvGrpSpPr>
          <p:grpSpPr>
            <a:xfrm flipH="1">
              <a:off x="7164300" y="555088"/>
              <a:ext cx="1160025" cy="257725"/>
              <a:chOff x="3464600" y="3479675"/>
              <a:chExt cx="1160025" cy="257725"/>
            </a:xfrm>
          </p:grpSpPr>
          <p:sp>
            <p:nvSpPr>
              <p:cNvPr id="42" name="Google Shape;42;p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4"/>
            <p:cNvGrpSpPr/>
            <p:nvPr/>
          </p:nvGrpSpPr>
          <p:grpSpPr>
            <a:xfrm rot="10800000">
              <a:off x="7966375" y="445025"/>
              <a:ext cx="495375" cy="477875"/>
              <a:chOff x="3881575" y="2684100"/>
              <a:chExt cx="495375" cy="477875"/>
            </a:xfrm>
          </p:grpSpPr>
          <p:sp>
            <p:nvSpPr>
              <p:cNvPr id="45" name="Google Shape;45;p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 name="Google Shape;48;p4"/>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49" name="Google Shape;49;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grpSp>
        <p:nvGrpSpPr>
          <p:cNvPr id="68" name="Google Shape;68;p6"/>
          <p:cNvGrpSpPr/>
          <p:nvPr/>
        </p:nvGrpSpPr>
        <p:grpSpPr>
          <a:xfrm>
            <a:off x="7503650" y="445025"/>
            <a:ext cx="1297450" cy="477875"/>
            <a:chOff x="7164300" y="445025"/>
            <a:chExt cx="1297450" cy="477875"/>
          </a:xfrm>
        </p:grpSpPr>
        <p:grpSp>
          <p:nvGrpSpPr>
            <p:cNvPr id="69" name="Google Shape;69;p6"/>
            <p:cNvGrpSpPr/>
            <p:nvPr/>
          </p:nvGrpSpPr>
          <p:grpSpPr>
            <a:xfrm>
              <a:off x="7301725" y="555088"/>
              <a:ext cx="1160025" cy="257725"/>
              <a:chOff x="3464600" y="3479675"/>
              <a:chExt cx="1160025" cy="257725"/>
            </a:xfrm>
          </p:grpSpPr>
          <p:sp>
            <p:nvSpPr>
              <p:cNvPr id="70" name="Google Shape;70;p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rot="10800000" flipH="1">
              <a:off x="7164300" y="445025"/>
              <a:ext cx="495375" cy="477875"/>
              <a:chOff x="3881575" y="2684100"/>
              <a:chExt cx="495375" cy="477875"/>
            </a:xfrm>
          </p:grpSpPr>
          <p:sp>
            <p:nvSpPr>
              <p:cNvPr id="73" name="Google Shape;73;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6" name="Google Shape;76;p6"/>
          <p:cNvGrpSpPr/>
          <p:nvPr/>
        </p:nvGrpSpPr>
        <p:grpSpPr>
          <a:xfrm rot="5547522" flipH="1">
            <a:off x="320091" y="4360485"/>
            <a:ext cx="495385" cy="477885"/>
            <a:chOff x="3881575" y="2684100"/>
            <a:chExt cx="495375" cy="477875"/>
          </a:xfrm>
        </p:grpSpPr>
        <p:sp>
          <p:nvSpPr>
            <p:cNvPr id="77" name="Google Shape;77;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6"/>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76"/>
        <p:cNvGrpSpPr/>
        <p:nvPr/>
      </p:nvGrpSpPr>
      <p:grpSpPr>
        <a:xfrm>
          <a:off x="0" y="0"/>
          <a:ext cx="0" cy="0"/>
          <a:chOff x="0" y="0"/>
          <a:chExt cx="0" cy="0"/>
        </a:xfrm>
      </p:grpSpPr>
      <p:sp>
        <p:nvSpPr>
          <p:cNvPr id="177" name="Google Shape;177;p1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14"/>
          <p:cNvGrpSpPr/>
          <p:nvPr/>
        </p:nvGrpSpPr>
        <p:grpSpPr>
          <a:xfrm rot="-5547522">
            <a:off x="320091" y="4360485"/>
            <a:ext cx="495385" cy="477885"/>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14"/>
          <p:cNvGrpSpPr/>
          <p:nvPr/>
        </p:nvGrpSpPr>
        <p:grpSpPr>
          <a:xfrm>
            <a:off x="7545300" y="445025"/>
            <a:ext cx="1297450" cy="477875"/>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4"/>
          <p:cNvSpPr txBox="1">
            <a:spLocks noGrp="1"/>
          </p:cNvSpPr>
          <p:nvPr>
            <p:ph type="title"/>
          </p:nvPr>
        </p:nvSpPr>
        <p:spPr>
          <a:xfrm flipH="1">
            <a:off x="713225" y="3071188"/>
            <a:ext cx="3858900" cy="47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0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191" name="Google Shape;191;p14"/>
          <p:cNvSpPr txBox="1">
            <a:spLocks noGrp="1"/>
          </p:cNvSpPr>
          <p:nvPr>
            <p:ph type="subTitle" idx="1"/>
          </p:nvPr>
        </p:nvSpPr>
        <p:spPr>
          <a:xfrm flipH="1">
            <a:off x="713100" y="1594413"/>
            <a:ext cx="3858900" cy="1364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73" r:id="rId10"/>
    <p:sldLayoutId id="2147483678" r:id="rId11"/>
    <p:sldLayoutId id="2147483679"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67"/>
        <p:cNvGrpSpPr/>
        <p:nvPr/>
      </p:nvGrpSpPr>
      <p:grpSpPr>
        <a:xfrm>
          <a:off x="0" y="0"/>
          <a:ext cx="0" cy="0"/>
          <a:chOff x="0" y="0"/>
          <a:chExt cx="0" cy="0"/>
        </a:xfrm>
      </p:grpSpPr>
      <p:sp>
        <p:nvSpPr>
          <p:cNvPr id="568" name="Google Shape;568;p38"/>
          <p:cNvSpPr txBox="1">
            <a:spLocks noGrp="1"/>
          </p:cNvSpPr>
          <p:nvPr>
            <p:ph type="ctrTitle"/>
          </p:nvPr>
        </p:nvSpPr>
        <p:spPr>
          <a:xfrm>
            <a:off x="109546" y="1120206"/>
            <a:ext cx="6257700" cy="207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sz="3200"/>
              <a:t>Implementación de una aplicación de inteligencia de negocios para la toma de decisiones en la minería de las criptomonedas </a:t>
            </a:r>
            <a:endParaRPr lang="es-ES" sz="4400">
              <a:solidFill>
                <a:schemeClr val="dk2"/>
              </a:solidFill>
            </a:endParaRPr>
          </a:p>
        </p:txBody>
      </p:sp>
      <p:sp>
        <p:nvSpPr>
          <p:cNvPr id="569" name="Google Shape;569;p38"/>
          <p:cNvSpPr txBox="1">
            <a:spLocks noGrp="1"/>
          </p:cNvSpPr>
          <p:nvPr>
            <p:ph type="subTitle" idx="1"/>
          </p:nvPr>
        </p:nvSpPr>
        <p:spPr>
          <a:xfrm>
            <a:off x="-97763" y="3233665"/>
            <a:ext cx="5236056" cy="16238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E3756"/>
              </a:buClr>
              <a:buSzPts val="1100"/>
              <a:buFont typeface="Arial"/>
              <a:buNone/>
            </a:pPr>
            <a:r>
              <a:rPr lang="en-US" sz="1800" err="1"/>
              <a:t>Integrantes</a:t>
            </a:r>
            <a:r>
              <a:rPr lang="en-US" sz="1800"/>
              <a:t>: </a:t>
            </a:r>
          </a:p>
          <a:p>
            <a:pPr marL="0" lvl="0" indent="0" algn="ctr" rtl="0">
              <a:spcBef>
                <a:spcPts val="0"/>
              </a:spcBef>
              <a:spcAft>
                <a:spcPts val="0"/>
              </a:spcAft>
              <a:buClr>
                <a:srgbClr val="0E3756"/>
              </a:buClr>
              <a:buSzPts val="1100"/>
              <a:buFont typeface="Arial"/>
              <a:buNone/>
            </a:pPr>
            <a:r>
              <a:rPr lang="en-US" sz="1800"/>
              <a:t>Maldonado </a:t>
            </a:r>
            <a:r>
              <a:rPr lang="en-US" sz="1800" err="1"/>
              <a:t>Cancapi</a:t>
            </a:r>
            <a:r>
              <a:rPr lang="en-US" sz="1800"/>
              <a:t>, Carlos</a:t>
            </a:r>
          </a:p>
          <a:p>
            <a:pPr marL="0" lvl="0" indent="0" algn="ctr" rtl="0">
              <a:spcBef>
                <a:spcPts val="0"/>
              </a:spcBef>
              <a:spcAft>
                <a:spcPts val="0"/>
              </a:spcAft>
              <a:buClr>
                <a:srgbClr val="0E3756"/>
              </a:buClr>
              <a:buSzPts val="1100"/>
              <a:buFont typeface="Arial"/>
              <a:buNone/>
            </a:pPr>
            <a:r>
              <a:rPr lang="en-US" sz="1800"/>
              <a:t>                          </a:t>
            </a:r>
            <a:r>
              <a:rPr lang="en-US" sz="1800" err="1"/>
              <a:t>Huillca</a:t>
            </a:r>
            <a:r>
              <a:rPr lang="en-US" sz="1800"/>
              <a:t> </a:t>
            </a:r>
            <a:r>
              <a:rPr lang="en-US" sz="1800" err="1"/>
              <a:t>Aroni</a:t>
            </a:r>
            <a:r>
              <a:rPr lang="en-US" sz="1800"/>
              <a:t>, Alfredo		</a:t>
            </a:r>
          </a:p>
          <a:p>
            <a:pPr marL="0" lvl="0" indent="0" algn="ctr" rtl="0">
              <a:spcBef>
                <a:spcPts val="0"/>
              </a:spcBef>
              <a:spcAft>
                <a:spcPts val="0"/>
              </a:spcAft>
              <a:buClr>
                <a:srgbClr val="0E3756"/>
              </a:buClr>
              <a:buSzPts val="1100"/>
              <a:buFont typeface="Arial"/>
              <a:buNone/>
            </a:pPr>
            <a:r>
              <a:rPr lang="en-US" sz="1800"/>
              <a:t>      </a:t>
            </a:r>
            <a:r>
              <a:rPr lang="en-US" sz="1800" err="1"/>
              <a:t>Anahua</a:t>
            </a:r>
            <a:r>
              <a:rPr lang="en-US" sz="1800"/>
              <a:t> </a:t>
            </a:r>
            <a:r>
              <a:rPr lang="en-US" sz="1800" err="1"/>
              <a:t>Huayua</a:t>
            </a:r>
            <a:r>
              <a:rPr lang="en-US" sz="1800"/>
              <a:t>, Jenny	</a:t>
            </a:r>
          </a:p>
          <a:p>
            <a:pPr marL="0" lvl="0" indent="0" algn="ctr" rtl="0">
              <a:spcBef>
                <a:spcPts val="0"/>
              </a:spcBef>
              <a:spcAft>
                <a:spcPts val="0"/>
              </a:spcAft>
              <a:buClr>
                <a:srgbClr val="0E3756"/>
              </a:buClr>
              <a:buSzPts val="1100"/>
              <a:buFont typeface="Arial"/>
              <a:buNone/>
            </a:pPr>
            <a:r>
              <a:rPr lang="en-US" sz="1800"/>
              <a:t>Coloma Colquehuanca, Kiara</a:t>
            </a:r>
          </a:p>
        </p:txBody>
      </p:sp>
      <p:grpSp>
        <p:nvGrpSpPr>
          <p:cNvPr id="570" name="Google Shape;570;p38"/>
          <p:cNvGrpSpPr/>
          <p:nvPr/>
        </p:nvGrpSpPr>
        <p:grpSpPr>
          <a:xfrm>
            <a:off x="4578176" y="1268467"/>
            <a:ext cx="3998401" cy="3482914"/>
            <a:chOff x="4578176" y="1268467"/>
            <a:chExt cx="3998401" cy="3482914"/>
          </a:xfrm>
        </p:grpSpPr>
        <p:grpSp>
          <p:nvGrpSpPr>
            <p:cNvPr id="571" name="Google Shape;571;p38"/>
            <p:cNvGrpSpPr/>
            <p:nvPr/>
          </p:nvGrpSpPr>
          <p:grpSpPr>
            <a:xfrm>
              <a:off x="6769383" y="1268467"/>
              <a:ext cx="1530739" cy="2348789"/>
              <a:chOff x="6699275" y="2327988"/>
              <a:chExt cx="1406025" cy="2157425"/>
            </a:xfrm>
          </p:grpSpPr>
          <p:grpSp>
            <p:nvGrpSpPr>
              <p:cNvPr id="572" name="Google Shape;572;p38"/>
              <p:cNvGrpSpPr/>
              <p:nvPr/>
            </p:nvGrpSpPr>
            <p:grpSpPr>
              <a:xfrm>
                <a:off x="6699275" y="2327988"/>
                <a:ext cx="1406025" cy="2157425"/>
                <a:chOff x="1576300" y="3891550"/>
                <a:chExt cx="1406025" cy="2157425"/>
              </a:xfrm>
            </p:grpSpPr>
            <p:sp>
              <p:nvSpPr>
                <p:cNvPr id="573" name="Google Shape;573;p38"/>
                <p:cNvSpPr/>
                <p:nvPr/>
              </p:nvSpPr>
              <p:spPr>
                <a:xfrm>
                  <a:off x="1576300" y="3891550"/>
                  <a:ext cx="1406025" cy="2157425"/>
                </a:xfrm>
                <a:custGeom>
                  <a:avLst/>
                  <a:gdLst/>
                  <a:ahLst/>
                  <a:cxnLst/>
                  <a:rect l="l" t="t" r="r" b="b"/>
                  <a:pathLst>
                    <a:path w="56241" h="86297" extrusionOk="0">
                      <a:moveTo>
                        <a:pt x="5104" y="1"/>
                      </a:moveTo>
                      <a:cubicBezTo>
                        <a:pt x="2269" y="1"/>
                        <a:pt x="0" y="2303"/>
                        <a:pt x="0" y="5138"/>
                      </a:cubicBezTo>
                      <a:lnTo>
                        <a:pt x="0" y="81159"/>
                      </a:lnTo>
                      <a:cubicBezTo>
                        <a:pt x="0" y="83994"/>
                        <a:pt x="2269" y="86296"/>
                        <a:pt x="5104" y="86296"/>
                      </a:cubicBezTo>
                      <a:lnTo>
                        <a:pt x="51104" y="86296"/>
                      </a:lnTo>
                      <a:cubicBezTo>
                        <a:pt x="53939" y="86296"/>
                        <a:pt x="56241" y="83994"/>
                        <a:pt x="56241" y="81159"/>
                      </a:cubicBezTo>
                      <a:lnTo>
                        <a:pt x="56241" y="5138"/>
                      </a:lnTo>
                      <a:cubicBezTo>
                        <a:pt x="56241" y="2303"/>
                        <a:pt x="53939" y="1"/>
                        <a:pt x="51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687200" y="4019975"/>
                  <a:ext cx="1183375" cy="1827175"/>
                </a:xfrm>
                <a:custGeom>
                  <a:avLst/>
                  <a:gdLst/>
                  <a:ahLst/>
                  <a:cxnLst/>
                  <a:rect l="l" t="t" r="r" b="b"/>
                  <a:pathLst>
                    <a:path w="47335" h="73087" extrusionOk="0">
                      <a:moveTo>
                        <a:pt x="3603" y="1"/>
                      </a:moveTo>
                      <a:cubicBezTo>
                        <a:pt x="1602" y="1"/>
                        <a:pt x="1" y="1635"/>
                        <a:pt x="1" y="3604"/>
                      </a:cubicBezTo>
                      <a:lnTo>
                        <a:pt x="1" y="69517"/>
                      </a:lnTo>
                      <a:cubicBezTo>
                        <a:pt x="1" y="71519"/>
                        <a:pt x="1635" y="73087"/>
                        <a:pt x="3603" y="73087"/>
                      </a:cubicBezTo>
                      <a:lnTo>
                        <a:pt x="43699" y="73087"/>
                      </a:lnTo>
                      <a:cubicBezTo>
                        <a:pt x="45700" y="73087"/>
                        <a:pt x="47301" y="71485"/>
                        <a:pt x="47301" y="69517"/>
                      </a:cubicBezTo>
                      <a:lnTo>
                        <a:pt x="47301" y="3637"/>
                      </a:lnTo>
                      <a:cubicBezTo>
                        <a:pt x="47335" y="1635"/>
                        <a:pt x="45700" y="1"/>
                        <a:pt x="4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2137525" y="3957450"/>
                  <a:ext cx="281900" cy="25"/>
                </a:xfrm>
                <a:custGeom>
                  <a:avLst/>
                  <a:gdLst/>
                  <a:ahLst/>
                  <a:cxnLst/>
                  <a:rect l="l" t="t" r="r" b="b"/>
                  <a:pathLst>
                    <a:path w="11276" h="1" fill="none" extrusionOk="0">
                      <a:moveTo>
                        <a:pt x="1" y="0"/>
                      </a:moveTo>
                      <a:lnTo>
                        <a:pt x="11275" y="0"/>
                      </a:lnTo>
                    </a:path>
                  </a:pathLst>
                </a:custGeom>
                <a:noFill/>
                <a:ln w="417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8"/>
              <p:cNvGrpSpPr/>
              <p:nvPr/>
            </p:nvGrpSpPr>
            <p:grpSpPr>
              <a:xfrm>
                <a:off x="6908344" y="2913049"/>
                <a:ext cx="987895" cy="987337"/>
                <a:chOff x="889282" y="2874625"/>
                <a:chExt cx="1356253" cy="1355487"/>
              </a:xfrm>
            </p:grpSpPr>
            <p:sp>
              <p:nvSpPr>
                <p:cNvPr id="577" name="Google Shape;577;p3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0" name="Google Shape;580;p38"/>
            <p:cNvGrpSpPr/>
            <p:nvPr/>
          </p:nvGrpSpPr>
          <p:grpSpPr>
            <a:xfrm>
              <a:off x="7101553" y="3267540"/>
              <a:ext cx="1475024" cy="1356940"/>
              <a:chOff x="2957275" y="3539650"/>
              <a:chExt cx="1156700" cy="1064100"/>
            </a:xfrm>
          </p:grpSpPr>
          <p:sp>
            <p:nvSpPr>
              <p:cNvPr id="581" name="Google Shape;581;p38"/>
              <p:cNvSpPr/>
              <p:nvPr/>
            </p:nvSpPr>
            <p:spPr>
              <a:xfrm>
                <a:off x="2985625" y="3573825"/>
                <a:ext cx="1128350" cy="1029925"/>
              </a:xfrm>
              <a:custGeom>
                <a:avLst/>
                <a:gdLst/>
                <a:ahLst/>
                <a:cxnLst/>
                <a:rect l="l" t="t" r="r" b="b"/>
                <a:pathLst>
                  <a:path w="45134" h="41197" extrusionOk="0">
                    <a:moveTo>
                      <a:pt x="28521" y="1"/>
                    </a:moveTo>
                    <a:cubicBezTo>
                      <a:pt x="27521" y="7173"/>
                      <a:pt x="23251" y="13611"/>
                      <a:pt x="17947" y="18514"/>
                    </a:cubicBezTo>
                    <a:cubicBezTo>
                      <a:pt x="12677" y="23451"/>
                      <a:pt x="6272" y="27054"/>
                      <a:pt x="1" y="30689"/>
                    </a:cubicBezTo>
                    <a:lnTo>
                      <a:pt x="17180" y="41197"/>
                    </a:lnTo>
                    <a:cubicBezTo>
                      <a:pt x="26353" y="36727"/>
                      <a:pt x="34359" y="29856"/>
                      <a:pt x="40096" y="21450"/>
                    </a:cubicBezTo>
                    <a:cubicBezTo>
                      <a:pt x="42865" y="17447"/>
                      <a:pt x="45133" y="12843"/>
                      <a:pt x="45133" y="7973"/>
                    </a:cubicBezTo>
                    <a:lnTo>
                      <a:pt x="28521"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3074875" y="3626375"/>
                <a:ext cx="1011575" cy="928175"/>
              </a:xfrm>
              <a:custGeom>
                <a:avLst/>
                <a:gdLst/>
                <a:ahLst/>
                <a:cxnLst/>
                <a:rect l="l" t="t" r="r" b="b"/>
                <a:pathLst>
                  <a:path w="40463" h="37127" extrusionOk="0">
                    <a:moveTo>
                      <a:pt x="26986" y="0"/>
                    </a:moveTo>
                    <a:cubicBezTo>
                      <a:pt x="26876" y="496"/>
                      <a:pt x="26493" y="969"/>
                      <a:pt x="25931" y="969"/>
                    </a:cubicBezTo>
                    <a:cubicBezTo>
                      <a:pt x="25813" y="969"/>
                      <a:pt x="25686" y="948"/>
                      <a:pt x="25552" y="901"/>
                    </a:cubicBezTo>
                    <a:cubicBezTo>
                      <a:pt x="25485" y="901"/>
                      <a:pt x="25452" y="868"/>
                      <a:pt x="25385" y="834"/>
                    </a:cubicBezTo>
                    <a:cubicBezTo>
                      <a:pt x="23550" y="8006"/>
                      <a:pt x="18880" y="13577"/>
                      <a:pt x="15111" y="17113"/>
                    </a:cubicBezTo>
                    <a:cubicBezTo>
                      <a:pt x="10608" y="21282"/>
                      <a:pt x="5437" y="24518"/>
                      <a:pt x="200" y="27553"/>
                    </a:cubicBezTo>
                    <a:cubicBezTo>
                      <a:pt x="968" y="28054"/>
                      <a:pt x="767" y="29221"/>
                      <a:pt x="0" y="29555"/>
                    </a:cubicBezTo>
                    <a:lnTo>
                      <a:pt x="12109" y="37027"/>
                    </a:lnTo>
                    <a:cubicBezTo>
                      <a:pt x="12438" y="36596"/>
                      <a:pt x="12942" y="36300"/>
                      <a:pt x="13545" y="36300"/>
                    </a:cubicBezTo>
                    <a:cubicBezTo>
                      <a:pt x="13735" y="36300"/>
                      <a:pt x="13936" y="36329"/>
                      <a:pt x="14144" y="36393"/>
                    </a:cubicBezTo>
                    <a:cubicBezTo>
                      <a:pt x="14644" y="36560"/>
                      <a:pt x="14978" y="36793"/>
                      <a:pt x="15211" y="37127"/>
                    </a:cubicBezTo>
                    <a:cubicBezTo>
                      <a:pt x="23384" y="32757"/>
                      <a:pt x="30455" y="26419"/>
                      <a:pt x="35692" y="18747"/>
                    </a:cubicBezTo>
                    <a:cubicBezTo>
                      <a:pt x="38494" y="14711"/>
                      <a:pt x="39995" y="11208"/>
                      <a:pt x="40462" y="7873"/>
                    </a:cubicBezTo>
                    <a:lnTo>
                      <a:pt x="40462" y="7873"/>
                    </a:lnTo>
                    <a:cubicBezTo>
                      <a:pt x="40401" y="7885"/>
                      <a:pt x="40331" y="7893"/>
                      <a:pt x="40257" y="7893"/>
                    </a:cubicBezTo>
                    <a:cubicBezTo>
                      <a:pt x="40129" y="7893"/>
                      <a:pt x="39989" y="7869"/>
                      <a:pt x="39862" y="7806"/>
                    </a:cubicBezTo>
                    <a:cubicBezTo>
                      <a:pt x="38895" y="7539"/>
                      <a:pt x="38895" y="6505"/>
                      <a:pt x="39395" y="5905"/>
                    </a:cubicBezTo>
                    <a:lnTo>
                      <a:pt x="269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3075700" y="3625525"/>
                <a:ext cx="844800" cy="834800"/>
              </a:xfrm>
              <a:custGeom>
                <a:avLst/>
                <a:gdLst/>
                <a:ahLst/>
                <a:cxnLst/>
                <a:rect l="l" t="t" r="r" b="b"/>
                <a:pathLst>
                  <a:path w="33792" h="33392" extrusionOk="0">
                    <a:moveTo>
                      <a:pt x="26986" y="1"/>
                    </a:moveTo>
                    <a:cubicBezTo>
                      <a:pt x="26875" y="531"/>
                      <a:pt x="26483" y="991"/>
                      <a:pt x="25910" y="991"/>
                    </a:cubicBezTo>
                    <a:cubicBezTo>
                      <a:pt x="25797" y="991"/>
                      <a:pt x="25678" y="973"/>
                      <a:pt x="25552" y="935"/>
                    </a:cubicBezTo>
                    <a:cubicBezTo>
                      <a:pt x="25485" y="935"/>
                      <a:pt x="25452" y="902"/>
                      <a:pt x="25385" y="835"/>
                    </a:cubicBezTo>
                    <a:cubicBezTo>
                      <a:pt x="23551" y="8007"/>
                      <a:pt x="18881" y="13611"/>
                      <a:pt x="15111" y="17147"/>
                    </a:cubicBezTo>
                    <a:cubicBezTo>
                      <a:pt x="10608" y="21316"/>
                      <a:pt x="5438" y="24519"/>
                      <a:pt x="201" y="27587"/>
                    </a:cubicBezTo>
                    <a:cubicBezTo>
                      <a:pt x="968" y="28088"/>
                      <a:pt x="768" y="29255"/>
                      <a:pt x="1" y="29589"/>
                    </a:cubicBezTo>
                    <a:lnTo>
                      <a:pt x="6138" y="33392"/>
                    </a:lnTo>
                    <a:cubicBezTo>
                      <a:pt x="6272" y="33225"/>
                      <a:pt x="6438" y="33058"/>
                      <a:pt x="6639" y="32925"/>
                    </a:cubicBezTo>
                    <a:cubicBezTo>
                      <a:pt x="12243" y="29389"/>
                      <a:pt x="19081" y="26420"/>
                      <a:pt x="23417" y="21416"/>
                    </a:cubicBezTo>
                    <a:cubicBezTo>
                      <a:pt x="27987" y="16113"/>
                      <a:pt x="31356" y="11543"/>
                      <a:pt x="33791" y="3270"/>
                    </a:cubicBezTo>
                    <a:lnTo>
                      <a:pt x="26986" y="1"/>
                    </a:lnTo>
                    <a:close/>
                  </a:path>
                </a:pathLst>
              </a:custGeom>
              <a:solidFill>
                <a:srgbClr val="52AF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3758700" y="3852850"/>
                <a:ext cx="107600" cy="95725"/>
              </a:xfrm>
              <a:custGeom>
                <a:avLst/>
                <a:gdLst/>
                <a:ahLst/>
                <a:cxnLst/>
                <a:rect l="l" t="t" r="r" b="b"/>
                <a:pathLst>
                  <a:path w="4304" h="3829" extrusionOk="0">
                    <a:moveTo>
                      <a:pt x="2141" y="1"/>
                    </a:moveTo>
                    <a:cubicBezTo>
                      <a:pt x="1306" y="1"/>
                      <a:pt x="546" y="530"/>
                      <a:pt x="300" y="1349"/>
                    </a:cubicBezTo>
                    <a:cubicBezTo>
                      <a:pt x="0" y="2383"/>
                      <a:pt x="600" y="3450"/>
                      <a:pt x="1601" y="3751"/>
                    </a:cubicBezTo>
                    <a:cubicBezTo>
                      <a:pt x="1782" y="3803"/>
                      <a:pt x="1965" y="3828"/>
                      <a:pt x="2143" y="3828"/>
                    </a:cubicBezTo>
                    <a:cubicBezTo>
                      <a:pt x="2986" y="3828"/>
                      <a:pt x="3755" y="3275"/>
                      <a:pt x="4003" y="2450"/>
                    </a:cubicBezTo>
                    <a:cubicBezTo>
                      <a:pt x="4303" y="1416"/>
                      <a:pt x="3703" y="381"/>
                      <a:pt x="2702" y="81"/>
                    </a:cubicBezTo>
                    <a:cubicBezTo>
                      <a:pt x="2515" y="27"/>
                      <a:pt x="2326" y="1"/>
                      <a:pt x="2141"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3856775" y="3829700"/>
                <a:ext cx="110550" cy="170900"/>
              </a:xfrm>
              <a:custGeom>
                <a:avLst/>
                <a:gdLst/>
                <a:ahLst/>
                <a:cxnLst/>
                <a:rect l="l" t="t" r="r" b="b"/>
                <a:pathLst>
                  <a:path w="4422" h="6836" extrusionOk="0">
                    <a:moveTo>
                      <a:pt x="4127" y="1"/>
                    </a:moveTo>
                    <a:cubicBezTo>
                      <a:pt x="4018" y="1"/>
                      <a:pt x="3911" y="64"/>
                      <a:pt x="3883" y="207"/>
                    </a:cubicBezTo>
                    <a:cubicBezTo>
                      <a:pt x="3249" y="2608"/>
                      <a:pt x="2048" y="4710"/>
                      <a:pt x="213" y="6411"/>
                    </a:cubicBezTo>
                    <a:cubicBezTo>
                      <a:pt x="1" y="6571"/>
                      <a:pt x="212" y="6836"/>
                      <a:pt x="407" y="6836"/>
                    </a:cubicBezTo>
                    <a:cubicBezTo>
                      <a:pt x="457" y="6836"/>
                      <a:pt x="506" y="6819"/>
                      <a:pt x="547" y="6778"/>
                    </a:cubicBezTo>
                    <a:cubicBezTo>
                      <a:pt x="2415" y="5043"/>
                      <a:pt x="3749" y="2809"/>
                      <a:pt x="4383" y="307"/>
                    </a:cubicBezTo>
                    <a:cubicBezTo>
                      <a:pt x="4421" y="115"/>
                      <a:pt x="4273" y="1"/>
                      <a:pt x="4127"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3880975" y="3851700"/>
                <a:ext cx="110575" cy="170600"/>
              </a:xfrm>
              <a:custGeom>
                <a:avLst/>
                <a:gdLst/>
                <a:ahLst/>
                <a:cxnLst/>
                <a:rect l="l" t="t" r="r" b="b"/>
                <a:pathLst>
                  <a:path w="4423" h="6824" extrusionOk="0">
                    <a:moveTo>
                      <a:pt x="4109" y="1"/>
                    </a:moveTo>
                    <a:cubicBezTo>
                      <a:pt x="4007" y="1"/>
                      <a:pt x="3909" y="59"/>
                      <a:pt x="3882" y="194"/>
                    </a:cubicBezTo>
                    <a:cubicBezTo>
                      <a:pt x="3248" y="2596"/>
                      <a:pt x="2047" y="4697"/>
                      <a:pt x="213" y="6398"/>
                    </a:cubicBezTo>
                    <a:cubicBezTo>
                      <a:pt x="0" y="6558"/>
                      <a:pt x="190" y="6823"/>
                      <a:pt x="394" y="6823"/>
                    </a:cubicBezTo>
                    <a:cubicBezTo>
                      <a:pt x="446" y="6823"/>
                      <a:pt x="499" y="6806"/>
                      <a:pt x="546" y="6765"/>
                    </a:cubicBezTo>
                    <a:cubicBezTo>
                      <a:pt x="2448" y="4997"/>
                      <a:pt x="3749" y="2829"/>
                      <a:pt x="4382" y="327"/>
                    </a:cubicBezTo>
                    <a:cubicBezTo>
                      <a:pt x="4422" y="128"/>
                      <a:pt x="4260" y="1"/>
                      <a:pt x="4109" y="1"/>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3449300" y="4001425"/>
                <a:ext cx="382800" cy="305675"/>
              </a:xfrm>
              <a:custGeom>
                <a:avLst/>
                <a:gdLst/>
                <a:ahLst/>
                <a:cxnLst/>
                <a:rect l="l" t="t" r="r" b="b"/>
                <a:pathLst>
                  <a:path w="15312" h="12227" extrusionOk="0">
                    <a:moveTo>
                      <a:pt x="6405" y="0"/>
                    </a:moveTo>
                    <a:cubicBezTo>
                      <a:pt x="4440" y="0"/>
                      <a:pt x="2662" y="819"/>
                      <a:pt x="1668" y="2377"/>
                    </a:cubicBezTo>
                    <a:cubicBezTo>
                      <a:pt x="1" y="5046"/>
                      <a:pt x="1335" y="8882"/>
                      <a:pt x="4637" y="10950"/>
                    </a:cubicBezTo>
                    <a:cubicBezTo>
                      <a:pt x="6011" y="11811"/>
                      <a:pt x="7507" y="12227"/>
                      <a:pt x="8907" y="12227"/>
                    </a:cubicBezTo>
                    <a:cubicBezTo>
                      <a:pt x="10872" y="12227"/>
                      <a:pt x="12650" y="11408"/>
                      <a:pt x="13644" y="9849"/>
                    </a:cubicBezTo>
                    <a:cubicBezTo>
                      <a:pt x="15311" y="7181"/>
                      <a:pt x="13977" y="3345"/>
                      <a:pt x="10675" y="1277"/>
                    </a:cubicBezTo>
                    <a:cubicBezTo>
                      <a:pt x="9301" y="416"/>
                      <a:pt x="7805" y="0"/>
                      <a:pt x="6405" y="0"/>
                    </a:cubicBezTo>
                    <a:close/>
                  </a:path>
                </a:pathLst>
              </a:custGeom>
              <a:solidFill>
                <a:srgbClr val="32A8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3466825" y="4015900"/>
                <a:ext cx="346100" cy="277725"/>
              </a:xfrm>
              <a:custGeom>
                <a:avLst/>
                <a:gdLst/>
                <a:ahLst/>
                <a:cxnLst/>
                <a:rect l="l" t="t" r="r" b="b"/>
                <a:pathLst>
                  <a:path w="13844" h="11109" extrusionOk="0">
                    <a:moveTo>
                      <a:pt x="5856" y="258"/>
                    </a:moveTo>
                    <a:cubicBezTo>
                      <a:pt x="6462" y="258"/>
                      <a:pt x="7087" y="348"/>
                      <a:pt x="7706" y="531"/>
                    </a:cubicBezTo>
                    <a:cubicBezTo>
                      <a:pt x="8339" y="698"/>
                      <a:pt x="8973" y="998"/>
                      <a:pt x="9540" y="1365"/>
                    </a:cubicBezTo>
                    <a:cubicBezTo>
                      <a:pt x="12409" y="3166"/>
                      <a:pt x="13576" y="6502"/>
                      <a:pt x="12142" y="8803"/>
                    </a:cubicBezTo>
                    <a:cubicBezTo>
                      <a:pt x="11306" y="10165"/>
                      <a:pt x="9767" y="10868"/>
                      <a:pt x="8060" y="10868"/>
                    </a:cubicBezTo>
                    <a:cubicBezTo>
                      <a:pt x="6840" y="10868"/>
                      <a:pt x="5533" y="10508"/>
                      <a:pt x="4336" y="9771"/>
                    </a:cubicBezTo>
                    <a:cubicBezTo>
                      <a:pt x="1468" y="7970"/>
                      <a:pt x="300" y="4634"/>
                      <a:pt x="1768" y="2332"/>
                    </a:cubicBezTo>
                    <a:cubicBezTo>
                      <a:pt x="2581" y="977"/>
                      <a:pt x="4141" y="258"/>
                      <a:pt x="5856" y="258"/>
                    </a:cubicBezTo>
                    <a:close/>
                    <a:moveTo>
                      <a:pt x="5798" y="0"/>
                    </a:moveTo>
                    <a:cubicBezTo>
                      <a:pt x="4002" y="0"/>
                      <a:pt x="2380" y="740"/>
                      <a:pt x="1501" y="2165"/>
                    </a:cubicBezTo>
                    <a:cubicBezTo>
                      <a:pt x="0" y="4600"/>
                      <a:pt x="1168" y="8070"/>
                      <a:pt x="4170" y="9971"/>
                    </a:cubicBezTo>
                    <a:cubicBezTo>
                      <a:pt x="4803" y="10371"/>
                      <a:pt x="5437" y="10638"/>
                      <a:pt x="6104" y="10838"/>
                    </a:cubicBezTo>
                    <a:cubicBezTo>
                      <a:pt x="6749" y="11019"/>
                      <a:pt x="7396" y="11108"/>
                      <a:pt x="8022" y="11108"/>
                    </a:cubicBezTo>
                    <a:cubicBezTo>
                      <a:pt x="9824" y="11108"/>
                      <a:pt x="11451" y="10364"/>
                      <a:pt x="12342" y="8904"/>
                    </a:cubicBezTo>
                    <a:cubicBezTo>
                      <a:pt x="13843" y="6502"/>
                      <a:pt x="12676" y="2999"/>
                      <a:pt x="9674" y="1131"/>
                    </a:cubicBezTo>
                    <a:cubicBezTo>
                      <a:pt x="8429" y="371"/>
                      <a:pt x="7070" y="0"/>
                      <a:pt x="5798" y="0"/>
                    </a:cubicBezTo>
                    <a:close/>
                  </a:path>
                </a:pathLst>
              </a:custGeom>
              <a:solidFill>
                <a:srgbClr val="92C6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3546875" y="4056675"/>
                <a:ext cx="199325" cy="173025"/>
              </a:xfrm>
              <a:custGeom>
                <a:avLst/>
                <a:gdLst/>
                <a:ahLst/>
                <a:cxnLst/>
                <a:rect l="l" t="t" r="r" b="b"/>
                <a:pathLst>
                  <a:path w="7973" h="6921" extrusionOk="0">
                    <a:moveTo>
                      <a:pt x="1501" y="2002"/>
                    </a:moveTo>
                    <a:lnTo>
                      <a:pt x="2836" y="3070"/>
                    </a:lnTo>
                    <a:cubicBezTo>
                      <a:pt x="2602" y="3203"/>
                      <a:pt x="2402" y="3303"/>
                      <a:pt x="2169" y="3303"/>
                    </a:cubicBezTo>
                    <a:cubicBezTo>
                      <a:pt x="2142" y="3308"/>
                      <a:pt x="2115" y="3310"/>
                      <a:pt x="2088" y="3310"/>
                    </a:cubicBezTo>
                    <a:cubicBezTo>
                      <a:pt x="1915" y="3310"/>
                      <a:pt x="1746" y="3223"/>
                      <a:pt x="1601" y="3136"/>
                    </a:cubicBezTo>
                    <a:cubicBezTo>
                      <a:pt x="1435" y="3003"/>
                      <a:pt x="1335" y="2836"/>
                      <a:pt x="1335" y="2636"/>
                    </a:cubicBezTo>
                    <a:cubicBezTo>
                      <a:pt x="1335" y="2402"/>
                      <a:pt x="1401" y="2202"/>
                      <a:pt x="1501" y="2002"/>
                    </a:cubicBezTo>
                    <a:close/>
                    <a:moveTo>
                      <a:pt x="5667" y="3149"/>
                    </a:moveTo>
                    <a:cubicBezTo>
                      <a:pt x="5857" y="3149"/>
                      <a:pt x="6014" y="3239"/>
                      <a:pt x="6171" y="3370"/>
                    </a:cubicBezTo>
                    <a:cubicBezTo>
                      <a:pt x="6405" y="3537"/>
                      <a:pt x="6505" y="3737"/>
                      <a:pt x="6505" y="3970"/>
                    </a:cubicBezTo>
                    <a:cubicBezTo>
                      <a:pt x="6505" y="4170"/>
                      <a:pt x="6438" y="4404"/>
                      <a:pt x="6305" y="4671"/>
                    </a:cubicBezTo>
                    <a:lnTo>
                      <a:pt x="4770" y="3370"/>
                    </a:lnTo>
                    <a:cubicBezTo>
                      <a:pt x="5004" y="3236"/>
                      <a:pt x="5271" y="3203"/>
                      <a:pt x="5504" y="3170"/>
                    </a:cubicBezTo>
                    <a:cubicBezTo>
                      <a:pt x="5561" y="3155"/>
                      <a:pt x="5615" y="3149"/>
                      <a:pt x="5667" y="3149"/>
                    </a:cubicBezTo>
                    <a:close/>
                    <a:moveTo>
                      <a:pt x="667" y="1"/>
                    </a:moveTo>
                    <a:lnTo>
                      <a:pt x="0" y="801"/>
                    </a:lnTo>
                    <a:lnTo>
                      <a:pt x="768" y="1402"/>
                    </a:lnTo>
                    <a:cubicBezTo>
                      <a:pt x="434" y="1902"/>
                      <a:pt x="267" y="2469"/>
                      <a:pt x="301" y="2903"/>
                    </a:cubicBezTo>
                    <a:cubicBezTo>
                      <a:pt x="301" y="3370"/>
                      <a:pt x="501" y="3803"/>
                      <a:pt x="901" y="4070"/>
                    </a:cubicBezTo>
                    <a:cubicBezTo>
                      <a:pt x="1101" y="4237"/>
                      <a:pt x="1335" y="4404"/>
                      <a:pt x="1601" y="4471"/>
                    </a:cubicBezTo>
                    <a:cubicBezTo>
                      <a:pt x="1767" y="4494"/>
                      <a:pt x="1948" y="4518"/>
                      <a:pt x="2123" y="4518"/>
                    </a:cubicBezTo>
                    <a:cubicBezTo>
                      <a:pt x="2196" y="4518"/>
                      <a:pt x="2267" y="4514"/>
                      <a:pt x="2335" y="4504"/>
                    </a:cubicBezTo>
                    <a:cubicBezTo>
                      <a:pt x="2569" y="4471"/>
                      <a:pt x="2802" y="4404"/>
                      <a:pt x="3069" y="4304"/>
                    </a:cubicBezTo>
                    <a:cubicBezTo>
                      <a:pt x="3303" y="4204"/>
                      <a:pt x="3503" y="4070"/>
                      <a:pt x="3770" y="3970"/>
                    </a:cubicBezTo>
                    <a:lnTo>
                      <a:pt x="5638" y="5538"/>
                    </a:lnTo>
                    <a:cubicBezTo>
                      <a:pt x="5382" y="5726"/>
                      <a:pt x="5108" y="5817"/>
                      <a:pt x="4817" y="5817"/>
                    </a:cubicBezTo>
                    <a:cubicBezTo>
                      <a:pt x="4539" y="5817"/>
                      <a:pt x="4246" y="5734"/>
                      <a:pt x="3936" y="5571"/>
                    </a:cubicBezTo>
                    <a:lnTo>
                      <a:pt x="3403" y="6505"/>
                    </a:lnTo>
                    <a:cubicBezTo>
                      <a:pt x="3829" y="6761"/>
                      <a:pt x="4256" y="6920"/>
                      <a:pt x="4703" y="6920"/>
                    </a:cubicBezTo>
                    <a:cubicBezTo>
                      <a:pt x="4780" y="6920"/>
                      <a:pt x="4858" y="6915"/>
                      <a:pt x="4937" y="6906"/>
                    </a:cubicBezTo>
                    <a:cubicBezTo>
                      <a:pt x="5471" y="6872"/>
                      <a:pt x="5971" y="6639"/>
                      <a:pt x="6472" y="6172"/>
                    </a:cubicBezTo>
                    <a:lnTo>
                      <a:pt x="7306" y="6739"/>
                    </a:lnTo>
                    <a:lnTo>
                      <a:pt x="7973" y="5972"/>
                    </a:lnTo>
                    <a:lnTo>
                      <a:pt x="7239" y="5338"/>
                    </a:lnTo>
                    <a:cubicBezTo>
                      <a:pt x="7406" y="5038"/>
                      <a:pt x="7506" y="4804"/>
                      <a:pt x="7606" y="4504"/>
                    </a:cubicBezTo>
                    <a:cubicBezTo>
                      <a:pt x="7672" y="4204"/>
                      <a:pt x="7739" y="3970"/>
                      <a:pt x="7672" y="3703"/>
                    </a:cubicBezTo>
                    <a:cubicBezTo>
                      <a:pt x="7639" y="3470"/>
                      <a:pt x="7606" y="3203"/>
                      <a:pt x="7472" y="3003"/>
                    </a:cubicBezTo>
                    <a:cubicBezTo>
                      <a:pt x="7339" y="2803"/>
                      <a:pt x="7239" y="2636"/>
                      <a:pt x="7005" y="2469"/>
                    </a:cubicBezTo>
                    <a:cubicBezTo>
                      <a:pt x="6772" y="2236"/>
                      <a:pt x="6472" y="2069"/>
                      <a:pt x="6238" y="2035"/>
                    </a:cubicBezTo>
                    <a:cubicBezTo>
                      <a:pt x="6049" y="2012"/>
                      <a:pt x="5877" y="1988"/>
                      <a:pt x="5687" y="1988"/>
                    </a:cubicBezTo>
                    <a:cubicBezTo>
                      <a:pt x="5608" y="1988"/>
                      <a:pt x="5525" y="1992"/>
                      <a:pt x="5438" y="2002"/>
                    </a:cubicBezTo>
                    <a:cubicBezTo>
                      <a:pt x="5137" y="2035"/>
                      <a:pt x="4904" y="2069"/>
                      <a:pt x="4637" y="2202"/>
                    </a:cubicBezTo>
                    <a:lnTo>
                      <a:pt x="3903" y="2569"/>
                    </a:lnTo>
                    <a:lnTo>
                      <a:pt x="2269" y="1235"/>
                    </a:lnTo>
                    <a:cubicBezTo>
                      <a:pt x="2481" y="1129"/>
                      <a:pt x="2687" y="1071"/>
                      <a:pt x="2902" y="1071"/>
                    </a:cubicBezTo>
                    <a:cubicBezTo>
                      <a:pt x="3158" y="1071"/>
                      <a:pt x="3428" y="1153"/>
                      <a:pt x="3736" y="1335"/>
                    </a:cubicBezTo>
                    <a:lnTo>
                      <a:pt x="4303" y="401"/>
                    </a:lnTo>
                    <a:cubicBezTo>
                      <a:pt x="4103" y="301"/>
                      <a:pt x="3903" y="167"/>
                      <a:pt x="3636" y="67"/>
                    </a:cubicBezTo>
                    <a:cubicBezTo>
                      <a:pt x="3403" y="34"/>
                      <a:pt x="3136" y="1"/>
                      <a:pt x="2902" y="1"/>
                    </a:cubicBezTo>
                    <a:cubicBezTo>
                      <a:pt x="2636" y="1"/>
                      <a:pt x="2402" y="34"/>
                      <a:pt x="2135" y="167"/>
                    </a:cubicBezTo>
                    <a:cubicBezTo>
                      <a:pt x="1902" y="301"/>
                      <a:pt x="1668" y="401"/>
                      <a:pt x="1435" y="634"/>
                    </a:cubicBezTo>
                    <a:lnTo>
                      <a:pt x="667" y="1"/>
                    </a:lnTo>
                    <a:close/>
                  </a:path>
                </a:pathLst>
              </a:custGeom>
              <a:solidFill>
                <a:srgbClr val="0095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2957275" y="3539650"/>
                <a:ext cx="1088300" cy="1050775"/>
              </a:xfrm>
              <a:custGeom>
                <a:avLst/>
                <a:gdLst/>
                <a:ahLst/>
                <a:cxnLst/>
                <a:rect l="l" t="t" r="r" b="b"/>
                <a:pathLst>
                  <a:path w="43532" h="42031" extrusionOk="0">
                    <a:moveTo>
                      <a:pt x="25853" y="0"/>
                    </a:moveTo>
                    <a:cubicBezTo>
                      <a:pt x="25486" y="7239"/>
                      <a:pt x="21750" y="13977"/>
                      <a:pt x="16880" y="19347"/>
                    </a:cubicBezTo>
                    <a:cubicBezTo>
                      <a:pt x="12009" y="24685"/>
                      <a:pt x="6005" y="28854"/>
                      <a:pt x="1" y="32990"/>
                    </a:cubicBezTo>
                    <a:lnTo>
                      <a:pt x="18047" y="42030"/>
                    </a:lnTo>
                    <a:cubicBezTo>
                      <a:pt x="26820" y="36827"/>
                      <a:pt x="34192" y="29254"/>
                      <a:pt x="39229" y="20381"/>
                    </a:cubicBezTo>
                    <a:cubicBezTo>
                      <a:pt x="41664" y="16145"/>
                      <a:pt x="43532" y="11375"/>
                      <a:pt x="43098" y="6538"/>
                    </a:cubicBezTo>
                    <a:lnTo>
                      <a:pt x="25853" y="0"/>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3049025" y="3587175"/>
                <a:ext cx="962375" cy="954050"/>
              </a:xfrm>
              <a:custGeom>
                <a:avLst/>
                <a:gdLst/>
                <a:ahLst/>
                <a:cxnLst/>
                <a:rect l="l" t="t" r="r" b="b"/>
                <a:pathLst>
                  <a:path w="38495" h="38162" extrusionOk="0">
                    <a:moveTo>
                      <a:pt x="24418" y="1"/>
                    </a:moveTo>
                    <a:cubicBezTo>
                      <a:pt x="24359" y="561"/>
                      <a:pt x="23986" y="1096"/>
                      <a:pt x="23346" y="1096"/>
                    </a:cubicBezTo>
                    <a:cubicBezTo>
                      <a:pt x="23263" y="1096"/>
                      <a:pt x="23175" y="1087"/>
                      <a:pt x="23083" y="1068"/>
                    </a:cubicBezTo>
                    <a:cubicBezTo>
                      <a:pt x="23017" y="1068"/>
                      <a:pt x="22983" y="1001"/>
                      <a:pt x="22916" y="1001"/>
                    </a:cubicBezTo>
                    <a:cubicBezTo>
                      <a:pt x="21716" y="8307"/>
                      <a:pt x="17546" y="14277"/>
                      <a:pt x="14010" y="18114"/>
                    </a:cubicBezTo>
                    <a:cubicBezTo>
                      <a:pt x="9874" y="22617"/>
                      <a:pt x="5004" y="26286"/>
                      <a:pt x="33" y="29755"/>
                    </a:cubicBezTo>
                    <a:cubicBezTo>
                      <a:pt x="834" y="30155"/>
                      <a:pt x="701" y="31356"/>
                      <a:pt x="0" y="31757"/>
                    </a:cubicBezTo>
                    <a:lnTo>
                      <a:pt x="12676" y="38161"/>
                    </a:lnTo>
                    <a:cubicBezTo>
                      <a:pt x="13008" y="37690"/>
                      <a:pt x="13525" y="37311"/>
                      <a:pt x="14226" y="37311"/>
                    </a:cubicBezTo>
                    <a:cubicBezTo>
                      <a:pt x="14369" y="37311"/>
                      <a:pt x="14519" y="37327"/>
                      <a:pt x="14677" y="37361"/>
                    </a:cubicBezTo>
                    <a:cubicBezTo>
                      <a:pt x="15178" y="37494"/>
                      <a:pt x="15545" y="37694"/>
                      <a:pt x="15811" y="38028"/>
                    </a:cubicBezTo>
                    <a:cubicBezTo>
                      <a:pt x="23550" y="32991"/>
                      <a:pt x="30055" y="26119"/>
                      <a:pt x="34658" y="18013"/>
                    </a:cubicBezTo>
                    <a:cubicBezTo>
                      <a:pt x="37093" y="13744"/>
                      <a:pt x="38327" y="10108"/>
                      <a:pt x="38494" y="6739"/>
                    </a:cubicBezTo>
                    <a:lnTo>
                      <a:pt x="38494" y="6739"/>
                    </a:lnTo>
                    <a:cubicBezTo>
                      <a:pt x="38376" y="6762"/>
                      <a:pt x="38225" y="6786"/>
                      <a:pt x="38076" y="6786"/>
                    </a:cubicBezTo>
                    <a:cubicBezTo>
                      <a:pt x="38014" y="6786"/>
                      <a:pt x="37952" y="6782"/>
                      <a:pt x="37894" y="6772"/>
                    </a:cubicBezTo>
                    <a:cubicBezTo>
                      <a:pt x="36926" y="6572"/>
                      <a:pt x="36826" y="5505"/>
                      <a:pt x="37260" y="4904"/>
                    </a:cubicBezTo>
                    <a:lnTo>
                      <a:pt x="24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3692800" y="3807000"/>
                <a:ext cx="104275" cy="95725"/>
              </a:xfrm>
              <a:custGeom>
                <a:avLst/>
                <a:gdLst/>
                <a:ahLst/>
                <a:cxnLst/>
                <a:rect l="l" t="t" r="r" b="b"/>
                <a:pathLst>
                  <a:path w="4171" h="3829" extrusionOk="0">
                    <a:moveTo>
                      <a:pt x="2052" y="1"/>
                    </a:moveTo>
                    <a:cubicBezTo>
                      <a:pt x="1171" y="1"/>
                      <a:pt x="374" y="621"/>
                      <a:pt x="201" y="1515"/>
                    </a:cubicBezTo>
                    <a:cubicBezTo>
                      <a:pt x="1" y="2549"/>
                      <a:pt x="668" y="3583"/>
                      <a:pt x="1702" y="3783"/>
                    </a:cubicBezTo>
                    <a:cubicBezTo>
                      <a:pt x="1837" y="3814"/>
                      <a:pt x="1971" y="3828"/>
                      <a:pt x="2103" y="3828"/>
                    </a:cubicBezTo>
                    <a:cubicBezTo>
                      <a:pt x="2984" y="3828"/>
                      <a:pt x="3767" y="3181"/>
                      <a:pt x="3970" y="2282"/>
                    </a:cubicBezTo>
                    <a:cubicBezTo>
                      <a:pt x="4170" y="1248"/>
                      <a:pt x="3503" y="247"/>
                      <a:pt x="2469" y="47"/>
                    </a:cubicBezTo>
                    <a:cubicBezTo>
                      <a:pt x="2330" y="16"/>
                      <a:pt x="2190" y="1"/>
                      <a:pt x="2052"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3796675" y="3773000"/>
                <a:ext cx="95950" cy="178575"/>
              </a:xfrm>
              <a:custGeom>
                <a:avLst/>
                <a:gdLst/>
                <a:ahLst/>
                <a:cxnLst/>
                <a:rect l="l" t="t" r="r" b="b"/>
                <a:pathLst>
                  <a:path w="3838" h="7143" extrusionOk="0">
                    <a:moveTo>
                      <a:pt x="3538" y="1"/>
                    </a:moveTo>
                    <a:cubicBezTo>
                      <a:pt x="3431" y="1"/>
                      <a:pt x="3332" y="64"/>
                      <a:pt x="3318" y="206"/>
                    </a:cubicBezTo>
                    <a:cubicBezTo>
                      <a:pt x="2918" y="2675"/>
                      <a:pt x="1850" y="4876"/>
                      <a:pt x="149" y="6711"/>
                    </a:cubicBezTo>
                    <a:cubicBezTo>
                      <a:pt x="1" y="6909"/>
                      <a:pt x="163" y="7143"/>
                      <a:pt x="339" y="7143"/>
                    </a:cubicBezTo>
                    <a:cubicBezTo>
                      <a:pt x="401" y="7143"/>
                      <a:pt x="464" y="7114"/>
                      <a:pt x="516" y="7045"/>
                    </a:cubicBezTo>
                    <a:cubicBezTo>
                      <a:pt x="2317" y="5143"/>
                      <a:pt x="3418" y="2875"/>
                      <a:pt x="3818" y="306"/>
                    </a:cubicBezTo>
                    <a:cubicBezTo>
                      <a:pt x="3837" y="115"/>
                      <a:pt x="3681" y="1"/>
                      <a:pt x="3538"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3822425" y="3792675"/>
                <a:ext cx="96475" cy="178450"/>
              </a:xfrm>
              <a:custGeom>
                <a:avLst/>
                <a:gdLst/>
                <a:ahLst/>
                <a:cxnLst/>
                <a:rect l="l" t="t" r="r" b="b"/>
                <a:pathLst>
                  <a:path w="3859" h="7138" extrusionOk="0">
                    <a:moveTo>
                      <a:pt x="3571" y="1"/>
                    </a:moveTo>
                    <a:cubicBezTo>
                      <a:pt x="3453" y="1"/>
                      <a:pt x="3337" y="70"/>
                      <a:pt x="3322" y="220"/>
                    </a:cubicBezTo>
                    <a:cubicBezTo>
                      <a:pt x="2922" y="2688"/>
                      <a:pt x="1888" y="4890"/>
                      <a:pt x="153" y="6725"/>
                    </a:cubicBezTo>
                    <a:cubicBezTo>
                      <a:pt x="1" y="6902"/>
                      <a:pt x="176" y="7138"/>
                      <a:pt x="372" y="7138"/>
                    </a:cubicBezTo>
                    <a:cubicBezTo>
                      <a:pt x="434" y="7138"/>
                      <a:pt x="497" y="7114"/>
                      <a:pt x="553" y="7058"/>
                    </a:cubicBezTo>
                    <a:cubicBezTo>
                      <a:pt x="2321" y="5123"/>
                      <a:pt x="3422" y="2855"/>
                      <a:pt x="3822" y="287"/>
                    </a:cubicBezTo>
                    <a:cubicBezTo>
                      <a:pt x="3859" y="103"/>
                      <a:pt x="3714" y="1"/>
                      <a:pt x="357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3402600" y="3973450"/>
                <a:ext cx="385300" cy="300750"/>
              </a:xfrm>
              <a:custGeom>
                <a:avLst/>
                <a:gdLst/>
                <a:ahLst/>
                <a:cxnLst/>
                <a:rect l="l" t="t" r="r" b="b"/>
                <a:pathLst>
                  <a:path w="15412" h="12030" extrusionOk="0">
                    <a:moveTo>
                      <a:pt x="6574" y="0"/>
                    </a:moveTo>
                    <a:cubicBezTo>
                      <a:pt x="4353" y="0"/>
                      <a:pt x="2360" y="989"/>
                      <a:pt x="1435" y="2796"/>
                    </a:cubicBezTo>
                    <a:cubicBezTo>
                      <a:pt x="1" y="5598"/>
                      <a:pt x="1635" y="9301"/>
                      <a:pt x="5104" y="11102"/>
                    </a:cubicBezTo>
                    <a:cubicBezTo>
                      <a:pt x="6324" y="11730"/>
                      <a:pt x="7616" y="12029"/>
                      <a:pt x="8838" y="12029"/>
                    </a:cubicBezTo>
                    <a:cubicBezTo>
                      <a:pt x="11059" y="12029"/>
                      <a:pt x="13052" y="11041"/>
                      <a:pt x="13977" y="9234"/>
                    </a:cubicBezTo>
                    <a:cubicBezTo>
                      <a:pt x="15412" y="6432"/>
                      <a:pt x="13777" y="2729"/>
                      <a:pt x="10308" y="928"/>
                    </a:cubicBezTo>
                    <a:cubicBezTo>
                      <a:pt x="9088" y="300"/>
                      <a:pt x="7796" y="0"/>
                      <a:pt x="657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3420125" y="3986925"/>
                <a:ext cx="350275" cy="273700"/>
              </a:xfrm>
              <a:custGeom>
                <a:avLst/>
                <a:gdLst/>
                <a:ahLst/>
                <a:cxnLst/>
                <a:rect l="l" t="t" r="r" b="b"/>
                <a:pathLst>
                  <a:path w="14011" h="10948" extrusionOk="0">
                    <a:moveTo>
                      <a:pt x="5943" y="280"/>
                    </a:moveTo>
                    <a:cubicBezTo>
                      <a:pt x="6399" y="280"/>
                      <a:pt x="6867" y="327"/>
                      <a:pt x="7339" y="422"/>
                    </a:cubicBezTo>
                    <a:cubicBezTo>
                      <a:pt x="8006" y="522"/>
                      <a:pt x="8640" y="756"/>
                      <a:pt x="9240" y="1089"/>
                    </a:cubicBezTo>
                    <a:cubicBezTo>
                      <a:pt x="12275" y="2624"/>
                      <a:pt x="13710" y="5860"/>
                      <a:pt x="12476" y="8295"/>
                    </a:cubicBezTo>
                    <a:cubicBezTo>
                      <a:pt x="11662" y="9836"/>
                      <a:pt x="9942" y="10690"/>
                      <a:pt x="8020" y="10690"/>
                    </a:cubicBezTo>
                    <a:cubicBezTo>
                      <a:pt x="6948" y="10690"/>
                      <a:pt x="5812" y="10424"/>
                      <a:pt x="4737" y="9862"/>
                    </a:cubicBezTo>
                    <a:cubicBezTo>
                      <a:pt x="1701" y="8328"/>
                      <a:pt x="300" y="5092"/>
                      <a:pt x="1534" y="2657"/>
                    </a:cubicBezTo>
                    <a:cubicBezTo>
                      <a:pt x="2317" y="1119"/>
                      <a:pt x="4016" y="280"/>
                      <a:pt x="5943" y="280"/>
                    </a:cubicBezTo>
                    <a:close/>
                    <a:moveTo>
                      <a:pt x="5989" y="1"/>
                    </a:moveTo>
                    <a:cubicBezTo>
                      <a:pt x="3974" y="1"/>
                      <a:pt x="2174" y="887"/>
                      <a:pt x="1334" y="2524"/>
                    </a:cubicBezTo>
                    <a:cubicBezTo>
                      <a:pt x="0" y="5092"/>
                      <a:pt x="1501" y="8461"/>
                      <a:pt x="4637" y="10096"/>
                    </a:cubicBezTo>
                    <a:cubicBezTo>
                      <a:pt x="5237" y="10429"/>
                      <a:pt x="5904" y="10663"/>
                      <a:pt x="6571" y="10796"/>
                    </a:cubicBezTo>
                    <a:cubicBezTo>
                      <a:pt x="7058" y="10897"/>
                      <a:pt x="7542" y="10947"/>
                      <a:pt x="8014" y="10947"/>
                    </a:cubicBezTo>
                    <a:cubicBezTo>
                      <a:pt x="10035" y="10947"/>
                      <a:pt x="11838" y="10038"/>
                      <a:pt x="12676" y="8361"/>
                    </a:cubicBezTo>
                    <a:cubicBezTo>
                      <a:pt x="14010" y="5826"/>
                      <a:pt x="12509" y="2457"/>
                      <a:pt x="9373" y="823"/>
                    </a:cubicBezTo>
                    <a:cubicBezTo>
                      <a:pt x="8263" y="267"/>
                      <a:pt x="7093" y="1"/>
                      <a:pt x="59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3495175" y="4027975"/>
                <a:ext cx="206825" cy="168100"/>
              </a:xfrm>
              <a:custGeom>
                <a:avLst/>
                <a:gdLst/>
                <a:ahLst/>
                <a:cxnLst/>
                <a:rect l="l" t="t" r="r" b="b"/>
                <a:pathLst>
                  <a:path w="8273" h="6724" extrusionOk="0">
                    <a:moveTo>
                      <a:pt x="1635" y="2116"/>
                    </a:moveTo>
                    <a:lnTo>
                      <a:pt x="3036" y="3117"/>
                    </a:lnTo>
                    <a:cubicBezTo>
                      <a:pt x="2802" y="3217"/>
                      <a:pt x="2569" y="3317"/>
                      <a:pt x="2369" y="3350"/>
                    </a:cubicBezTo>
                    <a:cubicBezTo>
                      <a:pt x="2321" y="3358"/>
                      <a:pt x="2274" y="3362"/>
                      <a:pt x="2227" y="3362"/>
                    </a:cubicBezTo>
                    <a:cubicBezTo>
                      <a:pt x="2076" y="3362"/>
                      <a:pt x="1929" y="3319"/>
                      <a:pt x="1801" y="3217"/>
                    </a:cubicBezTo>
                    <a:cubicBezTo>
                      <a:pt x="1635" y="3117"/>
                      <a:pt x="1535" y="2950"/>
                      <a:pt x="1501" y="2716"/>
                    </a:cubicBezTo>
                    <a:cubicBezTo>
                      <a:pt x="1468" y="2550"/>
                      <a:pt x="1501" y="2350"/>
                      <a:pt x="1635" y="2116"/>
                    </a:cubicBezTo>
                    <a:close/>
                    <a:moveTo>
                      <a:pt x="5848" y="2872"/>
                    </a:moveTo>
                    <a:cubicBezTo>
                      <a:pt x="6021" y="2872"/>
                      <a:pt x="6216" y="2921"/>
                      <a:pt x="6371" y="3050"/>
                    </a:cubicBezTo>
                    <a:cubicBezTo>
                      <a:pt x="6638" y="3217"/>
                      <a:pt x="6738" y="3384"/>
                      <a:pt x="6738" y="3650"/>
                    </a:cubicBezTo>
                    <a:cubicBezTo>
                      <a:pt x="6805" y="3851"/>
                      <a:pt x="6738" y="4117"/>
                      <a:pt x="6638" y="4351"/>
                    </a:cubicBezTo>
                    <a:lnTo>
                      <a:pt x="4970" y="3183"/>
                    </a:lnTo>
                    <a:cubicBezTo>
                      <a:pt x="5204" y="3017"/>
                      <a:pt x="5471" y="2950"/>
                      <a:pt x="5704" y="2883"/>
                    </a:cubicBezTo>
                    <a:cubicBezTo>
                      <a:pt x="5749" y="2876"/>
                      <a:pt x="5798" y="2872"/>
                      <a:pt x="5848" y="2872"/>
                    </a:cubicBezTo>
                    <a:close/>
                    <a:moveTo>
                      <a:pt x="3008" y="1"/>
                    </a:moveTo>
                    <a:cubicBezTo>
                      <a:pt x="2939" y="1"/>
                      <a:pt x="2871" y="5"/>
                      <a:pt x="2802" y="15"/>
                    </a:cubicBezTo>
                    <a:cubicBezTo>
                      <a:pt x="2535" y="15"/>
                      <a:pt x="2268" y="115"/>
                      <a:pt x="2035" y="215"/>
                    </a:cubicBezTo>
                    <a:cubicBezTo>
                      <a:pt x="1835" y="348"/>
                      <a:pt x="1568" y="515"/>
                      <a:pt x="1368" y="715"/>
                    </a:cubicBezTo>
                    <a:lnTo>
                      <a:pt x="567" y="181"/>
                    </a:lnTo>
                    <a:lnTo>
                      <a:pt x="0" y="1015"/>
                    </a:lnTo>
                    <a:lnTo>
                      <a:pt x="767" y="1549"/>
                    </a:lnTo>
                    <a:cubicBezTo>
                      <a:pt x="501" y="2116"/>
                      <a:pt x="367" y="2650"/>
                      <a:pt x="434" y="3117"/>
                    </a:cubicBezTo>
                    <a:cubicBezTo>
                      <a:pt x="534" y="3617"/>
                      <a:pt x="767" y="3951"/>
                      <a:pt x="1168" y="4218"/>
                    </a:cubicBezTo>
                    <a:cubicBezTo>
                      <a:pt x="1401" y="4384"/>
                      <a:pt x="1668" y="4518"/>
                      <a:pt x="1902" y="4551"/>
                    </a:cubicBezTo>
                    <a:cubicBezTo>
                      <a:pt x="2035" y="4584"/>
                      <a:pt x="2160" y="4601"/>
                      <a:pt x="2285" y="4601"/>
                    </a:cubicBezTo>
                    <a:cubicBezTo>
                      <a:pt x="2410" y="4601"/>
                      <a:pt x="2535" y="4584"/>
                      <a:pt x="2669" y="4551"/>
                    </a:cubicBezTo>
                    <a:cubicBezTo>
                      <a:pt x="2902" y="4484"/>
                      <a:pt x="3102" y="4384"/>
                      <a:pt x="3369" y="4284"/>
                    </a:cubicBezTo>
                    <a:cubicBezTo>
                      <a:pt x="3569" y="4151"/>
                      <a:pt x="3836" y="3984"/>
                      <a:pt x="4036" y="3851"/>
                    </a:cubicBezTo>
                    <a:lnTo>
                      <a:pt x="6038" y="5285"/>
                    </a:lnTo>
                    <a:cubicBezTo>
                      <a:pt x="5769" y="5515"/>
                      <a:pt x="5467" y="5624"/>
                      <a:pt x="5132" y="5624"/>
                    </a:cubicBezTo>
                    <a:cubicBezTo>
                      <a:pt x="4885" y="5624"/>
                      <a:pt x="4620" y="5565"/>
                      <a:pt x="4337" y="5452"/>
                    </a:cubicBezTo>
                    <a:lnTo>
                      <a:pt x="3836" y="6386"/>
                    </a:lnTo>
                    <a:cubicBezTo>
                      <a:pt x="4212" y="6611"/>
                      <a:pt x="4606" y="6724"/>
                      <a:pt x="5004" y="6724"/>
                    </a:cubicBezTo>
                    <a:cubicBezTo>
                      <a:pt x="5137" y="6724"/>
                      <a:pt x="5271" y="6711"/>
                      <a:pt x="5404" y="6686"/>
                    </a:cubicBezTo>
                    <a:cubicBezTo>
                      <a:pt x="5971" y="6553"/>
                      <a:pt x="6405" y="6319"/>
                      <a:pt x="6872" y="5819"/>
                    </a:cubicBezTo>
                    <a:lnTo>
                      <a:pt x="7706" y="6386"/>
                    </a:lnTo>
                    <a:lnTo>
                      <a:pt x="8273" y="5552"/>
                    </a:lnTo>
                    <a:lnTo>
                      <a:pt x="7506" y="5018"/>
                    </a:lnTo>
                    <a:cubicBezTo>
                      <a:pt x="7606" y="4718"/>
                      <a:pt x="7739" y="4451"/>
                      <a:pt x="7772" y="4151"/>
                    </a:cubicBezTo>
                    <a:cubicBezTo>
                      <a:pt x="7839" y="3851"/>
                      <a:pt x="7839" y="3617"/>
                      <a:pt x="7772" y="3350"/>
                    </a:cubicBezTo>
                    <a:cubicBezTo>
                      <a:pt x="7739" y="3117"/>
                      <a:pt x="7672" y="2883"/>
                      <a:pt x="7539" y="2683"/>
                    </a:cubicBezTo>
                    <a:cubicBezTo>
                      <a:pt x="7405" y="2516"/>
                      <a:pt x="7239" y="2316"/>
                      <a:pt x="7039" y="2183"/>
                    </a:cubicBezTo>
                    <a:cubicBezTo>
                      <a:pt x="6738" y="1983"/>
                      <a:pt x="6505" y="1849"/>
                      <a:pt x="6205" y="1816"/>
                    </a:cubicBezTo>
                    <a:cubicBezTo>
                      <a:pt x="6126" y="1806"/>
                      <a:pt x="6048" y="1802"/>
                      <a:pt x="5970" y="1802"/>
                    </a:cubicBezTo>
                    <a:cubicBezTo>
                      <a:pt x="5781" y="1802"/>
                      <a:pt x="5593" y="1826"/>
                      <a:pt x="5404" y="1849"/>
                    </a:cubicBezTo>
                    <a:cubicBezTo>
                      <a:pt x="5171" y="1949"/>
                      <a:pt x="4904" y="2016"/>
                      <a:pt x="4670" y="2149"/>
                    </a:cubicBezTo>
                    <a:cubicBezTo>
                      <a:pt x="4403" y="2283"/>
                      <a:pt x="4170" y="2383"/>
                      <a:pt x="3936" y="2550"/>
                    </a:cubicBezTo>
                    <a:lnTo>
                      <a:pt x="2235" y="1349"/>
                    </a:lnTo>
                    <a:cubicBezTo>
                      <a:pt x="2464" y="1190"/>
                      <a:pt x="2711" y="1106"/>
                      <a:pt x="2972" y="1106"/>
                    </a:cubicBezTo>
                    <a:cubicBezTo>
                      <a:pt x="3206" y="1106"/>
                      <a:pt x="3451" y="1174"/>
                      <a:pt x="3703" y="1315"/>
                    </a:cubicBezTo>
                    <a:lnTo>
                      <a:pt x="4237" y="348"/>
                    </a:lnTo>
                    <a:cubicBezTo>
                      <a:pt x="4003" y="215"/>
                      <a:pt x="3803" y="115"/>
                      <a:pt x="3536" y="48"/>
                    </a:cubicBezTo>
                    <a:cubicBezTo>
                      <a:pt x="3347" y="24"/>
                      <a:pt x="3175" y="1"/>
                      <a:pt x="30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5811117" y="2088569"/>
              <a:ext cx="1867395" cy="2662812"/>
              <a:chOff x="5811117" y="2088569"/>
              <a:chExt cx="1867395" cy="2662812"/>
            </a:xfrm>
          </p:grpSpPr>
          <p:grpSp>
            <p:nvGrpSpPr>
              <p:cNvPr id="599" name="Google Shape;599;p38"/>
              <p:cNvGrpSpPr/>
              <p:nvPr/>
            </p:nvGrpSpPr>
            <p:grpSpPr>
              <a:xfrm>
                <a:off x="5811117" y="2088569"/>
                <a:ext cx="1867395" cy="2662812"/>
                <a:chOff x="2040800" y="2586750"/>
                <a:chExt cx="1530275" cy="2182275"/>
              </a:xfrm>
            </p:grpSpPr>
            <p:sp>
              <p:nvSpPr>
                <p:cNvPr id="600" name="Google Shape;600;p38"/>
                <p:cNvSpPr/>
                <p:nvPr/>
              </p:nvSpPr>
              <p:spPr>
                <a:xfrm>
                  <a:off x="2040800" y="2586750"/>
                  <a:ext cx="1530275" cy="2182275"/>
                </a:xfrm>
                <a:custGeom>
                  <a:avLst/>
                  <a:gdLst/>
                  <a:ahLst/>
                  <a:cxnLst/>
                  <a:rect l="l" t="t" r="r" b="b"/>
                  <a:pathLst>
                    <a:path w="61211" h="87291" extrusionOk="0">
                      <a:moveTo>
                        <a:pt x="30843" y="0"/>
                      </a:moveTo>
                      <a:cubicBezTo>
                        <a:pt x="30043" y="0"/>
                        <a:pt x="29293" y="545"/>
                        <a:pt x="28721" y="1090"/>
                      </a:cubicBezTo>
                      <a:cubicBezTo>
                        <a:pt x="26152" y="3491"/>
                        <a:pt x="24585" y="7027"/>
                        <a:pt x="21482" y="8662"/>
                      </a:cubicBezTo>
                      <a:cubicBezTo>
                        <a:pt x="21349" y="7494"/>
                        <a:pt x="21816" y="6360"/>
                        <a:pt x="21983" y="5193"/>
                      </a:cubicBezTo>
                      <a:cubicBezTo>
                        <a:pt x="22238" y="3376"/>
                        <a:pt x="20984" y="1874"/>
                        <a:pt x="19407" y="1874"/>
                      </a:cubicBezTo>
                      <a:cubicBezTo>
                        <a:pt x="18928" y="1874"/>
                        <a:pt x="18419" y="2013"/>
                        <a:pt x="17913" y="2324"/>
                      </a:cubicBezTo>
                      <a:cubicBezTo>
                        <a:pt x="16579" y="3158"/>
                        <a:pt x="15712" y="4826"/>
                        <a:pt x="15511" y="6360"/>
                      </a:cubicBezTo>
                      <a:cubicBezTo>
                        <a:pt x="15411" y="7194"/>
                        <a:pt x="15411" y="8028"/>
                        <a:pt x="14677" y="8528"/>
                      </a:cubicBezTo>
                      <a:cubicBezTo>
                        <a:pt x="14010" y="8962"/>
                        <a:pt x="13143" y="9029"/>
                        <a:pt x="12409" y="9329"/>
                      </a:cubicBezTo>
                      <a:cubicBezTo>
                        <a:pt x="12209" y="9429"/>
                        <a:pt x="11909" y="9496"/>
                        <a:pt x="11842" y="9763"/>
                      </a:cubicBezTo>
                      <a:cubicBezTo>
                        <a:pt x="11742" y="9963"/>
                        <a:pt x="11842" y="10263"/>
                        <a:pt x="11976" y="10496"/>
                      </a:cubicBezTo>
                      <a:cubicBezTo>
                        <a:pt x="12876" y="12364"/>
                        <a:pt x="22983" y="17868"/>
                        <a:pt x="24918" y="22805"/>
                      </a:cubicBezTo>
                      <a:lnTo>
                        <a:pt x="22750" y="23873"/>
                      </a:lnTo>
                      <a:cubicBezTo>
                        <a:pt x="15044" y="29110"/>
                        <a:pt x="8840" y="36615"/>
                        <a:pt x="5071" y="45288"/>
                      </a:cubicBezTo>
                      <a:cubicBezTo>
                        <a:pt x="1335" y="53961"/>
                        <a:pt x="0" y="63768"/>
                        <a:pt x="1335" y="73141"/>
                      </a:cubicBezTo>
                      <a:cubicBezTo>
                        <a:pt x="1568" y="74976"/>
                        <a:pt x="1968" y="76710"/>
                        <a:pt x="2302" y="78512"/>
                      </a:cubicBezTo>
                      <a:cubicBezTo>
                        <a:pt x="2669" y="80447"/>
                        <a:pt x="2836" y="82848"/>
                        <a:pt x="1201" y="83849"/>
                      </a:cubicBezTo>
                      <a:cubicBezTo>
                        <a:pt x="1824" y="84305"/>
                        <a:pt x="2532" y="84449"/>
                        <a:pt x="3284" y="84449"/>
                      </a:cubicBezTo>
                      <a:cubicBezTo>
                        <a:pt x="4588" y="84449"/>
                        <a:pt x="6026" y="84015"/>
                        <a:pt x="7385" y="84015"/>
                      </a:cubicBezTo>
                      <a:cubicBezTo>
                        <a:pt x="7594" y="84015"/>
                        <a:pt x="7801" y="84025"/>
                        <a:pt x="8006" y="84049"/>
                      </a:cubicBezTo>
                      <a:cubicBezTo>
                        <a:pt x="8933" y="84169"/>
                        <a:pt x="9994" y="84985"/>
                        <a:pt x="10924" y="84985"/>
                      </a:cubicBezTo>
                      <a:cubicBezTo>
                        <a:pt x="11032" y="84985"/>
                        <a:pt x="11138" y="84974"/>
                        <a:pt x="11242" y="84950"/>
                      </a:cubicBezTo>
                      <a:cubicBezTo>
                        <a:pt x="11537" y="84871"/>
                        <a:pt x="11855" y="84837"/>
                        <a:pt x="12188" y="84837"/>
                      </a:cubicBezTo>
                      <a:cubicBezTo>
                        <a:pt x="14259" y="84837"/>
                        <a:pt x="16937" y="86168"/>
                        <a:pt x="18747" y="86484"/>
                      </a:cubicBezTo>
                      <a:cubicBezTo>
                        <a:pt x="21582" y="86985"/>
                        <a:pt x="24518" y="87218"/>
                        <a:pt x="27387" y="87285"/>
                      </a:cubicBezTo>
                      <a:cubicBezTo>
                        <a:pt x="27698" y="87288"/>
                        <a:pt x="28009" y="87290"/>
                        <a:pt x="28320" y="87290"/>
                      </a:cubicBezTo>
                      <a:cubicBezTo>
                        <a:pt x="33773" y="87290"/>
                        <a:pt x="39169" y="86750"/>
                        <a:pt x="44565" y="86151"/>
                      </a:cubicBezTo>
                      <a:cubicBezTo>
                        <a:pt x="46433" y="85984"/>
                        <a:pt x="48335" y="85784"/>
                        <a:pt x="50069" y="85117"/>
                      </a:cubicBezTo>
                      <a:cubicBezTo>
                        <a:pt x="51103" y="84716"/>
                        <a:pt x="52104" y="84183"/>
                        <a:pt x="53205" y="84049"/>
                      </a:cubicBezTo>
                      <a:cubicBezTo>
                        <a:pt x="53405" y="84026"/>
                        <a:pt x="53608" y="84016"/>
                        <a:pt x="53812" y="84016"/>
                      </a:cubicBezTo>
                      <a:cubicBezTo>
                        <a:pt x="55172" y="84016"/>
                        <a:pt x="56604" y="84464"/>
                        <a:pt x="57912" y="84464"/>
                      </a:cubicBezTo>
                      <a:cubicBezTo>
                        <a:pt x="58664" y="84464"/>
                        <a:pt x="59376" y="84316"/>
                        <a:pt x="60010" y="83849"/>
                      </a:cubicBezTo>
                      <a:cubicBezTo>
                        <a:pt x="58375" y="82848"/>
                        <a:pt x="58542" y="80447"/>
                        <a:pt x="58909" y="78512"/>
                      </a:cubicBezTo>
                      <a:cubicBezTo>
                        <a:pt x="59243" y="76710"/>
                        <a:pt x="59643" y="74943"/>
                        <a:pt x="59876" y="73141"/>
                      </a:cubicBezTo>
                      <a:cubicBezTo>
                        <a:pt x="61211" y="63701"/>
                        <a:pt x="60410" y="53694"/>
                        <a:pt x="56140" y="45288"/>
                      </a:cubicBezTo>
                      <a:cubicBezTo>
                        <a:pt x="48735" y="30878"/>
                        <a:pt x="35893" y="23906"/>
                        <a:pt x="35893" y="23839"/>
                      </a:cubicBezTo>
                      <a:cubicBezTo>
                        <a:pt x="35059" y="21104"/>
                        <a:pt x="37093" y="18302"/>
                        <a:pt x="39095" y="16234"/>
                      </a:cubicBezTo>
                      <a:cubicBezTo>
                        <a:pt x="41663" y="13565"/>
                        <a:pt x="44365" y="10997"/>
                        <a:pt x="47234" y="8662"/>
                      </a:cubicBezTo>
                      <a:cubicBezTo>
                        <a:pt x="46856" y="8463"/>
                        <a:pt x="46468" y="8384"/>
                        <a:pt x="46072" y="8384"/>
                      </a:cubicBezTo>
                      <a:cubicBezTo>
                        <a:pt x="44513" y="8384"/>
                        <a:pt x="42835" y="9613"/>
                        <a:pt x="41166" y="9613"/>
                      </a:cubicBezTo>
                      <a:cubicBezTo>
                        <a:pt x="41054" y="9613"/>
                        <a:pt x="40942" y="9608"/>
                        <a:pt x="40829" y="9596"/>
                      </a:cubicBezTo>
                      <a:cubicBezTo>
                        <a:pt x="39996" y="9496"/>
                        <a:pt x="39195" y="8995"/>
                        <a:pt x="38494" y="8495"/>
                      </a:cubicBezTo>
                      <a:cubicBezTo>
                        <a:pt x="36159" y="6794"/>
                        <a:pt x="34225" y="4492"/>
                        <a:pt x="32924" y="1890"/>
                      </a:cubicBezTo>
                      <a:cubicBezTo>
                        <a:pt x="32557" y="1123"/>
                        <a:pt x="32257" y="356"/>
                        <a:pt x="31389" y="89"/>
                      </a:cubicBezTo>
                      <a:cubicBezTo>
                        <a:pt x="31206" y="28"/>
                        <a:pt x="31023" y="0"/>
                        <a:pt x="30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335175" y="2809950"/>
                  <a:ext cx="342775" cy="342775"/>
                </a:xfrm>
                <a:custGeom>
                  <a:avLst/>
                  <a:gdLst/>
                  <a:ahLst/>
                  <a:cxnLst/>
                  <a:rect l="l" t="t" r="r" b="b"/>
                  <a:pathLst>
                    <a:path w="13711" h="13711" extrusionOk="0">
                      <a:moveTo>
                        <a:pt x="2002" y="1"/>
                      </a:moveTo>
                      <a:lnTo>
                        <a:pt x="2002" y="1"/>
                      </a:lnTo>
                      <a:cubicBezTo>
                        <a:pt x="1535" y="134"/>
                        <a:pt x="1101" y="234"/>
                        <a:pt x="701" y="368"/>
                      </a:cubicBezTo>
                      <a:cubicBezTo>
                        <a:pt x="434" y="468"/>
                        <a:pt x="201" y="568"/>
                        <a:pt x="100" y="801"/>
                      </a:cubicBezTo>
                      <a:cubicBezTo>
                        <a:pt x="0" y="1035"/>
                        <a:pt x="100" y="1335"/>
                        <a:pt x="234" y="1535"/>
                      </a:cubicBezTo>
                      <a:cubicBezTo>
                        <a:pt x="1101" y="3470"/>
                        <a:pt x="10908" y="8807"/>
                        <a:pt x="13076" y="13710"/>
                      </a:cubicBezTo>
                      <a:cubicBezTo>
                        <a:pt x="13277" y="13644"/>
                        <a:pt x="13477" y="13577"/>
                        <a:pt x="13710" y="13510"/>
                      </a:cubicBezTo>
                      <a:cubicBezTo>
                        <a:pt x="13677" y="13344"/>
                        <a:pt x="13677" y="13177"/>
                        <a:pt x="13610" y="13010"/>
                      </a:cubicBezTo>
                      <a:cubicBezTo>
                        <a:pt x="13543" y="12510"/>
                        <a:pt x="13243" y="11876"/>
                        <a:pt x="13010" y="11476"/>
                      </a:cubicBezTo>
                      <a:cubicBezTo>
                        <a:pt x="12409" y="10375"/>
                        <a:pt x="11575" y="9407"/>
                        <a:pt x="10675" y="8573"/>
                      </a:cubicBezTo>
                      <a:cubicBezTo>
                        <a:pt x="9040" y="7072"/>
                        <a:pt x="7172" y="5705"/>
                        <a:pt x="5271" y="4504"/>
                      </a:cubicBezTo>
                      <a:cubicBezTo>
                        <a:pt x="4070" y="3737"/>
                        <a:pt x="2035" y="3070"/>
                        <a:pt x="1368" y="1735"/>
                      </a:cubicBezTo>
                      <a:cubicBezTo>
                        <a:pt x="934" y="901"/>
                        <a:pt x="1435" y="468"/>
                        <a:pt x="20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2757600" y="2587575"/>
                  <a:ext cx="105850" cy="602675"/>
                </a:xfrm>
                <a:custGeom>
                  <a:avLst/>
                  <a:gdLst/>
                  <a:ahLst/>
                  <a:cxnLst/>
                  <a:rect l="l" t="t" r="r" b="b"/>
                  <a:pathLst>
                    <a:path w="4234" h="24107" extrusionOk="0">
                      <a:moveTo>
                        <a:pt x="2138" y="1"/>
                      </a:moveTo>
                      <a:cubicBezTo>
                        <a:pt x="1337" y="1"/>
                        <a:pt x="587" y="545"/>
                        <a:pt x="15" y="1090"/>
                      </a:cubicBezTo>
                      <a:cubicBezTo>
                        <a:pt x="5" y="1101"/>
                        <a:pt x="1" y="1105"/>
                        <a:pt x="2" y="1105"/>
                      </a:cubicBezTo>
                      <a:cubicBezTo>
                        <a:pt x="18" y="1105"/>
                        <a:pt x="592" y="636"/>
                        <a:pt x="1017" y="636"/>
                      </a:cubicBezTo>
                      <a:cubicBezTo>
                        <a:pt x="1226" y="636"/>
                        <a:pt x="1398" y="750"/>
                        <a:pt x="1450" y="1090"/>
                      </a:cubicBezTo>
                      <a:cubicBezTo>
                        <a:pt x="1717" y="2725"/>
                        <a:pt x="1316" y="12598"/>
                        <a:pt x="1483" y="24107"/>
                      </a:cubicBezTo>
                      <a:cubicBezTo>
                        <a:pt x="2150" y="8062"/>
                        <a:pt x="2951" y="1924"/>
                        <a:pt x="2984" y="1424"/>
                      </a:cubicBezTo>
                      <a:cubicBezTo>
                        <a:pt x="2984" y="952"/>
                        <a:pt x="3080" y="783"/>
                        <a:pt x="3219" y="783"/>
                      </a:cubicBezTo>
                      <a:cubicBezTo>
                        <a:pt x="3577" y="783"/>
                        <a:pt x="4222" y="1921"/>
                        <a:pt x="4232" y="1921"/>
                      </a:cubicBezTo>
                      <a:cubicBezTo>
                        <a:pt x="4233" y="1921"/>
                        <a:pt x="4229" y="1911"/>
                        <a:pt x="4218" y="1891"/>
                      </a:cubicBezTo>
                      <a:cubicBezTo>
                        <a:pt x="3852" y="1123"/>
                        <a:pt x="3551" y="356"/>
                        <a:pt x="2684" y="89"/>
                      </a:cubicBezTo>
                      <a:cubicBezTo>
                        <a:pt x="2500" y="28"/>
                        <a:pt x="2318" y="1"/>
                        <a:pt x="2138"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2887225" y="2796250"/>
                  <a:ext cx="333600" cy="379000"/>
                </a:xfrm>
                <a:custGeom>
                  <a:avLst/>
                  <a:gdLst/>
                  <a:ahLst/>
                  <a:cxnLst/>
                  <a:rect l="l" t="t" r="r" b="b"/>
                  <a:pathLst>
                    <a:path w="13344" h="15160" extrusionOk="0">
                      <a:moveTo>
                        <a:pt x="12213" y="1"/>
                      </a:moveTo>
                      <a:cubicBezTo>
                        <a:pt x="10686" y="1"/>
                        <a:pt x="8980" y="1229"/>
                        <a:pt x="7301" y="1229"/>
                      </a:cubicBezTo>
                      <a:cubicBezTo>
                        <a:pt x="7202" y="1229"/>
                        <a:pt x="7104" y="1225"/>
                        <a:pt x="7006" y="1216"/>
                      </a:cubicBezTo>
                      <a:cubicBezTo>
                        <a:pt x="4804" y="3184"/>
                        <a:pt x="2669" y="5385"/>
                        <a:pt x="1368" y="8054"/>
                      </a:cubicBezTo>
                      <a:cubicBezTo>
                        <a:pt x="601" y="9755"/>
                        <a:pt x="1" y="11957"/>
                        <a:pt x="635" y="13825"/>
                      </a:cubicBezTo>
                      <a:cubicBezTo>
                        <a:pt x="868" y="14559"/>
                        <a:pt x="1335" y="14926"/>
                        <a:pt x="1902" y="15159"/>
                      </a:cubicBezTo>
                      <a:cubicBezTo>
                        <a:pt x="1302" y="12491"/>
                        <a:pt x="3236" y="9822"/>
                        <a:pt x="5205" y="7821"/>
                      </a:cubicBezTo>
                      <a:cubicBezTo>
                        <a:pt x="7740" y="5152"/>
                        <a:pt x="10508" y="2617"/>
                        <a:pt x="13344" y="282"/>
                      </a:cubicBezTo>
                      <a:cubicBezTo>
                        <a:pt x="12981" y="81"/>
                        <a:pt x="12603" y="1"/>
                        <a:pt x="122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2428575" y="2633600"/>
                  <a:ext cx="291900" cy="537475"/>
                </a:xfrm>
                <a:custGeom>
                  <a:avLst/>
                  <a:gdLst/>
                  <a:ahLst/>
                  <a:cxnLst/>
                  <a:rect l="l" t="t" r="r" b="b"/>
                  <a:pathLst>
                    <a:path w="11676" h="21499" extrusionOk="0">
                      <a:moveTo>
                        <a:pt x="3938" y="0"/>
                      </a:moveTo>
                      <a:cubicBezTo>
                        <a:pt x="3460" y="0"/>
                        <a:pt x="2949" y="139"/>
                        <a:pt x="2435" y="450"/>
                      </a:cubicBezTo>
                      <a:cubicBezTo>
                        <a:pt x="1101" y="1284"/>
                        <a:pt x="167" y="2952"/>
                        <a:pt x="0" y="4486"/>
                      </a:cubicBezTo>
                      <a:cubicBezTo>
                        <a:pt x="0" y="4496"/>
                        <a:pt x="1" y="4501"/>
                        <a:pt x="3" y="4501"/>
                      </a:cubicBezTo>
                      <a:cubicBezTo>
                        <a:pt x="11" y="4501"/>
                        <a:pt x="44" y="4351"/>
                        <a:pt x="100" y="4153"/>
                      </a:cubicBezTo>
                      <a:cubicBezTo>
                        <a:pt x="234" y="3702"/>
                        <a:pt x="634" y="3477"/>
                        <a:pt x="1034" y="3477"/>
                      </a:cubicBezTo>
                      <a:cubicBezTo>
                        <a:pt x="1435" y="3477"/>
                        <a:pt x="1835" y="3702"/>
                        <a:pt x="1968" y="4153"/>
                      </a:cubicBezTo>
                      <a:cubicBezTo>
                        <a:pt x="4103" y="11458"/>
                        <a:pt x="11308" y="21031"/>
                        <a:pt x="11675" y="21498"/>
                      </a:cubicBezTo>
                      <a:cubicBezTo>
                        <a:pt x="11675" y="21465"/>
                        <a:pt x="6305" y="10891"/>
                        <a:pt x="5971" y="6788"/>
                      </a:cubicBezTo>
                      <a:cubicBezTo>
                        <a:pt x="5871" y="5620"/>
                        <a:pt x="6305" y="4486"/>
                        <a:pt x="6472" y="3319"/>
                      </a:cubicBezTo>
                      <a:cubicBezTo>
                        <a:pt x="6727" y="1502"/>
                        <a:pt x="5512" y="0"/>
                        <a:pt x="3938"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2611200" y="3125825"/>
                  <a:ext cx="345275" cy="76925"/>
                </a:xfrm>
                <a:custGeom>
                  <a:avLst/>
                  <a:gdLst/>
                  <a:ahLst/>
                  <a:cxnLst/>
                  <a:rect l="l" t="t" r="r" b="b"/>
                  <a:pathLst>
                    <a:path w="13811" h="3077" extrusionOk="0">
                      <a:moveTo>
                        <a:pt x="12815" y="0"/>
                      </a:moveTo>
                      <a:cubicBezTo>
                        <a:pt x="12757" y="0"/>
                        <a:pt x="12699" y="13"/>
                        <a:pt x="12643" y="41"/>
                      </a:cubicBezTo>
                      <a:cubicBezTo>
                        <a:pt x="10842" y="742"/>
                        <a:pt x="8874" y="1042"/>
                        <a:pt x="6906" y="1042"/>
                      </a:cubicBezTo>
                      <a:cubicBezTo>
                        <a:pt x="4971" y="1042"/>
                        <a:pt x="2969" y="775"/>
                        <a:pt x="1168" y="141"/>
                      </a:cubicBezTo>
                      <a:cubicBezTo>
                        <a:pt x="1123" y="130"/>
                        <a:pt x="1079" y="125"/>
                        <a:pt x="1035" y="125"/>
                      </a:cubicBezTo>
                      <a:cubicBezTo>
                        <a:pt x="688" y="125"/>
                        <a:pt x="378" y="461"/>
                        <a:pt x="201" y="875"/>
                      </a:cubicBezTo>
                      <a:cubicBezTo>
                        <a:pt x="1" y="1309"/>
                        <a:pt x="34" y="1876"/>
                        <a:pt x="434" y="2076"/>
                      </a:cubicBezTo>
                      <a:cubicBezTo>
                        <a:pt x="2569" y="2810"/>
                        <a:pt x="4737" y="3077"/>
                        <a:pt x="6906" y="3077"/>
                      </a:cubicBezTo>
                      <a:cubicBezTo>
                        <a:pt x="9074" y="3044"/>
                        <a:pt x="11242" y="2743"/>
                        <a:pt x="13343" y="1909"/>
                      </a:cubicBezTo>
                      <a:cubicBezTo>
                        <a:pt x="13744" y="1709"/>
                        <a:pt x="13810" y="1176"/>
                        <a:pt x="13577" y="709"/>
                      </a:cubicBezTo>
                      <a:cubicBezTo>
                        <a:pt x="13410" y="320"/>
                        <a:pt x="13105" y="0"/>
                        <a:pt x="12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38"/>
              <p:cNvSpPr/>
              <p:nvPr/>
            </p:nvSpPr>
            <p:spPr>
              <a:xfrm>
                <a:off x="6516578" y="3491660"/>
                <a:ext cx="456473" cy="596035"/>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38"/>
            <p:cNvGrpSpPr/>
            <p:nvPr/>
          </p:nvGrpSpPr>
          <p:grpSpPr>
            <a:xfrm>
              <a:off x="4578176" y="3267583"/>
              <a:ext cx="1319352" cy="1356866"/>
              <a:chOff x="608005" y="2953350"/>
              <a:chExt cx="1600572" cy="1646083"/>
            </a:xfrm>
          </p:grpSpPr>
          <p:sp>
            <p:nvSpPr>
              <p:cNvPr id="608" name="Google Shape;608;p38"/>
              <p:cNvSpPr/>
              <p:nvPr/>
            </p:nvSpPr>
            <p:spPr>
              <a:xfrm>
                <a:off x="870178" y="295335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2100494"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970353" y="4506705"/>
                <a:ext cx="46854" cy="73994"/>
              </a:xfrm>
              <a:custGeom>
                <a:avLst/>
                <a:gdLst/>
                <a:ahLst/>
                <a:cxnLst/>
                <a:rect l="l" t="t" r="r" b="b"/>
                <a:pathLst>
                  <a:path w="1521" h="2402" extrusionOk="0">
                    <a:moveTo>
                      <a:pt x="700" y="0"/>
                    </a:moveTo>
                    <a:cubicBezTo>
                      <a:pt x="609" y="0"/>
                      <a:pt x="487" y="0"/>
                      <a:pt x="366" y="31"/>
                    </a:cubicBezTo>
                    <a:cubicBezTo>
                      <a:pt x="274" y="61"/>
                      <a:pt x="153" y="91"/>
                      <a:pt x="1" y="152"/>
                    </a:cubicBezTo>
                    <a:lnTo>
                      <a:pt x="1" y="456"/>
                    </a:lnTo>
                    <a:cubicBezTo>
                      <a:pt x="153" y="395"/>
                      <a:pt x="274" y="335"/>
                      <a:pt x="366" y="304"/>
                    </a:cubicBezTo>
                    <a:cubicBezTo>
                      <a:pt x="487" y="274"/>
                      <a:pt x="609" y="243"/>
                      <a:pt x="700" y="243"/>
                    </a:cubicBezTo>
                    <a:cubicBezTo>
                      <a:pt x="852" y="243"/>
                      <a:pt x="943" y="304"/>
                      <a:pt x="1034" y="365"/>
                    </a:cubicBezTo>
                    <a:cubicBezTo>
                      <a:pt x="1125" y="456"/>
                      <a:pt x="1186" y="547"/>
                      <a:pt x="1186" y="699"/>
                    </a:cubicBezTo>
                    <a:cubicBezTo>
                      <a:pt x="1186" y="760"/>
                      <a:pt x="1156" y="851"/>
                      <a:pt x="1125" y="912"/>
                    </a:cubicBezTo>
                    <a:cubicBezTo>
                      <a:pt x="1065" y="1003"/>
                      <a:pt x="1004" y="1094"/>
                      <a:pt x="913" y="1216"/>
                    </a:cubicBezTo>
                    <a:cubicBezTo>
                      <a:pt x="852" y="1277"/>
                      <a:pt x="700" y="1429"/>
                      <a:pt x="487" y="1642"/>
                    </a:cubicBezTo>
                    <a:cubicBezTo>
                      <a:pt x="274" y="1854"/>
                      <a:pt x="122" y="2006"/>
                      <a:pt x="1" y="2128"/>
                    </a:cubicBezTo>
                    <a:lnTo>
                      <a:pt x="1" y="2402"/>
                    </a:lnTo>
                    <a:lnTo>
                      <a:pt x="1521" y="2402"/>
                    </a:lnTo>
                    <a:lnTo>
                      <a:pt x="1521" y="2128"/>
                    </a:lnTo>
                    <a:lnTo>
                      <a:pt x="396" y="2128"/>
                    </a:lnTo>
                    <a:cubicBezTo>
                      <a:pt x="639" y="1885"/>
                      <a:pt x="852" y="1672"/>
                      <a:pt x="1004" y="1520"/>
                    </a:cubicBezTo>
                    <a:cubicBezTo>
                      <a:pt x="1125" y="1368"/>
                      <a:pt x="1217" y="1277"/>
                      <a:pt x="1247" y="1246"/>
                    </a:cubicBezTo>
                    <a:cubicBezTo>
                      <a:pt x="1338" y="1125"/>
                      <a:pt x="1399" y="1034"/>
                      <a:pt x="1429" y="943"/>
                    </a:cubicBezTo>
                    <a:cubicBezTo>
                      <a:pt x="1490" y="851"/>
                      <a:pt x="1490" y="760"/>
                      <a:pt x="1490" y="669"/>
                    </a:cubicBezTo>
                    <a:cubicBezTo>
                      <a:pt x="1490" y="456"/>
                      <a:pt x="1429" y="304"/>
                      <a:pt x="1277" y="183"/>
                    </a:cubicBezTo>
                    <a:cubicBezTo>
                      <a:pt x="1125" y="61"/>
                      <a:pt x="943" y="0"/>
                      <a:pt x="700"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1034025" y="4506705"/>
                <a:ext cx="50613" cy="75873"/>
              </a:xfrm>
              <a:custGeom>
                <a:avLst/>
                <a:gdLst/>
                <a:ahLst/>
                <a:cxnLst/>
                <a:rect l="l" t="t" r="r" b="b"/>
                <a:pathLst>
                  <a:path w="1643"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214" y="304"/>
                    </a:cubicBezTo>
                    <a:cubicBezTo>
                      <a:pt x="62" y="517"/>
                      <a:pt x="1" y="821"/>
                      <a:pt x="1" y="1216"/>
                    </a:cubicBezTo>
                    <a:cubicBezTo>
                      <a:pt x="1" y="1611"/>
                      <a:pt x="62" y="1946"/>
                      <a:pt x="214" y="2158"/>
                    </a:cubicBezTo>
                    <a:cubicBezTo>
                      <a:pt x="335" y="2341"/>
                      <a:pt x="548" y="2462"/>
                      <a:pt x="821" y="2462"/>
                    </a:cubicBezTo>
                    <a:cubicBezTo>
                      <a:pt x="1095" y="2462"/>
                      <a:pt x="1277" y="2341"/>
                      <a:pt x="1429" y="2158"/>
                    </a:cubicBezTo>
                    <a:cubicBezTo>
                      <a:pt x="1581" y="1946"/>
                      <a:pt x="1642" y="1611"/>
                      <a:pt x="1642" y="1216"/>
                    </a:cubicBezTo>
                    <a:cubicBezTo>
                      <a:pt x="1642" y="821"/>
                      <a:pt x="1581" y="517"/>
                      <a:pt x="1429" y="304"/>
                    </a:cubicBezTo>
                    <a:cubicBezTo>
                      <a:pt x="1277" y="91"/>
                      <a:pt x="1095"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1098652" y="4506705"/>
                <a:ext cx="46824" cy="73994"/>
              </a:xfrm>
              <a:custGeom>
                <a:avLst/>
                <a:gdLst/>
                <a:ahLst/>
                <a:cxnLst/>
                <a:rect l="l" t="t" r="r" b="b"/>
                <a:pathLst>
                  <a:path w="1520" h="2402" extrusionOk="0">
                    <a:moveTo>
                      <a:pt x="699" y="0"/>
                    </a:moveTo>
                    <a:cubicBezTo>
                      <a:pt x="608" y="0"/>
                      <a:pt x="486" y="0"/>
                      <a:pt x="365" y="31"/>
                    </a:cubicBezTo>
                    <a:cubicBezTo>
                      <a:pt x="274" y="61"/>
                      <a:pt x="152" y="91"/>
                      <a:pt x="0" y="152"/>
                    </a:cubicBezTo>
                    <a:lnTo>
                      <a:pt x="0" y="456"/>
                    </a:lnTo>
                    <a:cubicBezTo>
                      <a:pt x="152" y="395"/>
                      <a:pt x="274" y="335"/>
                      <a:pt x="365" y="304"/>
                    </a:cubicBezTo>
                    <a:cubicBezTo>
                      <a:pt x="486" y="274"/>
                      <a:pt x="608" y="243"/>
                      <a:pt x="699" y="243"/>
                    </a:cubicBezTo>
                    <a:cubicBezTo>
                      <a:pt x="851" y="243"/>
                      <a:pt x="942" y="304"/>
                      <a:pt x="1033" y="365"/>
                    </a:cubicBezTo>
                    <a:cubicBezTo>
                      <a:pt x="1125" y="456"/>
                      <a:pt x="1185" y="547"/>
                      <a:pt x="1185" y="699"/>
                    </a:cubicBezTo>
                    <a:cubicBezTo>
                      <a:pt x="1185" y="760"/>
                      <a:pt x="1155" y="851"/>
                      <a:pt x="1125" y="912"/>
                    </a:cubicBezTo>
                    <a:cubicBezTo>
                      <a:pt x="1064" y="1003"/>
                      <a:pt x="1003" y="1094"/>
                      <a:pt x="912" y="1216"/>
                    </a:cubicBezTo>
                    <a:cubicBezTo>
                      <a:pt x="851" y="1277"/>
                      <a:pt x="699" y="1429"/>
                      <a:pt x="486" y="1642"/>
                    </a:cubicBezTo>
                    <a:cubicBezTo>
                      <a:pt x="274" y="1854"/>
                      <a:pt x="122" y="2006"/>
                      <a:pt x="0" y="2128"/>
                    </a:cubicBezTo>
                    <a:lnTo>
                      <a:pt x="0" y="2402"/>
                    </a:lnTo>
                    <a:lnTo>
                      <a:pt x="1520" y="2402"/>
                    </a:lnTo>
                    <a:lnTo>
                      <a:pt x="1520" y="2128"/>
                    </a:lnTo>
                    <a:lnTo>
                      <a:pt x="395" y="2128"/>
                    </a:lnTo>
                    <a:cubicBezTo>
                      <a:pt x="638" y="1885"/>
                      <a:pt x="851" y="1672"/>
                      <a:pt x="1003" y="1520"/>
                    </a:cubicBezTo>
                    <a:cubicBezTo>
                      <a:pt x="1125" y="1368"/>
                      <a:pt x="1216" y="1277"/>
                      <a:pt x="1246" y="1246"/>
                    </a:cubicBezTo>
                    <a:cubicBezTo>
                      <a:pt x="1337" y="1125"/>
                      <a:pt x="1398" y="1034"/>
                      <a:pt x="1459" y="943"/>
                    </a:cubicBezTo>
                    <a:cubicBezTo>
                      <a:pt x="1489" y="851"/>
                      <a:pt x="1489" y="760"/>
                      <a:pt x="1489" y="669"/>
                    </a:cubicBezTo>
                    <a:cubicBezTo>
                      <a:pt x="1489" y="456"/>
                      <a:pt x="1429" y="304"/>
                      <a:pt x="1277" y="183"/>
                    </a:cubicBezTo>
                    <a:cubicBezTo>
                      <a:pt x="1125" y="61"/>
                      <a:pt x="942" y="0"/>
                      <a:pt x="69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1162294" y="4506705"/>
                <a:ext cx="50613" cy="75873"/>
              </a:xfrm>
              <a:custGeom>
                <a:avLst/>
                <a:gdLst/>
                <a:ahLst/>
                <a:cxnLst/>
                <a:rect l="l" t="t" r="r" b="b"/>
                <a:pathLst>
                  <a:path w="1643" h="2463" extrusionOk="0">
                    <a:moveTo>
                      <a:pt x="822" y="243"/>
                    </a:moveTo>
                    <a:cubicBezTo>
                      <a:pt x="974" y="243"/>
                      <a:pt x="1095" y="335"/>
                      <a:pt x="1186" y="487"/>
                    </a:cubicBezTo>
                    <a:cubicBezTo>
                      <a:pt x="1278" y="639"/>
                      <a:pt x="1308" y="882"/>
                      <a:pt x="1308" y="1216"/>
                    </a:cubicBezTo>
                    <a:cubicBezTo>
                      <a:pt x="1308" y="1550"/>
                      <a:pt x="1278" y="1794"/>
                      <a:pt x="1186" y="1976"/>
                    </a:cubicBezTo>
                    <a:cubicBezTo>
                      <a:pt x="1095" y="2128"/>
                      <a:pt x="974" y="2219"/>
                      <a:pt x="822" y="2219"/>
                    </a:cubicBezTo>
                    <a:cubicBezTo>
                      <a:pt x="639" y="2219"/>
                      <a:pt x="518" y="2128"/>
                      <a:pt x="426" y="1976"/>
                    </a:cubicBezTo>
                    <a:cubicBezTo>
                      <a:pt x="366" y="1794"/>
                      <a:pt x="305" y="1550"/>
                      <a:pt x="305" y="1216"/>
                    </a:cubicBezTo>
                    <a:cubicBezTo>
                      <a:pt x="305" y="882"/>
                      <a:pt x="366" y="639"/>
                      <a:pt x="426" y="487"/>
                    </a:cubicBezTo>
                    <a:cubicBezTo>
                      <a:pt x="518" y="335"/>
                      <a:pt x="639" y="243"/>
                      <a:pt x="822" y="243"/>
                    </a:cubicBezTo>
                    <a:close/>
                    <a:moveTo>
                      <a:pt x="822" y="0"/>
                    </a:moveTo>
                    <a:cubicBezTo>
                      <a:pt x="548" y="0"/>
                      <a:pt x="335" y="91"/>
                      <a:pt x="214" y="304"/>
                    </a:cubicBezTo>
                    <a:cubicBezTo>
                      <a:pt x="62" y="517"/>
                      <a:pt x="1" y="821"/>
                      <a:pt x="1" y="1216"/>
                    </a:cubicBezTo>
                    <a:cubicBezTo>
                      <a:pt x="1" y="1611"/>
                      <a:pt x="62" y="1946"/>
                      <a:pt x="214" y="2158"/>
                    </a:cubicBezTo>
                    <a:cubicBezTo>
                      <a:pt x="335" y="2341"/>
                      <a:pt x="548" y="2462"/>
                      <a:pt x="822" y="2462"/>
                    </a:cubicBezTo>
                    <a:cubicBezTo>
                      <a:pt x="1095" y="2462"/>
                      <a:pt x="1278" y="2341"/>
                      <a:pt x="1430" y="2158"/>
                    </a:cubicBezTo>
                    <a:cubicBezTo>
                      <a:pt x="1582" y="1946"/>
                      <a:pt x="1642" y="1611"/>
                      <a:pt x="1642" y="1216"/>
                    </a:cubicBezTo>
                    <a:cubicBezTo>
                      <a:pt x="1642" y="821"/>
                      <a:pt x="1582" y="517"/>
                      <a:pt x="1430" y="304"/>
                    </a:cubicBezTo>
                    <a:cubicBezTo>
                      <a:pt x="1278" y="91"/>
                      <a:pt x="1095" y="0"/>
                      <a:pt x="822"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1256862" y="4549769"/>
                <a:ext cx="26246" cy="7516"/>
              </a:xfrm>
              <a:custGeom>
                <a:avLst/>
                <a:gdLst/>
                <a:ahLst/>
                <a:cxnLst/>
                <a:rect l="l" t="t" r="r" b="b"/>
                <a:pathLst>
                  <a:path w="852" h="244" extrusionOk="0">
                    <a:moveTo>
                      <a:pt x="1" y="0"/>
                    </a:moveTo>
                    <a:lnTo>
                      <a:pt x="1" y="244"/>
                    </a:lnTo>
                    <a:lnTo>
                      <a:pt x="852" y="244"/>
                    </a:lnTo>
                    <a:lnTo>
                      <a:pt x="85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1327096" y="4506705"/>
                <a:ext cx="50582" cy="75873"/>
              </a:xfrm>
              <a:custGeom>
                <a:avLst/>
                <a:gdLst/>
                <a:ahLst/>
                <a:cxnLst/>
                <a:rect l="l" t="t" r="r" b="b"/>
                <a:pathLst>
                  <a:path w="1642" h="2463" extrusionOk="0">
                    <a:moveTo>
                      <a:pt x="821" y="243"/>
                    </a:moveTo>
                    <a:cubicBezTo>
                      <a:pt x="973" y="243"/>
                      <a:pt x="1095" y="335"/>
                      <a:pt x="1186" y="487"/>
                    </a:cubicBezTo>
                    <a:cubicBezTo>
                      <a:pt x="1277" y="639"/>
                      <a:pt x="1308" y="882"/>
                      <a:pt x="1308" y="1216"/>
                    </a:cubicBezTo>
                    <a:cubicBezTo>
                      <a:pt x="1308" y="1550"/>
                      <a:pt x="1277" y="1794"/>
                      <a:pt x="1186" y="1976"/>
                    </a:cubicBezTo>
                    <a:cubicBezTo>
                      <a:pt x="1095" y="2128"/>
                      <a:pt x="973" y="2219"/>
                      <a:pt x="821" y="2219"/>
                    </a:cubicBezTo>
                    <a:cubicBezTo>
                      <a:pt x="639" y="2219"/>
                      <a:pt x="517" y="2128"/>
                      <a:pt x="426" y="1976"/>
                    </a:cubicBezTo>
                    <a:cubicBezTo>
                      <a:pt x="365" y="1794"/>
                      <a:pt x="305" y="1550"/>
                      <a:pt x="305" y="1216"/>
                    </a:cubicBezTo>
                    <a:cubicBezTo>
                      <a:pt x="305" y="882"/>
                      <a:pt x="365" y="639"/>
                      <a:pt x="426" y="487"/>
                    </a:cubicBezTo>
                    <a:cubicBezTo>
                      <a:pt x="517" y="335"/>
                      <a:pt x="639" y="243"/>
                      <a:pt x="821" y="243"/>
                    </a:cubicBezTo>
                    <a:close/>
                    <a:moveTo>
                      <a:pt x="821" y="0"/>
                    </a:moveTo>
                    <a:cubicBezTo>
                      <a:pt x="548" y="0"/>
                      <a:pt x="335" y="91"/>
                      <a:pt x="183" y="304"/>
                    </a:cubicBezTo>
                    <a:cubicBezTo>
                      <a:pt x="61" y="517"/>
                      <a:pt x="1" y="821"/>
                      <a:pt x="1" y="1216"/>
                    </a:cubicBezTo>
                    <a:cubicBezTo>
                      <a:pt x="1" y="1611"/>
                      <a:pt x="61" y="1946"/>
                      <a:pt x="183" y="2158"/>
                    </a:cubicBezTo>
                    <a:cubicBezTo>
                      <a:pt x="335" y="2341"/>
                      <a:pt x="548" y="2462"/>
                      <a:pt x="821" y="2462"/>
                    </a:cubicBezTo>
                    <a:cubicBezTo>
                      <a:pt x="1064" y="2462"/>
                      <a:pt x="1277" y="2341"/>
                      <a:pt x="1429" y="2158"/>
                    </a:cubicBezTo>
                    <a:cubicBezTo>
                      <a:pt x="1551" y="1946"/>
                      <a:pt x="1642" y="1611"/>
                      <a:pt x="1642" y="1216"/>
                    </a:cubicBezTo>
                    <a:cubicBezTo>
                      <a:pt x="1642" y="821"/>
                      <a:pt x="1551" y="517"/>
                      <a:pt x="1429" y="304"/>
                    </a:cubicBezTo>
                    <a:cubicBezTo>
                      <a:pt x="1277" y="91"/>
                      <a:pt x="1064" y="0"/>
                      <a:pt x="821"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1392647" y="4507629"/>
                <a:ext cx="46854" cy="73069"/>
              </a:xfrm>
              <a:custGeom>
                <a:avLst/>
                <a:gdLst/>
                <a:ahLst/>
                <a:cxnLst/>
                <a:rect l="l" t="t" r="r" b="b"/>
                <a:pathLst>
                  <a:path w="1521" h="2372" extrusionOk="0">
                    <a:moveTo>
                      <a:pt x="0" y="1"/>
                    </a:moveTo>
                    <a:lnTo>
                      <a:pt x="0" y="274"/>
                    </a:lnTo>
                    <a:lnTo>
                      <a:pt x="1125" y="274"/>
                    </a:lnTo>
                    <a:lnTo>
                      <a:pt x="335" y="2372"/>
                    </a:lnTo>
                    <a:lnTo>
                      <a:pt x="669" y="2372"/>
                    </a:lnTo>
                    <a:lnTo>
                      <a:pt x="1520" y="122"/>
                    </a:lnTo>
                    <a:lnTo>
                      <a:pt x="1520"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773731" y="4358753"/>
                <a:ext cx="1262235" cy="240679"/>
              </a:xfrm>
              <a:custGeom>
                <a:avLst/>
                <a:gdLst/>
                <a:ahLst/>
                <a:cxnLst/>
                <a:rect l="l" t="t" r="r" b="b"/>
                <a:pathLst>
                  <a:path w="40975" h="7813" extrusionOk="0">
                    <a:moveTo>
                      <a:pt x="1" y="1"/>
                    </a:moveTo>
                    <a:lnTo>
                      <a:pt x="1" y="7812"/>
                    </a:lnTo>
                    <a:lnTo>
                      <a:pt x="40974" y="7812"/>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7737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885149"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997523" y="4358753"/>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1108941"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122128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1332702" y="4358753"/>
                <a:ext cx="61856" cy="240679"/>
              </a:xfrm>
              <a:custGeom>
                <a:avLst/>
                <a:gdLst/>
                <a:ahLst/>
                <a:cxnLst/>
                <a:rect l="l" t="t" r="r" b="b"/>
                <a:pathLst>
                  <a:path w="2008"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1445075" y="4358753"/>
                <a:ext cx="61826" cy="240679"/>
              </a:xfrm>
              <a:custGeom>
                <a:avLst/>
                <a:gdLst/>
                <a:ahLst/>
                <a:cxnLst/>
                <a:rect l="l" t="t" r="r" b="b"/>
                <a:pathLst>
                  <a:path w="2007" h="7813" extrusionOk="0">
                    <a:moveTo>
                      <a:pt x="0" y="1"/>
                    </a:moveTo>
                    <a:lnTo>
                      <a:pt x="0"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1556494" y="4358753"/>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1668867"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1779331" y="4358753"/>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1891704"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2003123" y="4358753"/>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15490" y="4129355"/>
                <a:ext cx="1261280" cy="240679"/>
              </a:xfrm>
              <a:custGeom>
                <a:avLst/>
                <a:gdLst/>
                <a:ahLst/>
                <a:cxnLst/>
                <a:rect l="l" t="t" r="r" b="b"/>
                <a:pathLst>
                  <a:path w="40944" h="7813" extrusionOk="0">
                    <a:moveTo>
                      <a:pt x="1" y="1"/>
                    </a:moveTo>
                    <a:lnTo>
                      <a:pt x="1"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615490"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26908"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838358"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950700"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1062119"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1174492"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1285911"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1398253"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1509672" y="4129355"/>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1622045" y="4129355"/>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1732509" y="4129355"/>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1844882" y="4129355"/>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925410" y="3889669"/>
                <a:ext cx="1261280" cy="240679"/>
              </a:xfrm>
              <a:custGeom>
                <a:avLst/>
                <a:gdLst/>
                <a:ahLst/>
                <a:cxnLst/>
                <a:rect l="l" t="t" r="r" b="b"/>
                <a:pathLst>
                  <a:path w="40944" h="7813" extrusionOk="0">
                    <a:moveTo>
                      <a:pt x="1" y="1"/>
                    </a:moveTo>
                    <a:lnTo>
                      <a:pt x="1" y="7812"/>
                    </a:lnTo>
                    <a:lnTo>
                      <a:pt x="40944" y="7812"/>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925410"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1037784"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1148278"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1261545"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1372039" y="3889669"/>
                <a:ext cx="62781" cy="240679"/>
              </a:xfrm>
              <a:custGeom>
                <a:avLst/>
                <a:gdLst/>
                <a:ahLst/>
                <a:cxnLst/>
                <a:rect l="l" t="t" r="r" b="b"/>
                <a:pathLst>
                  <a:path w="2038" h="7813" extrusionOk="0">
                    <a:moveTo>
                      <a:pt x="1" y="1"/>
                    </a:moveTo>
                    <a:lnTo>
                      <a:pt x="1"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1484412"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595831"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708173"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1819592"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1931965" y="3889669"/>
                <a:ext cx="61826" cy="240679"/>
              </a:xfrm>
              <a:custGeom>
                <a:avLst/>
                <a:gdLst/>
                <a:ahLst/>
                <a:cxnLst/>
                <a:rect l="l" t="t" r="r" b="b"/>
                <a:pathLst>
                  <a:path w="2007" h="7813" extrusionOk="0">
                    <a:moveTo>
                      <a:pt x="0" y="1"/>
                    </a:moveTo>
                    <a:lnTo>
                      <a:pt x="0" y="7812"/>
                    </a:lnTo>
                    <a:lnTo>
                      <a:pt x="2006" y="7812"/>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2044308" y="3889669"/>
                <a:ext cx="61826" cy="240679"/>
              </a:xfrm>
              <a:custGeom>
                <a:avLst/>
                <a:gdLst/>
                <a:ahLst/>
                <a:cxnLst/>
                <a:rect l="l" t="t" r="r" b="b"/>
                <a:pathLst>
                  <a:path w="2007" h="7813" extrusionOk="0">
                    <a:moveTo>
                      <a:pt x="1" y="1"/>
                    </a:moveTo>
                    <a:lnTo>
                      <a:pt x="1" y="7812"/>
                    </a:lnTo>
                    <a:lnTo>
                      <a:pt x="2007" y="7812"/>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836479" y="3656544"/>
                <a:ext cx="1261280" cy="240649"/>
              </a:xfrm>
              <a:custGeom>
                <a:avLst/>
                <a:gdLst/>
                <a:ahLst/>
                <a:cxnLst/>
                <a:rect l="l" t="t" r="r" b="b"/>
                <a:pathLst>
                  <a:path w="40944" h="7812" extrusionOk="0">
                    <a:moveTo>
                      <a:pt x="0" y="0"/>
                    </a:moveTo>
                    <a:lnTo>
                      <a:pt x="0" y="7812"/>
                    </a:lnTo>
                    <a:lnTo>
                      <a:pt x="40943" y="7812"/>
                    </a:lnTo>
                    <a:lnTo>
                      <a:pt x="40943"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836479"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947897"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060240"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7073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283077" y="3656544"/>
                <a:ext cx="61856" cy="240649"/>
              </a:xfrm>
              <a:custGeom>
                <a:avLst/>
                <a:gdLst/>
                <a:ahLst/>
                <a:cxnLst/>
                <a:rect l="l" t="t" r="r" b="b"/>
                <a:pathLst>
                  <a:path w="2008"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394526"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506868"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1618287"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1730660" y="3656544"/>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1841124" y="3656544"/>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954421" y="3656544"/>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2064916" y="3656544"/>
                <a:ext cx="62750" cy="240649"/>
              </a:xfrm>
              <a:custGeom>
                <a:avLst/>
                <a:gdLst/>
                <a:ahLst/>
                <a:cxnLst/>
                <a:rect l="l" t="t" r="r" b="b"/>
                <a:pathLst>
                  <a:path w="2037" h="7812" extrusionOk="0">
                    <a:moveTo>
                      <a:pt x="0" y="0"/>
                    </a:moveTo>
                    <a:lnTo>
                      <a:pt x="0"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697891" y="342246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697891"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9309"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921683"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033101"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145444"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257817"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369236" y="342246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481578"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592073" y="342246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704446"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15864" y="342246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928207" y="342246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70178"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9825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1093970" y="295335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120631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1317731"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429150" y="295335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540568"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652942" y="295335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1764360" y="295335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1876703" y="295335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1988121" y="295335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608005" y="318930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608005"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720378"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831796"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944139"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8"/>
              <p:cNvSpPr/>
              <p:nvPr/>
            </p:nvSpPr>
            <p:spPr>
              <a:xfrm>
                <a:off x="1054633"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p:nvPr/>
            </p:nvSpPr>
            <p:spPr>
              <a:xfrm>
                <a:off x="1167931"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1278425" y="318930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1390768" y="318930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1503110" y="318930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1614560" y="318930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1726902"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1838321" y="318930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2145827" y="3889669"/>
                <a:ext cx="62750" cy="240679"/>
              </a:xfrm>
              <a:custGeom>
                <a:avLst/>
                <a:gdLst/>
                <a:ahLst/>
                <a:cxnLst/>
                <a:rect l="l" t="t" r="r" b="b"/>
                <a:pathLst>
                  <a:path w="2037" h="7813" extrusionOk="0">
                    <a:moveTo>
                      <a:pt x="0" y="1"/>
                    </a:moveTo>
                    <a:lnTo>
                      <a:pt x="0" y="7812"/>
                    </a:lnTo>
                    <a:lnTo>
                      <a:pt x="2037" y="7812"/>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6" name="Google Shape;706;p38"/>
          <p:cNvGrpSpPr/>
          <p:nvPr/>
        </p:nvGrpSpPr>
        <p:grpSpPr>
          <a:xfrm>
            <a:off x="6052700" y="835052"/>
            <a:ext cx="542964" cy="465786"/>
            <a:chOff x="6052700" y="835052"/>
            <a:chExt cx="542964" cy="465786"/>
          </a:xfrm>
        </p:grpSpPr>
        <p:sp>
          <p:nvSpPr>
            <p:cNvPr id="707" name="Google Shape;707;p38"/>
            <p:cNvSpPr/>
            <p:nvPr/>
          </p:nvSpPr>
          <p:spPr>
            <a:xfrm>
              <a:off x="6052700" y="8350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8"/>
            <p:cNvSpPr/>
            <p:nvPr/>
          </p:nvSpPr>
          <p:spPr>
            <a:xfrm>
              <a:off x="6439508" y="11201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a 11">
            <a:extLst>
              <a:ext uri="{FF2B5EF4-FFF2-40B4-BE49-F238E27FC236}">
                <a16:creationId xmlns:a16="http://schemas.microsoft.com/office/drawing/2014/main" id="{7738A57F-7DE2-448F-A4E1-6CE0A8B3624D}"/>
              </a:ext>
            </a:extLst>
          </p:cNvPr>
          <p:cNvGraphicFramePr>
            <a:graphicFrameLocks noGrp="1"/>
          </p:cNvGraphicFramePr>
          <p:nvPr>
            <p:extLst>
              <p:ext uri="{D42A27DB-BD31-4B8C-83A1-F6EECF244321}">
                <p14:modId xmlns:p14="http://schemas.microsoft.com/office/powerpoint/2010/main" val="2996386861"/>
              </p:ext>
            </p:extLst>
          </p:nvPr>
        </p:nvGraphicFramePr>
        <p:xfrm>
          <a:off x="1897844" y="523617"/>
          <a:ext cx="5371286" cy="3980003"/>
        </p:xfrm>
        <a:graphic>
          <a:graphicData uri="http://schemas.openxmlformats.org/drawingml/2006/table">
            <a:tbl>
              <a:tblPr>
                <a:tableStyleId>{125E5076-3810-47DD-B79F-674D7AD40C01}</a:tableStyleId>
              </a:tblPr>
              <a:tblGrid>
                <a:gridCol w="607700">
                  <a:extLst>
                    <a:ext uri="{9D8B030D-6E8A-4147-A177-3AD203B41FA5}">
                      <a16:colId xmlns:a16="http://schemas.microsoft.com/office/drawing/2014/main" val="1294370404"/>
                    </a:ext>
                  </a:extLst>
                </a:gridCol>
                <a:gridCol w="1470243">
                  <a:extLst>
                    <a:ext uri="{9D8B030D-6E8A-4147-A177-3AD203B41FA5}">
                      <a16:colId xmlns:a16="http://schemas.microsoft.com/office/drawing/2014/main" val="3209374247"/>
                    </a:ext>
                  </a:extLst>
                </a:gridCol>
                <a:gridCol w="2146554">
                  <a:extLst>
                    <a:ext uri="{9D8B030D-6E8A-4147-A177-3AD203B41FA5}">
                      <a16:colId xmlns:a16="http://schemas.microsoft.com/office/drawing/2014/main" val="217256315"/>
                    </a:ext>
                  </a:extLst>
                </a:gridCol>
                <a:gridCol w="1146789">
                  <a:extLst>
                    <a:ext uri="{9D8B030D-6E8A-4147-A177-3AD203B41FA5}">
                      <a16:colId xmlns:a16="http://schemas.microsoft.com/office/drawing/2014/main" val="1007037496"/>
                    </a:ext>
                  </a:extLst>
                </a:gridCol>
              </a:tblGrid>
              <a:tr h="778457">
                <a:tc>
                  <a:txBody>
                    <a:bodyPr/>
                    <a:lstStyle/>
                    <a:p>
                      <a:pPr algn="ctr" rtl="0" fontAlgn="base"/>
                      <a:r>
                        <a:rPr lang="es-PE" sz="1000" b="0">
                          <a:effectLst/>
                        </a:rPr>
                        <a:t>RF06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s-ES" sz="1000" b="0" i="1" u="none" strike="noStrike" noProof="0">
                          <a:effectLst/>
                          <a:latin typeface="Arial"/>
                        </a:rPr>
                        <a:t>Regulación internacional de las criptomonedas</a:t>
                      </a:r>
                      <a:endParaRPr lang="en-US" i="1" u="none" strike="noStrike" noProof="0">
                        <a:latin typeface="Arial"/>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s-PE" sz="1000" b="0" i="1" u="none" strike="noStrike" noProof="0">
                          <a:effectLst/>
                          <a:latin typeface="Arial"/>
                        </a:rPr>
                        <a:t>Se mostrará la regulación internacional </a:t>
                      </a:r>
                      <a:r>
                        <a:rPr lang="es-PE" sz="1000" b="0" i="1" u="none" strike="noStrike" noProof="0" err="1">
                          <a:effectLst/>
                          <a:latin typeface="Arial"/>
                        </a:rPr>
                        <a:t>internacional</a:t>
                      </a:r>
                      <a:r>
                        <a:rPr lang="es-PE" sz="1000" b="0" i="1" u="none" strike="noStrike" noProof="0">
                          <a:effectLst/>
                          <a:latin typeface="Arial"/>
                        </a:rPr>
                        <a:t> de las criptomonedas</a:t>
                      </a:r>
                      <a:r>
                        <a:rPr lang="es-PE" sz="1000" b="0">
                          <a:effectLst/>
                        </a:rPr>
                        <a:t> </a:t>
                      </a:r>
                      <a:endParaRPr lang="es-PE" sz="1000" b="0" i="1">
                        <a:effectLst/>
                        <a:latin typeface="Arial"/>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1000" b="0">
                          <a:effectLst/>
                        </a:rPr>
                        <a:t>MEDIA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189140"/>
                  </a:ext>
                </a:extLst>
              </a:tr>
              <a:tr h="947963">
                <a:tc>
                  <a:txBody>
                    <a:bodyPr/>
                    <a:lstStyle/>
                    <a:p>
                      <a:pPr algn="ctr" rtl="0" fontAlgn="base"/>
                      <a:r>
                        <a:rPr lang="es-PE" sz="1000" b="0">
                          <a:effectLst/>
                        </a:rPr>
                        <a:t>RF07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1000" b="0">
                          <a:effectLst/>
                        </a:rPr>
                        <a:t> uso de criptomonedas en los mercados internacionales </a:t>
                      </a:r>
                      <a:endParaRPr lang="es-ES"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s-PE" sz="1000" b="0" i="1" u="none" strike="noStrike" noProof="0">
                          <a:effectLst/>
                          <a:latin typeface="Arial"/>
                        </a:rPr>
                        <a:t>Mostrará la aceptación que tiene las criptomonedas en mercados internacionales.</a:t>
                      </a:r>
                      <a:r>
                        <a:rPr lang="es-PE" sz="1000" b="0">
                          <a:effectLst/>
                        </a:rPr>
                        <a:t> </a:t>
                      </a:r>
                      <a:endParaRPr lang="es-PE" sz="1000" b="0" i="1">
                        <a:effectLst/>
                        <a:latin typeface="Arial"/>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1000" b="0">
                          <a:effectLst/>
                        </a:rPr>
                        <a:t>ALTA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554378"/>
                  </a:ext>
                </a:extLst>
              </a:tr>
              <a:tr h="617252">
                <a:tc>
                  <a:txBody>
                    <a:bodyPr/>
                    <a:lstStyle/>
                    <a:p>
                      <a:pPr algn="ctr" rtl="0" fontAlgn="base"/>
                      <a:r>
                        <a:rPr lang="es-PE" sz="1000" b="0">
                          <a:effectLst/>
                        </a:rPr>
                        <a:t>RF08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1000" b="0">
                          <a:effectLst/>
                        </a:rPr>
                        <a:t>Evolución de precios de criptomonedas en USD </a:t>
                      </a:r>
                      <a:endParaRPr lang="es-ES"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s-PE" sz="1000" b="0" i="1" u="none" strike="noStrike" noProof="0">
                          <a:effectLst/>
                          <a:latin typeface="Arial"/>
                        </a:rPr>
                        <a:t>Permitirá ver la evolución de los precios de criptomonedas en estados Unidos </a:t>
                      </a:r>
                      <a:r>
                        <a:rPr lang="es-PE" sz="1000" b="0">
                          <a:effectLst/>
                        </a:rPr>
                        <a:t> </a:t>
                      </a:r>
                      <a:endParaRPr lang="es-PE" sz="1000" b="0" i="1">
                        <a:effectLst/>
                        <a:latin typeface="Arial"/>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1000" b="0">
                          <a:effectLst/>
                        </a:rPr>
                        <a:t>BAJA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734041"/>
                  </a:ext>
                </a:extLst>
              </a:tr>
              <a:tr h="778457">
                <a:tc>
                  <a:txBody>
                    <a:bodyPr/>
                    <a:lstStyle/>
                    <a:p>
                      <a:pPr algn="ctr" rtl="0" fontAlgn="base"/>
                      <a:r>
                        <a:rPr lang="es-PE" sz="1000" b="0">
                          <a:effectLst/>
                        </a:rPr>
                        <a:t>RF09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1000" b="0">
                          <a:effectLst/>
                        </a:rPr>
                        <a:t>tendencia mensual de las criptomonedas </a:t>
                      </a:r>
                      <a:endParaRPr lang="es-ES"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s-PE" sz="1000" b="0" i="1" u="none" strike="noStrike" noProof="0">
                          <a:effectLst/>
                          <a:latin typeface="Arial"/>
                        </a:rPr>
                        <a:t>Interpretara mediante un grafico de dispersión la tendencia mensual de las criptomonedas </a:t>
                      </a:r>
                      <a:r>
                        <a:rPr lang="es-PE" sz="1000" b="0">
                          <a:effectLst/>
                        </a:rPr>
                        <a:t> </a:t>
                      </a:r>
                      <a:endParaRPr lang="es-PE" sz="1000" b="0" i="1">
                        <a:effectLst/>
                        <a:latin typeface="Arial"/>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1000" b="0">
                          <a:effectLst/>
                        </a:rPr>
                        <a:t>MEDIA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238303"/>
                  </a:ext>
                </a:extLst>
              </a:tr>
              <a:tr h="857874">
                <a:tc>
                  <a:txBody>
                    <a:bodyPr/>
                    <a:lstStyle/>
                    <a:p>
                      <a:pPr algn="ctr" rtl="0" fontAlgn="base"/>
                      <a:r>
                        <a:rPr lang="es-PE" sz="1000" b="0">
                          <a:effectLst/>
                        </a:rPr>
                        <a:t>RF10 </a:t>
                      </a:r>
                      <a:endParaRPr lang="es-PE"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1000" b="0">
                          <a:effectLst/>
                        </a:rPr>
                        <a:t>Interpretar los datos con facilidad  </a:t>
                      </a:r>
                      <a:endParaRPr lang="es-ES"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1000" b="0">
                          <a:effectLst/>
                        </a:rPr>
                        <a:t>Permitirá interpretar los datos visuales con mucha facilidad y de manera ágil. </a:t>
                      </a:r>
                      <a:endParaRPr lang="es-ES" sz="1400" b="0">
                        <a:effectLst/>
                      </a:endParaRPr>
                    </a:p>
                    <a:p>
                      <a:pPr algn="ctr" rtl="0" fontAlgn="base"/>
                      <a:r>
                        <a:rPr lang="es-ES" sz="1000" b="0">
                          <a:effectLst/>
                        </a:rPr>
                        <a:t> </a:t>
                      </a:r>
                      <a:endParaRPr lang="es-ES" sz="1400" b="0" i="0">
                        <a:effectLst/>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1000" b="0">
                          <a:effectLst/>
                        </a:rPr>
                        <a:t> </a:t>
                      </a:r>
                      <a:endParaRPr lang="es-PE" sz="1000" b="0" i="1">
                        <a:effectLst/>
                        <a:latin typeface="Arial" panose="020B0604020202020204" pitchFamily="34" charset="0"/>
                      </a:endParaRPr>
                    </a:p>
                  </a:txBody>
                  <a:tcPr marL="90299" marR="90299" marT="45149" marB="4514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5802894"/>
                  </a:ext>
                </a:extLst>
              </a:tr>
            </a:tbl>
          </a:graphicData>
        </a:graphic>
      </p:graphicFrame>
      <p:graphicFrame>
        <p:nvGraphicFramePr>
          <p:cNvPr id="13" name="Tabla 12">
            <a:extLst>
              <a:ext uri="{FF2B5EF4-FFF2-40B4-BE49-F238E27FC236}">
                <a16:creationId xmlns:a16="http://schemas.microsoft.com/office/drawing/2014/main" id="{2B2231CF-DC57-480B-95A7-7CDC9141284B}"/>
              </a:ext>
            </a:extLst>
          </p:cNvPr>
          <p:cNvGraphicFramePr>
            <a:graphicFrameLocks noGrp="1"/>
          </p:cNvGraphicFramePr>
          <p:nvPr>
            <p:extLst>
              <p:ext uri="{D42A27DB-BD31-4B8C-83A1-F6EECF244321}">
                <p14:modId xmlns:p14="http://schemas.microsoft.com/office/powerpoint/2010/main" val="795977983"/>
              </p:ext>
            </p:extLst>
          </p:nvPr>
        </p:nvGraphicFramePr>
        <p:xfrm>
          <a:off x="1897845" y="217166"/>
          <a:ext cx="5371286" cy="310046"/>
        </p:xfrm>
        <a:graphic>
          <a:graphicData uri="http://schemas.openxmlformats.org/drawingml/2006/table">
            <a:tbl>
              <a:tblPr>
                <a:tableStyleId>{125E5076-3810-47DD-B79F-674D7AD40C01}</a:tableStyleId>
              </a:tblPr>
              <a:tblGrid>
                <a:gridCol w="607700">
                  <a:extLst>
                    <a:ext uri="{9D8B030D-6E8A-4147-A177-3AD203B41FA5}">
                      <a16:colId xmlns:a16="http://schemas.microsoft.com/office/drawing/2014/main" val="3440963288"/>
                    </a:ext>
                  </a:extLst>
                </a:gridCol>
                <a:gridCol w="1470242">
                  <a:extLst>
                    <a:ext uri="{9D8B030D-6E8A-4147-A177-3AD203B41FA5}">
                      <a16:colId xmlns:a16="http://schemas.microsoft.com/office/drawing/2014/main" val="3680913111"/>
                    </a:ext>
                  </a:extLst>
                </a:gridCol>
                <a:gridCol w="2146554">
                  <a:extLst>
                    <a:ext uri="{9D8B030D-6E8A-4147-A177-3AD203B41FA5}">
                      <a16:colId xmlns:a16="http://schemas.microsoft.com/office/drawing/2014/main" val="1656944113"/>
                    </a:ext>
                  </a:extLst>
                </a:gridCol>
                <a:gridCol w="1146790">
                  <a:extLst>
                    <a:ext uri="{9D8B030D-6E8A-4147-A177-3AD203B41FA5}">
                      <a16:colId xmlns:a16="http://schemas.microsoft.com/office/drawing/2014/main" val="4088574972"/>
                    </a:ext>
                  </a:extLst>
                </a:gridCol>
              </a:tblGrid>
              <a:tr h="310046">
                <a:tc>
                  <a:txBody>
                    <a:bodyPr/>
                    <a:lstStyle/>
                    <a:p>
                      <a:pPr algn="ctr" rtl="0" fontAlgn="base"/>
                      <a:r>
                        <a:rPr lang="es-PE" sz="1000" b="1">
                          <a:effectLst/>
                        </a:rPr>
                        <a:t>ID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NOMBRE</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DESCRIPCIÓN</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PRIORIDAD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9405748"/>
                  </a:ext>
                </a:extLst>
              </a:tr>
            </a:tbl>
          </a:graphicData>
        </a:graphic>
      </p:graphicFrame>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F302A2CD-860A-4CB6-9EE5-45CF816D09EB}"/>
              </a:ext>
            </a:extLst>
          </p:cNvPr>
          <p:cNvGraphicFramePr>
            <a:graphicFrameLocks noGrp="1"/>
          </p:cNvGraphicFramePr>
          <p:nvPr>
            <p:extLst>
              <p:ext uri="{D42A27DB-BD31-4B8C-83A1-F6EECF244321}">
                <p14:modId xmlns:p14="http://schemas.microsoft.com/office/powerpoint/2010/main" val="4227826402"/>
              </p:ext>
            </p:extLst>
          </p:nvPr>
        </p:nvGraphicFramePr>
        <p:xfrm>
          <a:off x="643851" y="961137"/>
          <a:ext cx="6554392" cy="2985244"/>
        </p:xfrm>
        <a:graphic>
          <a:graphicData uri="http://schemas.openxmlformats.org/drawingml/2006/table">
            <a:tbl>
              <a:tblPr>
                <a:tableStyleId>{125E5076-3810-47DD-B79F-674D7AD40C01}</a:tableStyleId>
              </a:tblPr>
              <a:tblGrid>
                <a:gridCol w="1638598">
                  <a:extLst>
                    <a:ext uri="{9D8B030D-6E8A-4147-A177-3AD203B41FA5}">
                      <a16:colId xmlns:a16="http://schemas.microsoft.com/office/drawing/2014/main" val="3521191804"/>
                    </a:ext>
                  </a:extLst>
                </a:gridCol>
                <a:gridCol w="1638598">
                  <a:extLst>
                    <a:ext uri="{9D8B030D-6E8A-4147-A177-3AD203B41FA5}">
                      <a16:colId xmlns:a16="http://schemas.microsoft.com/office/drawing/2014/main" val="1865188584"/>
                    </a:ext>
                  </a:extLst>
                </a:gridCol>
                <a:gridCol w="1638598">
                  <a:extLst>
                    <a:ext uri="{9D8B030D-6E8A-4147-A177-3AD203B41FA5}">
                      <a16:colId xmlns:a16="http://schemas.microsoft.com/office/drawing/2014/main" val="3300622098"/>
                    </a:ext>
                  </a:extLst>
                </a:gridCol>
                <a:gridCol w="1638598">
                  <a:extLst>
                    <a:ext uri="{9D8B030D-6E8A-4147-A177-3AD203B41FA5}">
                      <a16:colId xmlns:a16="http://schemas.microsoft.com/office/drawing/2014/main" val="2688121368"/>
                    </a:ext>
                  </a:extLst>
                </a:gridCol>
              </a:tblGrid>
              <a:tr h="548195">
                <a:tc>
                  <a:txBody>
                    <a:bodyPr/>
                    <a:lstStyle/>
                    <a:p>
                      <a:pPr algn="ctr" rtl="0" fontAlgn="base"/>
                      <a:r>
                        <a:rPr lang="es-PE" sz="900" b="0">
                          <a:effectLst/>
                        </a:rPr>
                        <a:t>RF11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exportar archivo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Permitirá descargar el archivo generado en formato .</a:t>
                      </a:r>
                      <a:r>
                        <a:rPr lang="es-ES" sz="900" b="0" err="1">
                          <a:effectLst/>
                        </a:rPr>
                        <a:t>csv</a:t>
                      </a:r>
                      <a:r>
                        <a:rPr lang="es-ES" sz="900" b="0">
                          <a:effectLst/>
                        </a:rPr>
                        <a:t>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MEDIA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318540"/>
                  </a:ext>
                </a:extLst>
              </a:tr>
              <a:tr h="548195">
                <a:tc>
                  <a:txBody>
                    <a:bodyPr/>
                    <a:lstStyle/>
                    <a:p>
                      <a:pPr algn="ctr" rtl="0" fontAlgn="base"/>
                      <a:r>
                        <a:rPr lang="es-PE" sz="900" b="0">
                          <a:effectLst/>
                        </a:rPr>
                        <a:t>RF12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Visualizar tabla comparativa de criptomonedas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Se visualizará una tabla con los atributos como nombre, valor, fecha de criptomonedas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MEDIA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7052610"/>
                  </a:ext>
                </a:extLst>
              </a:tr>
              <a:tr h="548195">
                <a:tc>
                  <a:txBody>
                    <a:bodyPr/>
                    <a:lstStyle/>
                    <a:p>
                      <a:pPr algn="ctr" rtl="0" fontAlgn="base"/>
                      <a:r>
                        <a:rPr lang="es-PE" sz="900" b="0">
                          <a:effectLst/>
                        </a:rPr>
                        <a:t>RF13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Tener más control y más rentabilidad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El sistema permitirá un control por la empresa y así analizar su rendimiento para mejorar la productividad.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 MEDIA</a:t>
                      </a:r>
                      <a:endParaRPr lang="es-PE" sz="900" b="0" i="1">
                        <a:effectLst/>
                        <a:latin typeface="Arial" panose="020B0604020202020204" pitchFamily="34" charset="0"/>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591797"/>
                  </a:ext>
                </a:extLst>
              </a:tr>
              <a:tr h="548195">
                <a:tc>
                  <a:txBody>
                    <a:bodyPr/>
                    <a:lstStyle/>
                    <a:p>
                      <a:pPr algn="ctr" rtl="0" fontAlgn="base"/>
                      <a:r>
                        <a:rPr lang="es-PE" sz="900" b="0">
                          <a:effectLst/>
                        </a:rPr>
                        <a:t>RF14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Mostrar descripción de las criptomonedas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ES" sz="900" b="0">
                          <a:effectLst/>
                        </a:rPr>
                        <a:t>Se mostrará una breve descripción sobre las criptomonedas. </a:t>
                      </a:r>
                      <a:endParaRPr lang="es-ES"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BAJA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0741952"/>
                  </a:ext>
                </a:extLst>
              </a:tr>
              <a:tr h="548195">
                <a:tc>
                  <a:txBody>
                    <a:bodyPr/>
                    <a:lstStyle/>
                    <a:p>
                      <a:pPr algn="ctr" rtl="0" fontAlgn="base"/>
                      <a:r>
                        <a:rPr lang="es-PE" sz="900" b="0">
                          <a:effectLst/>
                        </a:rPr>
                        <a:t>RF15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pt-BR" sz="900" b="0" err="1">
                          <a:effectLst/>
                        </a:rPr>
                        <a:t>Generar</a:t>
                      </a:r>
                      <a:r>
                        <a:rPr lang="pt-BR" sz="900" b="0">
                          <a:effectLst/>
                        </a:rPr>
                        <a:t> </a:t>
                      </a:r>
                      <a:r>
                        <a:rPr lang="pt-BR" sz="900" b="0" err="1">
                          <a:effectLst/>
                        </a:rPr>
                        <a:t>grafico</a:t>
                      </a:r>
                      <a:r>
                        <a:rPr lang="pt-BR" sz="900" b="0">
                          <a:effectLst/>
                        </a:rPr>
                        <a:t> de uso por zonas. </a:t>
                      </a:r>
                      <a:endParaRPr lang="pt-BR"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Se visualizará un gráfico de burbujas para las zonas focalizadas de uso de cada criptomoneda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s-PE" sz="900" b="0">
                          <a:effectLst/>
                        </a:rPr>
                        <a:t>MEDIA </a:t>
                      </a:r>
                      <a:endParaRPr lang="es-PE" sz="1200" b="0" i="0">
                        <a:effectLst/>
                      </a:endParaRPr>
                    </a:p>
                  </a:txBody>
                  <a:tcPr marL="80979" marR="80979" marT="40489" marB="4048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1019030"/>
                  </a:ext>
                </a:extLst>
              </a:tr>
            </a:tbl>
          </a:graphicData>
        </a:graphic>
      </p:graphicFrame>
      <p:graphicFrame>
        <p:nvGraphicFramePr>
          <p:cNvPr id="72" name="Tabla 71">
            <a:extLst>
              <a:ext uri="{FF2B5EF4-FFF2-40B4-BE49-F238E27FC236}">
                <a16:creationId xmlns:a16="http://schemas.microsoft.com/office/drawing/2014/main" id="{C2A12430-9F9C-4A9D-A718-7C8FBDFA3A6B}"/>
              </a:ext>
            </a:extLst>
          </p:cNvPr>
          <p:cNvGraphicFramePr>
            <a:graphicFrameLocks noGrp="1"/>
          </p:cNvGraphicFramePr>
          <p:nvPr>
            <p:extLst>
              <p:ext uri="{D42A27DB-BD31-4B8C-83A1-F6EECF244321}">
                <p14:modId xmlns:p14="http://schemas.microsoft.com/office/powerpoint/2010/main" val="929888593"/>
              </p:ext>
            </p:extLst>
          </p:nvPr>
        </p:nvGraphicFramePr>
        <p:xfrm>
          <a:off x="643851" y="712380"/>
          <a:ext cx="6554391" cy="248757"/>
        </p:xfrm>
        <a:graphic>
          <a:graphicData uri="http://schemas.openxmlformats.org/drawingml/2006/table">
            <a:tbl>
              <a:tblPr>
                <a:tableStyleId>{125E5076-3810-47DD-B79F-674D7AD40C01}</a:tableStyleId>
              </a:tblPr>
              <a:tblGrid>
                <a:gridCol w="1635873">
                  <a:extLst>
                    <a:ext uri="{9D8B030D-6E8A-4147-A177-3AD203B41FA5}">
                      <a16:colId xmlns:a16="http://schemas.microsoft.com/office/drawing/2014/main" val="3440963288"/>
                    </a:ext>
                  </a:extLst>
                </a:gridCol>
                <a:gridCol w="1641324">
                  <a:extLst>
                    <a:ext uri="{9D8B030D-6E8A-4147-A177-3AD203B41FA5}">
                      <a16:colId xmlns:a16="http://schemas.microsoft.com/office/drawing/2014/main" val="3680913111"/>
                    </a:ext>
                  </a:extLst>
                </a:gridCol>
                <a:gridCol w="1641324">
                  <a:extLst>
                    <a:ext uri="{9D8B030D-6E8A-4147-A177-3AD203B41FA5}">
                      <a16:colId xmlns:a16="http://schemas.microsoft.com/office/drawing/2014/main" val="1656944113"/>
                    </a:ext>
                  </a:extLst>
                </a:gridCol>
                <a:gridCol w="1635870">
                  <a:extLst>
                    <a:ext uri="{9D8B030D-6E8A-4147-A177-3AD203B41FA5}">
                      <a16:colId xmlns:a16="http://schemas.microsoft.com/office/drawing/2014/main" val="4088574972"/>
                    </a:ext>
                  </a:extLst>
                </a:gridCol>
              </a:tblGrid>
              <a:tr h="248757">
                <a:tc>
                  <a:txBody>
                    <a:bodyPr/>
                    <a:lstStyle/>
                    <a:p>
                      <a:pPr algn="ctr" rtl="0" fontAlgn="base"/>
                      <a:r>
                        <a:rPr lang="es-PE" sz="1000" b="1">
                          <a:effectLst/>
                        </a:rPr>
                        <a:t>ID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NOMBRE</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DESCRIPCIÓN</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PRIORIDAD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9405748"/>
                  </a:ext>
                </a:extLst>
              </a:tr>
            </a:tbl>
          </a:graphicData>
        </a:graphic>
      </p:graphicFrame>
      <p:grpSp>
        <p:nvGrpSpPr>
          <p:cNvPr id="73" name="Google Shape;1148;p47">
            <a:extLst>
              <a:ext uri="{FF2B5EF4-FFF2-40B4-BE49-F238E27FC236}">
                <a16:creationId xmlns:a16="http://schemas.microsoft.com/office/drawing/2014/main" id="{6ECE257F-B172-4201-83EF-4F7D01C7883D}"/>
              </a:ext>
            </a:extLst>
          </p:cNvPr>
          <p:cNvGrpSpPr/>
          <p:nvPr/>
        </p:nvGrpSpPr>
        <p:grpSpPr>
          <a:xfrm>
            <a:off x="5328637" y="2463482"/>
            <a:ext cx="3808554" cy="2774414"/>
            <a:chOff x="3962400" y="1255638"/>
            <a:chExt cx="4512402" cy="3159628"/>
          </a:xfrm>
        </p:grpSpPr>
        <p:sp>
          <p:nvSpPr>
            <p:cNvPr id="74" name="Google Shape;1149;p47">
              <a:extLst>
                <a:ext uri="{FF2B5EF4-FFF2-40B4-BE49-F238E27FC236}">
                  <a16:creationId xmlns:a16="http://schemas.microsoft.com/office/drawing/2014/main" id="{EC8A148A-0EB3-45E6-82F0-2CE68C9A203E}"/>
                </a:ext>
              </a:extLst>
            </p:cNvPr>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1150;p47">
              <a:extLst>
                <a:ext uri="{FF2B5EF4-FFF2-40B4-BE49-F238E27FC236}">
                  <a16:creationId xmlns:a16="http://schemas.microsoft.com/office/drawing/2014/main" id="{8F262D57-91F5-4DA6-AA7E-8DC751FE4507}"/>
                </a:ext>
              </a:extLst>
            </p:cNvPr>
            <p:cNvGrpSpPr/>
            <p:nvPr/>
          </p:nvGrpSpPr>
          <p:grpSpPr>
            <a:xfrm rot="1786836">
              <a:off x="5185997" y="1255638"/>
              <a:ext cx="1798841" cy="3159628"/>
              <a:chOff x="4443350" y="409900"/>
              <a:chExt cx="1027425" cy="1804650"/>
            </a:xfrm>
          </p:grpSpPr>
          <p:sp>
            <p:nvSpPr>
              <p:cNvPr id="76" name="Google Shape;1151;p47">
                <a:extLst>
                  <a:ext uri="{FF2B5EF4-FFF2-40B4-BE49-F238E27FC236}">
                    <a16:creationId xmlns:a16="http://schemas.microsoft.com/office/drawing/2014/main" id="{A8749217-F076-4579-A595-762EE82936BF}"/>
                  </a:ext>
                </a:extLst>
              </p:cNvPr>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52;p47">
                <a:extLst>
                  <a:ext uri="{FF2B5EF4-FFF2-40B4-BE49-F238E27FC236}">
                    <a16:creationId xmlns:a16="http://schemas.microsoft.com/office/drawing/2014/main" id="{C487228C-FB48-456A-B70E-036D66E8651C}"/>
                  </a:ext>
                </a:extLst>
              </p:cNvPr>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53;p47">
                <a:extLst>
                  <a:ext uri="{FF2B5EF4-FFF2-40B4-BE49-F238E27FC236}">
                    <a16:creationId xmlns:a16="http://schemas.microsoft.com/office/drawing/2014/main" id="{14C33616-6234-4E0F-9A33-A77B223E7094}"/>
                  </a:ext>
                </a:extLst>
              </p:cNvPr>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54;p47">
                <a:extLst>
                  <a:ext uri="{FF2B5EF4-FFF2-40B4-BE49-F238E27FC236}">
                    <a16:creationId xmlns:a16="http://schemas.microsoft.com/office/drawing/2014/main" id="{AD6F0F3A-E76A-4FFA-9BD8-B6B95C5C6E36}"/>
                  </a:ext>
                </a:extLst>
              </p:cNvPr>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55;p47">
                <a:extLst>
                  <a:ext uri="{FF2B5EF4-FFF2-40B4-BE49-F238E27FC236}">
                    <a16:creationId xmlns:a16="http://schemas.microsoft.com/office/drawing/2014/main" id="{4BD2B117-D31B-4A50-8854-A9268A86E083}"/>
                  </a:ext>
                </a:extLst>
              </p:cNvPr>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6;p47">
                <a:extLst>
                  <a:ext uri="{FF2B5EF4-FFF2-40B4-BE49-F238E27FC236}">
                    <a16:creationId xmlns:a16="http://schemas.microsoft.com/office/drawing/2014/main" id="{3A776D90-57BB-4328-A023-2C4E5A3C7F21}"/>
                  </a:ext>
                </a:extLst>
              </p:cNvPr>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57;p47">
                <a:extLst>
                  <a:ext uri="{FF2B5EF4-FFF2-40B4-BE49-F238E27FC236}">
                    <a16:creationId xmlns:a16="http://schemas.microsoft.com/office/drawing/2014/main" id="{899DDF41-119C-40D6-A749-97A8E64AA002}"/>
                  </a:ext>
                </a:extLst>
              </p:cNvPr>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8;p47">
                <a:extLst>
                  <a:ext uri="{FF2B5EF4-FFF2-40B4-BE49-F238E27FC236}">
                    <a16:creationId xmlns:a16="http://schemas.microsoft.com/office/drawing/2014/main" id="{7B585261-1C74-47F4-87BC-982B93E51AD4}"/>
                  </a:ext>
                </a:extLst>
              </p:cNvPr>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9;p47">
                <a:extLst>
                  <a:ext uri="{FF2B5EF4-FFF2-40B4-BE49-F238E27FC236}">
                    <a16:creationId xmlns:a16="http://schemas.microsoft.com/office/drawing/2014/main" id="{5E38B666-0682-4AE1-9B52-CA3D038AA541}"/>
                  </a:ext>
                </a:extLst>
              </p:cNvPr>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897844" y="45432"/>
            <a:ext cx="5031215" cy="510603"/>
          </a:xfrm>
          <a:prstGeom prst="rect">
            <a:avLst/>
          </a:prstGeom>
        </p:spPr>
        <p:txBody>
          <a:bodyPr spcFirstLastPara="1" wrap="square" lIns="91425" tIns="91425" rIns="91425" bIns="91425" anchor="t" anchorCtr="0">
            <a:noAutofit/>
          </a:bodyPr>
          <a:lstStyle/>
          <a:p>
            <a:pPr marL="0" lvl="0" indent="0" algn="ctr">
              <a:spcAft>
                <a:spcPts val="1200"/>
              </a:spcAft>
            </a:pPr>
            <a:r>
              <a:rPr lang="es-ES" b="1" dirty="0"/>
              <a:t>ATRIBUTOS DE CALIDAD DEL SOFTWARE</a:t>
            </a:r>
            <a:r>
              <a:rPr lang="es-ES" dirty="0"/>
              <a:t> </a:t>
            </a:r>
            <a:endParaRPr lang="en-US" dirty="0"/>
          </a:p>
        </p:txBody>
      </p:sp>
      <p:sp>
        <p:nvSpPr>
          <p:cNvPr id="45" name="Google Shape;789;p41">
            <a:extLst>
              <a:ext uri="{FF2B5EF4-FFF2-40B4-BE49-F238E27FC236}">
                <a16:creationId xmlns:a16="http://schemas.microsoft.com/office/drawing/2014/main" id="{08FBC248-F3C3-444B-A99E-4C5907B60727}"/>
              </a:ext>
            </a:extLst>
          </p:cNvPr>
          <p:cNvSpPr txBox="1">
            <a:spLocks/>
          </p:cNvSpPr>
          <p:nvPr/>
        </p:nvSpPr>
        <p:spPr>
          <a:xfrm>
            <a:off x="1885280" y="467576"/>
            <a:ext cx="5031215" cy="4631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lgn="ctr">
              <a:spcAft>
                <a:spcPts val="1200"/>
              </a:spcAft>
            </a:pPr>
            <a:r>
              <a:rPr lang="es-ES" sz="1800" b="1" dirty="0">
                <a:solidFill>
                  <a:srgbClr val="000000"/>
                </a:solidFill>
                <a:latin typeface="WordVisi_MSFontService"/>
              </a:rPr>
              <a:t>Escenario de Funcionalidad </a:t>
            </a:r>
          </a:p>
          <a:p>
            <a:pPr marL="0" indent="0" algn="ctr">
              <a:spcAft>
                <a:spcPts val="1200"/>
              </a:spcAft>
            </a:pPr>
            <a:r>
              <a:rPr lang="es-ES" sz="1800" dirty="0">
                <a:solidFill>
                  <a:srgbClr val="000000"/>
                </a:solidFill>
                <a:latin typeface="WordVisi_MSFontService"/>
              </a:rPr>
              <a:t>El sistema está diseñado para estar disponible las 24/7 horas de la semana, sin importar si es un día no laborable, trabajara sin inconveniente alguno </a:t>
            </a:r>
          </a:p>
          <a:p>
            <a:pPr marL="0" indent="0" algn="ctr">
              <a:spcAft>
                <a:spcPts val="1200"/>
              </a:spcAft>
            </a:pPr>
            <a:r>
              <a:rPr lang="es-ES" sz="1800" dirty="0">
                <a:solidFill>
                  <a:srgbClr val="000000"/>
                </a:solidFill>
                <a:latin typeface="WordVisi_MSFontService"/>
              </a:rPr>
              <a:t>Fuente: Disponibilidad </a:t>
            </a:r>
          </a:p>
          <a:p>
            <a:pPr marL="0" indent="0" algn="ctr">
              <a:spcAft>
                <a:spcPts val="1200"/>
              </a:spcAft>
            </a:pPr>
            <a:r>
              <a:rPr lang="es-ES" sz="1800" dirty="0">
                <a:solidFill>
                  <a:srgbClr val="000000"/>
                </a:solidFill>
                <a:latin typeface="WordVisi_MSFontService"/>
              </a:rPr>
              <a:t>Entorno: Usar aplicación </a:t>
            </a:r>
          </a:p>
          <a:p>
            <a:pPr marL="0" indent="0" algn="ctr">
              <a:spcAft>
                <a:spcPts val="1200"/>
              </a:spcAft>
            </a:pPr>
            <a:r>
              <a:rPr lang="es-ES" sz="1800" dirty="0">
                <a:solidFill>
                  <a:srgbClr val="000000"/>
                </a:solidFill>
                <a:latin typeface="WordVisi_MSFontService"/>
              </a:rPr>
              <a:t>Artefacto: Aplicación web </a:t>
            </a:r>
          </a:p>
          <a:p>
            <a:pPr marL="0" indent="0" algn="ctr">
              <a:spcAft>
                <a:spcPts val="1200"/>
              </a:spcAft>
            </a:pPr>
            <a:r>
              <a:rPr lang="es-ES" sz="1800" dirty="0">
                <a:solidFill>
                  <a:srgbClr val="000000"/>
                </a:solidFill>
                <a:latin typeface="WordVisi_MSFontService"/>
              </a:rPr>
              <a:t>Respuesta: El usuario podrá disponer de la aplicación las 24 horas de la semana sin inconveniente alguno </a:t>
            </a:r>
          </a:p>
          <a:p>
            <a:pPr marL="0" indent="0" algn="ctr">
              <a:spcAft>
                <a:spcPts val="1200"/>
              </a:spcAft>
            </a:pPr>
            <a:r>
              <a:rPr lang="es-ES" sz="1800" dirty="0">
                <a:solidFill>
                  <a:srgbClr val="000000"/>
                </a:solidFill>
                <a:latin typeface="WordVisi_MSFontService"/>
              </a:rPr>
              <a:t>Medida de Respuesta: Sin inconveniente de disponibilidad </a:t>
            </a:r>
            <a:endParaRPr lang="en-US" sz="1800" dirty="0"/>
          </a:p>
        </p:txBody>
      </p:sp>
    </p:spTree>
    <p:extLst>
      <p:ext uri="{BB962C8B-B14F-4D97-AF65-F5344CB8AC3E}">
        <p14:creationId xmlns:p14="http://schemas.microsoft.com/office/powerpoint/2010/main" val="319290386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897844" y="45432"/>
            <a:ext cx="5031215" cy="510603"/>
          </a:xfrm>
          <a:prstGeom prst="rect">
            <a:avLst/>
          </a:prstGeom>
        </p:spPr>
        <p:txBody>
          <a:bodyPr spcFirstLastPara="1" wrap="square" lIns="91425" tIns="91425" rIns="91425" bIns="91425" anchor="t" anchorCtr="0">
            <a:noAutofit/>
          </a:bodyPr>
          <a:lstStyle/>
          <a:p>
            <a:pPr marL="0" lvl="0" indent="0" algn="ctr">
              <a:spcAft>
                <a:spcPts val="1200"/>
              </a:spcAft>
            </a:pPr>
            <a:r>
              <a:rPr lang="es-ES" b="1" dirty="0"/>
              <a:t>ATRIBUTOS DE CALIDAD DEL SOFTWARE</a:t>
            </a:r>
            <a:r>
              <a:rPr lang="es-ES" dirty="0"/>
              <a:t> </a:t>
            </a:r>
            <a:endParaRPr lang="en-US" dirty="0"/>
          </a:p>
        </p:txBody>
      </p:sp>
      <p:sp>
        <p:nvSpPr>
          <p:cNvPr id="45" name="Google Shape;789;p41">
            <a:extLst>
              <a:ext uri="{FF2B5EF4-FFF2-40B4-BE49-F238E27FC236}">
                <a16:creationId xmlns:a16="http://schemas.microsoft.com/office/drawing/2014/main" id="{08FBC248-F3C3-444B-A99E-4C5907B60727}"/>
              </a:ext>
            </a:extLst>
          </p:cNvPr>
          <p:cNvSpPr txBox="1">
            <a:spLocks/>
          </p:cNvSpPr>
          <p:nvPr/>
        </p:nvSpPr>
        <p:spPr>
          <a:xfrm>
            <a:off x="1809959" y="740686"/>
            <a:ext cx="5031215" cy="4631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0" indent="0" algn="ctr">
              <a:spcAft>
                <a:spcPts val="1200"/>
              </a:spcAft>
            </a:pPr>
            <a:r>
              <a:rPr lang="es-ES" sz="1800" b="1" dirty="0">
                <a:solidFill>
                  <a:srgbClr val="000000"/>
                </a:solidFill>
                <a:latin typeface="WordVisi_MSFontService"/>
              </a:rPr>
              <a:t>Escenario de Usabilidad </a:t>
            </a:r>
          </a:p>
          <a:p>
            <a:pPr marL="0" indent="0" algn="ctr">
              <a:spcAft>
                <a:spcPts val="1200"/>
              </a:spcAft>
            </a:pPr>
            <a:r>
              <a:rPr lang="es-ES" sz="1800" dirty="0">
                <a:solidFill>
                  <a:srgbClr val="000000"/>
                </a:solidFill>
                <a:latin typeface="WordVisi_MSFontService"/>
              </a:rPr>
              <a:t>1. Fuente: Usuario </a:t>
            </a:r>
          </a:p>
          <a:p>
            <a:pPr marL="0" indent="0" algn="ctr">
              <a:spcAft>
                <a:spcPts val="1200"/>
              </a:spcAft>
            </a:pPr>
            <a:r>
              <a:rPr lang="es-ES" sz="1800" dirty="0">
                <a:solidFill>
                  <a:srgbClr val="000000"/>
                </a:solidFill>
                <a:latin typeface="WordVisi_MSFontService"/>
              </a:rPr>
              <a:t>2. Estímulo: Usar la aplicación </a:t>
            </a:r>
          </a:p>
          <a:p>
            <a:pPr marL="0" indent="0" algn="ctr">
              <a:spcAft>
                <a:spcPts val="1200"/>
              </a:spcAft>
            </a:pPr>
            <a:r>
              <a:rPr lang="es-ES" sz="1800" dirty="0">
                <a:solidFill>
                  <a:srgbClr val="000000"/>
                </a:solidFill>
                <a:latin typeface="WordVisi_MSFontService"/>
              </a:rPr>
              <a:t>3. Entorno: Sistema finalizado y operativo </a:t>
            </a:r>
          </a:p>
          <a:p>
            <a:pPr marL="0" indent="0" algn="ctr">
              <a:spcAft>
                <a:spcPts val="1200"/>
              </a:spcAft>
            </a:pPr>
            <a:r>
              <a:rPr lang="es-ES" sz="1800" dirty="0">
                <a:solidFill>
                  <a:srgbClr val="000000"/>
                </a:solidFill>
                <a:latin typeface="WordVisi_MSFontService"/>
              </a:rPr>
              <a:t>4. Artefacto: Aplicación web </a:t>
            </a:r>
          </a:p>
          <a:p>
            <a:pPr marL="0" indent="0" algn="ctr">
              <a:spcAft>
                <a:spcPts val="1200"/>
              </a:spcAft>
            </a:pPr>
            <a:r>
              <a:rPr lang="es-ES" sz="1800" dirty="0">
                <a:solidFill>
                  <a:srgbClr val="000000"/>
                </a:solidFill>
                <a:latin typeface="WordVisi_MSFontService"/>
              </a:rPr>
              <a:t>5. Respuesta: La aplicación presentará un estructura simple y fácil de utilizar </a:t>
            </a:r>
          </a:p>
          <a:p>
            <a:pPr marL="0" indent="0" algn="ctr">
              <a:spcAft>
                <a:spcPts val="1200"/>
              </a:spcAft>
            </a:pPr>
            <a:r>
              <a:rPr lang="es-ES" sz="1800" dirty="0">
                <a:solidFill>
                  <a:srgbClr val="000000"/>
                </a:solidFill>
                <a:latin typeface="WordVisi_MSFontService"/>
              </a:rPr>
              <a:t>6. Medida de la Respuesta: El usuario debe aprender a utilizar el sistema en el menor tiempo posible </a:t>
            </a:r>
            <a:endParaRPr lang="en-US" sz="1800" dirty="0"/>
          </a:p>
        </p:txBody>
      </p:sp>
    </p:spTree>
    <p:extLst>
      <p:ext uri="{BB962C8B-B14F-4D97-AF65-F5344CB8AC3E}">
        <p14:creationId xmlns:p14="http://schemas.microsoft.com/office/powerpoint/2010/main" val="24632467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897844" y="45432"/>
            <a:ext cx="5031215" cy="510603"/>
          </a:xfrm>
          <a:prstGeom prst="rect">
            <a:avLst/>
          </a:prstGeom>
        </p:spPr>
        <p:txBody>
          <a:bodyPr spcFirstLastPara="1" wrap="square" lIns="91425" tIns="91425" rIns="91425" bIns="91425" anchor="t" anchorCtr="0">
            <a:noAutofit/>
          </a:bodyPr>
          <a:lstStyle/>
          <a:p>
            <a:pPr marL="0" lvl="0" indent="0" algn="ctr">
              <a:spcAft>
                <a:spcPts val="1200"/>
              </a:spcAft>
            </a:pPr>
            <a:r>
              <a:rPr lang="es-ES" b="1" dirty="0"/>
              <a:t>ATRIBUTOS DE CALIDAD DEL SOFTWARE</a:t>
            </a:r>
            <a:r>
              <a:rPr lang="es-ES" dirty="0"/>
              <a:t> </a:t>
            </a:r>
            <a:endParaRPr lang="en-US" dirty="0"/>
          </a:p>
        </p:txBody>
      </p:sp>
      <p:sp>
        <p:nvSpPr>
          <p:cNvPr id="45" name="Google Shape;789;p41">
            <a:extLst>
              <a:ext uri="{FF2B5EF4-FFF2-40B4-BE49-F238E27FC236}">
                <a16:creationId xmlns:a16="http://schemas.microsoft.com/office/drawing/2014/main" id="{08FBC248-F3C3-444B-A99E-4C5907B60727}"/>
              </a:ext>
            </a:extLst>
          </p:cNvPr>
          <p:cNvSpPr txBox="1">
            <a:spLocks/>
          </p:cNvSpPr>
          <p:nvPr/>
        </p:nvSpPr>
        <p:spPr>
          <a:xfrm>
            <a:off x="1749168" y="1056896"/>
            <a:ext cx="5031215" cy="4631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algn="ctr" fontAlgn="base"/>
            <a:r>
              <a:rPr lang="es-ES" sz="2800" b="1" dirty="0">
                <a:solidFill>
                  <a:srgbClr val="000000"/>
                </a:solidFill>
                <a:latin typeface="Calibri Light" panose="020F0302020204030204" pitchFamily="34" charset="0"/>
              </a:rPr>
              <a:t>Escenario de confiabilidad </a:t>
            </a:r>
            <a:endParaRPr lang="es-ES" sz="2000" b="1"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Fuente: Usuario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Estimulo: Usar la aplicación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Artefactos: Aplicación web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Respuesta: Actualizar la información del sistema web cada vez que se obtenga nueva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Información.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Medición de la respuesta: 5 - 10 segundos</a:t>
            </a:r>
            <a:r>
              <a:rPr lang="es-ES" sz="1800" dirty="0">
                <a:solidFill>
                  <a:srgbClr val="000000"/>
                </a:solidFill>
                <a:latin typeface="Calibri" panose="020F0502020204030204" pitchFamily="34" charset="0"/>
              </a:rPr>
              <a:t>  </a:t>
            </a:r>
            <a:endParaRPr lang="es-ES" sz="18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375258955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897844" y="45432"/>
            <a:ext cx="5031215" cy="510603"/>
          </a:xfrm>
          <a:prstGeom prst="rect">
            <a:avLst/>
          </a:prstGeom>
        </p:spPr>
        <p:txBody>
          <a:bodyPr spcFirstLastPara="1" wrap="square" lIns="91425" tIns="91425" rIns="91425" bIns="91425" anchor="t" anchorCtr="0">
            <a:noAutofit/>
          </a:bodyPr>
          <a:lstStyle/>
          <a:p>
            <a:pPr marL="0" lvl="0" indent="0" algn="ctr">
              <a:spcAft>
                <a:spcPts val="1200"/>
              </a:spcAft>
            </a:pPr>
            <a:r>
              <a:rPr lang="es-ES" b="1" dirty="0"/>
              <a:t>ATRIBUTOS DE CALIDAD DEL SOFTWARE</a:t>
            </a:r>
            <a:r>
              <a:rPr lang="es-ES" dirty="0"/>
              <a:t> </a:t>
            </a:r>
            <a:endParaRPr lang="en-US" dirty="0"/>
          </a:p>
        </p:txBody>
      </p:sp>
      <p:sp>
        <p:nvSpPr>
          <p:cNvPr id="45" name="Google Shape;789;p41">
            <a:extLst>
              <a:ext uri="{FF2B5EF4-FFF2-40B4-BE49-F238E27FC236}">
                <a16:creationId xmlns:a16="http://schemas.microsoft.com/office/drawing/2014/main" id="{08FBC248-F3C3-444B-A99E-4C5907B60727}"/>
              </a:ext>
            </a:extLst>
          </p:cNvPr>
          <p:cNvSpPr txBox="1">
            <a:spLocks/>
          </p:cNvSpPr>
          <p:nvPr/>
        </p:nvSpPr>
        <p:spPr>
          <a:xfrm>
            <a:off x="1836961" y="644753"/>
            <a:ext cx="5031215" cy="4631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algn="ctr" fontAlgn="base"/>
            <a:r>
              <a:rPr lang="es-ES" sz="2800" b="1" dirty="0">
                <a:solidFill>
                  <a:srgbClr val="000000"/>
                </a:solidFill>
                <a:latin typeface="Calibri Light" panose="020F0302020204030204" pitchFamily="34" charset="0"/>
              </a:rPr>
              <a:t>Escenario de rendimiento </a:t>
            </a:r>
            <a:endParaRPr lang="es-ES" sz="2000" b="1"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El sistema deberá estar diseñado para que en caso de los constantes cambios que se le quiera aplicar conforme pase el tiempo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Fuente: Incremento de actualizaciones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Estimulo: número constantes mejoras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Entorno: Usar aplicación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Artefacto: Base de Datos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Respuesta: Se incrementará las mejoras constantes a la aplicación </a:t>
            </a:r>
            <a:endParaRPr lang="es-ES" sz="2000" dirty="0">
              <a:solidFill>
                <a:srgbClr val="000000"/>
              </a:solidFill>
              <a:latin typeface="Segoe UI" panose="020B0502040204020203" pitchFamily="34" charset="0"/>
            </a:endParaRPr>
          </a:p>
          <a:p>
            <a:pPr algn="ctr" fontAlgn="base"/>
            <a:r>
              <a:rPr lang="es-ES" sz="2000" dirty="0">
                <a:solidFill>
                  <a:srgbClr val="000000"/>
                </a:solidFill>
                <a:latin typeface="Calibri" panose="020F0502020204030204" pitchFamily="34" charset="0"/>
              </a:rPr>
              <a:t>Medida de la Respuesta: funcionalidad correcta</a:t>
            </a:r>
            <a:r>
              <a:rPr lang="es-ES" sz="2800" dirty="0">
                <a:solidFill>
                  <a:srgbClr val="000000"/>
                </a:solidFill>
                <a:latin typeface="Calibri" panose="020F0502020204030204" pitchFamily="34" charset="0"/>
              </a:rPr>
              <a:t> </a:t>
            </a:r>
            <a:endParaRPr lang="es-ES" sz="2800" dirty="0">
              <a:solidFill>
                <a:srgbClr val="000000"/>
              </a:solidFill>
              <a:latin typeface="Segoe UI" panose="020B0502040204020203" pitchFamily="34" charset="0"/>
            </a:endParaRPr>
          </a:p>
          <a:p>
            <a:pPr algn="ctr" fontAlgn="base"/>
            <a:r>
              <a:rPr lang="es-ES" sz="1800" dirty="0">
                <a:solidFill>
                  <a:srgbClr val="000000"/>
                </a:solidFill>
                <a:latin typeface="Calibri" panose="020F0502020204030204" pitchFamily="34" charset="0"/>
              </a:rPr>
              <a:t>  </a:t>
            </a:r>
            <a:endParaRPr lang="es-ES" sz="18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225243797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841802" y="246475"/>
            <a:ext cx="5031215" cy="510603"/>
          </a:xfrm>
          <a:prstGeom prst="rect">
            <a:avLst/>
          </a:prstGeom>
        </p:spPr>
        <p:txBody>
          <a:bodyPr spcFirstLastPara="1" wrap="square" lIns="91425" tIns="91425" rIns="91425" bIns="91425" anchor="t" anchorCtr="0">
            <a:noAutofit/>
          </a:bodyPr>
          <a:lstStyle/>
          <a:p>
            <a:pPr marL="0" lvl="0" indent="0" algn="ctr">
              <a:spcAft>
                <a:spcPts val="1200"/>
              </a:spcAft>
            </a:pPr>
            <a:r>
              <a:rPr lang="es-ES" b="1" dirty="0"/>
              <a:t>ATRIBUTOS DE CALIDAD DEL SOFTWARE</a:t>
            </a:r>
            <a:r>
              <a:rPr lang="es-ES" dirty="0"/>
              <a:t> </a:t>
            </a:r>
            <a:endParaRPr lang="en-US" dirty="0"/>
          </a:p>
        </p:txBody>
      </p:sp>
      <p:sp>
        <p:nvSpPr>
          <p:cNvPr id="45" name="Google Shape;789;p41">
            <a:extLst>
              <a:ext uri="{FF2B5EF4-FFF2-40B4-BE49-F238E27FC236}">
                <a16:creationId xmlns:a16="http://schemas.microsoft.com/office/drawing/2014/main" id="{08FBC248-F3C3-444B-A99E-4C5907B60727}"/>
              </a:ext>
            </a:extLst>
          </p:cNvPr>
          <p:cNvSpPr txBox="1">
            <a:spLocks/>
          </p:cNvSpPr>
          <p:nvPr/>
        </p:nvSpPr>
        <p:spPr>
          <a:xfrm>
            <a:off x="1749168" y="824063"/>
            <a:ext cx="5031215" cy="46310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1800"/>
              <a:buFont typeface="Ubuntu"/>
              <a:buNone/>
              <a:defRPr sz="2200" b="0" i="0" u="none" strike="noStrike" cap="none">
                <a:solidFill>
                  <a:schemeClr val="accent2"/>
                </a:solidFill>
                <a:latin typeface="Chewy"/>
                <a:ea typeface="Chewy"/>
                <a:cs typeface="Chewy"/>
                <a:sym typeface="Chewy"/>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algn="ctr" fontAlgn="base"/>
            <a:r>
              <a:rPr lang="es-ES" sz="2000" b="1" dirty="0">
                <a:solidFill>
                  <a:srgbClr val="000000"/>
                </a:solidFill>
                <a:latin typeface="Calibri Light" panose="020F0302020204030204" pitchFamily="34" charset="0"/>
              </a:rPr>
              <a:t>Escenario de mantenibilidad </a:t>
            </a:r>
            <a:endParaRPr lang="es-ES" sz="1600" b="1"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El sistema deberá estar diseñado para que en caso de que el número de    usuarios activos sobrepase los límites que están acordados, que la respuesta que dé sea incrementar la capacidad en la base de datos.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Fuente: Incremento de usuarios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Estimulo: número de peticiones de usuarios sobrepasa el límite de datos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Entorno: Sobrecarga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Artefacto: Base de Datos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Respuesta: Se incrementará la capacidad de usuarios que puedan estar            activos a la vez en la Aplicación. </a:t>
            </a:r>
            <a:endParaRPr lang="es-ES" sz="1600" dirty="0">
              <a:solidFill>
                <a:srgbClr val="000000"/>
              </a:solidFill>
              <a:latin typeface="Segoe UI" panose="020B0502040204020203" pitchFamily="34" charset="0"/>
            </a:endParaRPr>
          </a:p>
          <a:p>
            <a:pPr algn="ctr" fontAlgn="base"/>
            <a:r>
              <a:rPr lang="es-ES" sz="1600" dirty="0">
                <a:solidFill>
                  <a:srgbClr val="000000"/>
                </a:solidFill>
                <a:latin typeface="Calibri" panose="020F0502020204030204" pitchFamily="34" charset="0"/>
              </a:rPr>
              <a:t>Medida de la Respuesta: las peticiones de los usuarios para ingresar no serán rechazadas.</a:t>
            </a:r>
            <a:r>
              <a:rPr lang="es-ES" sz="1800" dirty="0">
                <a:solidFill>
                  <a:srgbClr val="000000"/>
                </a:solidFill>
                <a:latin typeface="Calibri" panose="020F0502020204030204" pitchFamily="34" charset="0"/>
              </a:rPr>
              <a:t> </a:t>
            </a:r>
            <a:endParaRPr lang="es-ES" sz="1800" dirty="0">
              <a:solidFill>
                <a:srgbClr val="000000"/>
              </a:solidFill>
              <a:latin typeface="Segoe UI" panose="020B0502040204020203" pitchFamily="34" charset="0"/>
            </a:endParaRPr>
          </a:p>
          <a:p>
            <a:pPr algn="ctr" fontAlgn="base"/>
            <a:r>
              <a:rPr lang="es-ES" sz="1200" dirty="0">
                <a:solidFill>
                  <a:srgbClr val="000000"/>
                </a:solidFill>
                <a:latin typeface="Calibri" panose="020F0502020204030204" pitchFamily="34" charset="0"/>
              </a:rPr>
              <a:t>  </a:t>
            </a:r>
            <a:endParaRPr lang="es-ES" sz="1200" dirty="0">
              <a:solidFill>
                <a:srgbClr val="000000"/>
              </a:solidFill>
              <a:latin typeface="Segoe UI" panose="020B0502040204020203" pitchFamily="34" charset="0"/>
            </a:endParaRPr>
          </a:p>
        </p:txBody>
      </p:sp>
    </p:spTree>
    <p:extLst>
      <p:ext uri="{BB962C8B-B14F-4D97-AF65-F5344CB8AC3E}">
        <p14:creationId xmlns:p14="http://schemas.microsoft.com/office/powerpoint/2010/main" val="6198829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3"/>
        <p:cNvGrpSpPr/>
        <p:nvPr/>
      </p:nvGrpSpPr>
      <p:grpSpPr>
        <a:xfrm>
          <a:off x="0" y="0"/>
          <a:ext cx="0" cy="0"/>
          <a:chOff x="0" y="0"/>
          <a:chExt cx="0" cy="0"/>
        </a:xfrm>
      </p:grpSpPr>
      <p:sp>
        <p:nvSpPr>
          <p:cNvPr id="2114" name="Google Shape;2114;p67"/>
          <p:cNvSpPr txBox="1">
            <a:spLocks noGrp="1"/>
          </p:cNvSpPr>
          <p:nvPr>
            <p:ph type="title"/>
          </p:nvPr>
        </p:nvSpPr>
        <p:spPr>
          <a:xfrm>
            <a:off x="4614066" y="3184027"/>
            <a:ext cx="4025166" cy="1220100"/>
          </a:xfrm>
          <a:prstGeom prst="rect">
            <a:avLst/>
          </a:prstGeom>
          <a:solidFill>
            <a:schemeClr val="accent2"/>
          </a:solidFill>
        </p:spPr>
        <p:txBody>
          <a:bodyPr spcFirstLastPara="1" wrap="square" lIns="91425" tIns="91425" rIns="91425" bIns="91425" anchor="ctr" anchorCtr="0">
            <a:noAutofit/>
          </a:bodyPr>
          <a:lstStyle/>
          <a:p>
            <a:pPr marL="0" lvl="0" indent="0" algn="r" rtl="0">
              <a:spcBef>
                <a:spcPts val="0"/>
              </a:spcBef>
              <a:spcAft>
                <a:spcPts val="0"/>
              </a:spcAft>
              <a:buNone/>
            </a:pPr>
            <a:r>
              <a:rPr lang="en"/>
              <a:t>THANKS!</a:t>
            </a:r>
            <a:endParaRPr/>
          </a:p>
        </p:txBody>
      </p:sp>
      <p:grpSp>
        <p:nvGrpSpPr>
          <p:cNvPr id="2128" name="Google Shape;2128;p67"/>
          <p:cNvGrpSpPr/>
          <p:nvPr/>
        </p:nvGrpSpPr>
        <p:grpSpPr>
          <a:xfrm>
            <a:off x="594336" y="1067049"/>
            <a:ext cx="3409502" cy="3073536"/>
            <a:chOff x="594350" y="1170375"/>
            <a:chExt cx="3210454" cy="2894102"/>
          </a:xfrm>
        </p:grpSpPr>
        <p:sp>
          <p:nvSpPr>
            <p:cNvPr id="2129" name="Google Shape;2129;p67"/>
            <p:cNvSpPr/>
            <p:nvPr/>
          </p:nvSpPr>
          <p:spPr>
            <a:xfrm>
              <a:off x="1479078" y="1464031"/>
              <a:ext cx="604700" cy="524267"/>
            </a:xfrm>
            <a:custGeom>
              <a:avLst/>
              <a:gdLst/>
              <a:ahLst/>
              <a:cxnLst/>
              <a:rect l="l" t="t" r="r" b="b"/>
              <a:pathLst>
                <a:path w="18968" h="16445" extrusionOk="0">
                  <a:moveTo>
                    <a:pt x="10274" y="0"/>
                  </a:moveTo>
                  <a:lnTo>
                    <a:pt x="1338" y="2098"/>
                  </a:lnTo>
                  <a:lnTo>
                    <a:pt x="0" y="4408"/>
                  </a:lnTo>
                  <a:cubicBezTo>
                    <a:pt x="0" y="4408"/>
                    <a:pt x="1642" y="4560"/>
                    <a:pt x="2159" y="5259"/>
                  </a:cubicBezTo>
                  <a:cubicBezTo>
                    <a:pt x="2523" y="5715"/>
                    <a:pt x="7599" y="16444"/>
                    <a:pt x="7599" y="16444"/>
                  </a:cubicBezTo>
                  <a:lnTo>
                    <a:pt x="18967" y="14226"/>
                  </a:lnTo>
                  <a:cubicBezTo>
                    <a:pt x="18967" y="14226"/>
                    <a:pt x="15016" y="5168"/>
                    <a:pt x="13253" y="2736"/>
                  </a:cubicBezTo>
                  <a:cubicBezTo>
                    <a:pt x="11460" y="304"/>
                    <a:pt x="10274" y="0"/>
                    <a:pt x="10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7"/>
            <p:cNvSpPr/>
            <p:nvPr/>
          </p:nvSpPr>
          <p:spPr>
            <a:xfrm>
              <a:off x="1710693" y="3392417"/>
              <a:ext cx="405067" cy="279109"/>
            </a:xfrm>
            <a:custGeom>
              <a:avLst/>
              <a:gdLst/>
              <a:ahLst/>
              <a:cxnLst/>
              <a:rect l="l" t="t" r="r" b="b"/>
              <a:pathLst>
                <a:path w="12706" h="8755" extrusionOk="0">
                  <a:moveTo>
                    <a:pt x="0" y="1"/>
                  </a:moveTo>
                  <a:lnTo>
                    <a:pt x="0" y="8755"/>
                  </a:lnTo>
                  <a:lnTo>
                    <a:pt x="12705" y="8755"/>
                  </a:lnTo>
                  <a:lnTo>
                    <a:pt x="127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7"/>
            <p:cNvSpPr/>
            <p:nvPr/>
          </p:nvSpPr>
          <p:spPr>
            <a:xfrm>
              <a:off x="1453892" y="3667613"/>
              <a:ext cx="918654" cy="94046"/>
            </a:xfrm>
            <a:custGeom>
              <a:avLst/>
              <a:gdLst/>
              <a:ahLst/>
              <a:cxnLst/>
              <a:rect l="l" t="t" r="r" b="b"/>
              <a:pathLst>
                <a:path w="28816" h="2950" extrusionOk="0">
                  <a:moveTo>
                    <a:pt x="1490" y="1"/>
                  </a:moveTo>
                  <a:cubicBezTo>
                    <a:pt x="669" y="1"/>
                    <a:pt x="0" y="670"/>
                    <a:pt x="0" y="1460"/>
                  </a:cubicBezTo>
                  <a:cubicBezTo>
                    <a:pt x="0" y="2281"/>
                    <a:pt x="669" y="2949"/>
                    <a:pt x="1490" y="2949"/>
                  </a:cubicBezTo>
                  <a:lnTo>
                    <a:pt x="27326" y="2949"/>
                  </a:lnTo>
                  <a:cubicBezTo>
                    <a:pt x="28147" y="2949"/>
                    <a:pt x="28815" y="2281"/>
                    <a:pt x="28815" y="1460"/>
                  </a:cubicBezTo>
                  <a:cubicBezTo>
                    <a:pt x="28815" y="670"/>
                    <a:pt x="28147" y="1"/>
                    <a:pt x="27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7"/>
            <p:cNvSpPr/>
            <p:nvPr/>
          </p:nvSpPr>
          <p:spPr>
            <a:xfrm>
              <a:off x="594350" y="1676263"/>
              <a:ext cx="2637687" cy="1776226"/>
            </a:xfrm>
            <a:custGeom>
              <a:avLst/>
              <a:gdLst/>
              <a:ahLst/>
              <a:cxnLst/>
              <a:rect l="l" t="t" r="r" b="b"/>
              <a:pathLst>
                <a:path w="82738" h="55716" extrusionOk="0">
                  <a:moveTo>
                    <a:pt x="1550" y="0"/>
                  </a:moveTo>
                  <a:cubicBezTo>
                    <a:pt x="699" y="0"/>
                    <a:pt x="0" y="699"/>
                    <a:pt x="0" y="1550"/>
                  </a:cubicBezTo>
                  <a:lnTo>
                    <a:pt x="0" y="54165"/>
                  </a:lnTo>
                  <a:cubicBezTo>
                    <a:pt x="0" y="55016"/>
                    <a:pt x="699" y="55715"/>
                    <a:pt x="1550" y="55715"/>
                  </a:cubicBezTo>
                  <a:lnTo>
                    <a:pt x="81187" y="55715"/>
                  </a:lnTo>
                  <a:cubicBezTo>
                    <a:pt x="82038" y="55715"/>
                    <a:pt x="82737" y="55016"/>
                    <a:pt x="82737" y="54165"/>
                  </a:cubicBezTo>
                  <a:lnTo>
                    <a:pt x="82737" y="1550"/>
                  </a:lnTo>
                  <a:cubicBezTo>
                    <a:pt x="82737" y="699"/>
                    <a:pt x="82038" y="0"/>
                    <a:pt x="811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7"/>
            <p:cNvSpPr/>
            <p:nvPr/>
          </p:nvSpPr>
          <p:spPr>
            <a:xfrm>
              <a:off x="635030" y="1725678"/>
              <a:ext cx="2556298" cy="1525235"/>
            </a:xfrm>
            <a:custGeom>
              <a:avLst/>
              <a:gdLst/>
              <a:ahLst/>
              <a:cxnLst/>
              <a:rect l="l" t="t" r="r" b="b"/>
              <a:pathLst>
                <a:path w="80185" h="47843" extrusionOk="0">
                  <a:moveTo>
                    <a:pt x="1" y="0"/>
                  </a:moveTo>
                  <a:lnTo>
                    <a:pt x="1" y="47843"/>
                  </a:lnTo>
                  <a:lnTo>
                    <a:pt x="80185" y="47843"/>
                  </a:lnTo>
                  <a:lnTo>
                    <a:pt x="80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7"/>
            <p:cNvSpPr/>
            <p:nvPr/>
          </p:nvSpPr>
          <p:spPr>
            <a:xfrm>
              <a:off x="966464" y="1810960"/>
              <a:ext cx="2057248" cy="1391530"/>
            </a:xfrm>
            <a:custGeom>
              <a:avLst/>
              <a:gdLst/>
              <a:ahLst/>
              <a:cxnLst/>
              <a:rect l="l" t="t" r="r" b="b"/>
              <a:pathLst>
                <a:path w="64531" h="43649" extrusionOk="0">
                  <a:moveTo>
                    <a:pt x="1550" y="0"/>
                  </a:moveTo>
                  <a:cubicBezTo>
                    <a:pt x="699" y="0"/>
                    <a:pt x="0" y="699"/>
                    <a:pt x="0" y="1550"/>
                  </a:cubicBezTo>
                  <a:lnTo>
                    <a:pt x="0" y="42098"/>
                  </a:lnTo>
                  <a:cubicBezTo>
                    <a:pt x="0" y="42979"/>
                    <a:pt x="699" y="43648"/>
                    <a:pt x="1550" y="43648"/>
                  </a:cubicBezTo>
                  <a:lnTo>
                    <a:pt x="62980" y="43648"/>
                  </a:lnTo>
                  <a:cubicBezTo>
                    <a:pt x="63831" y="43648"/>
                    <a:pt x="64530" y="42979"/>
                    <a:pt x="64530" y="42098"/>
                  </a:cubicBezTo>
                  <a:lnTo>
                    <a:pt x="64530" y="1550"/>
                  </a:lnTo>
                  <a:cubicBezTo>
                    <a:pt x="64530" y="699"/>
                    <a:pt x="63831" y="0"/>
                    <a:pt x="629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7"/>
            <p:cNvSpPr/>
            <p:nvPr/>
          </p:nvSpPr>
          <p:spPr>
            <a:xfrm>
              <a:off x="966464" y="1806114"/>
              <a:ext cx="2057248" cy="100805"/>
            </a:xfrm>
            <a:custGeom>
              <a:avLst/>
              <a:gdLst/>
              <a:ahLst/>
              <a:cxnLst/>
              <a:rect l="l" t="t" r="r" b="b"/>
              <a:pathLst>
                <a:path w="64531" h="3162" extrusionOk="0">
                  <a:moveTo>
                    <a:pt x="62950" y="0"/>
                  </a:moveTo>
                  <a:lnTo>
                    <a:pt x="1550" y="152"/>
                  </a:lnTo>
                  <a:cubicBezTo>
                    <a:pt x="699" y="152"/>
                    <a:pt x="0" y="851"/>
                    <a:pt x="0" y="1702"/>
                  </a:cubicBezTo>
                  <a:lnTo>
                    <a:pt x="0" y="3161"/>
                  </a:lnTo>
                  <a:lnTo>
                    <a:pt x="64530" y="3040"/>
                  </a:lnTo>
                  <a:lnTo>
                    <a:pt x="64530" y="1550"/>
                  </a:lnTo>
                  <a:cubicBezTo>
                    <a:pt x="64530" y="699"/>
                    <a:pt x="63831" y="0"/>
                    <a:pt x="6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7"/>
            <p:cNvSpPr/>
            <p:nvPr/>
          </p:nvSpPr>
          <p:spPr>
            <a:xfrm>
              <a:off x="1046868" y="1852628"/>
              <a:ext cx="32996" cy="32964"/>
            </a:xfrm>
            <a:custGeom>
              <a:avLst/>
              <a:gdLst/>
              <a:ahLst/>
              <a:cxnLst/>
              <a:rect l="l" t="t" r="r" b="b"/>
              <a:pathLst>
                <a:path w="1035" h="1034" extrusionOk="0">
                  <a:moveTo>
                    <a:pt x="518" y="0"/>
                  </a:moveTo>
                  <a:cubicBezTo>
                    <a:pt x="244" y="0"/>
                    <a:pt x="1" y="243"/>
                    <a:pt x="1" y="517"/>
                  </a:cubicBezTo>
                  <a:cubicBezTo>
                    <a:pt x="1" y="821"/>
                    <a:pt x="244" y="1034"/>
                    <a:pt x="518" y="1034"/>
                  </a:cubicBezTo>
                  <a:cubicBezTo>
                    <a:pt x="822"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7"/>
            <p:cNvSpPr/>
            <p:nvPr/>
          </p:nvSpPr>
          <p:spPr>
            <a:xfrm>
              <a:off x="1117612" y="1852628"/>
              <a:ext cx="32996" cy="32964"/>
            </a:xfrm>
            <a:custGeom>
              <a:avLst/>
              <a:gdLst/>
              <a:ahLst/>
              <a:cxnLst/>
              <a:rect l="l" t="t" r="r" b="b"/>
              <a:pathLst>
                <a:path w="1035" h="1034" extrusionOk="0">
                  <a:moveTo>
                    <a:pt x="518" y="0"/>
                  </a:moveTo>
                  <a:cubicBezTo>
                    <a:pt x="214" y="0"/>
                    <a:pt x="1" y="243"/>
                    <a:pt x="1" y="517"/>
                  </a:cubicBezTo>
                  <a:cubicBezTo>
                    <a:pt x="1" y="821"/>
                    <a:pt x="214" y="1034"/>
                    <a:pt x="518" y="1034"/>
                  </a:cubicBezTo>
                  <a:cubicBezTo>
                    <a:pt x="791" y="1034"/>
                    <a:pt x="1034" y="821"/>
                    <a:pt x="1034" y="517"/>
                  </a:cubicBezTo>
                  <a:cubicBezTo>
                    <a:pt x="1034" y="243"/>
                    <a:pt x="791" y="0"/>
                    <a:pt x="5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7"/>
            <p:cNvSpPr/>
            <p:nvPr/>
          </p:nvSpPr>
          <p:spPr>
            <a:xfrm>
              <a:off x="1187399" y="1852628"/>
              <a:ext cx="32964" cy="32964"/>
            </a:xfrm>
            <a:custGeom>
              <a:avLst/>
              <a:gdLst/>
              <a:ahLst/>
              <a:cxnLst/>
              <a:rect l="l" t="t" r="r" b="b"/>
              <a:pathLst>
                <a:path w="1034" h="1034" extrusionOk="0">
                  <a:moveTo>
                    <a:pt x="517" y="0"/>
                  </a:moveTo>
                  <a:cubicBezTo>
                    <a:pt x="244" y="0"/>
                    <a:pt x="0" y="243"/>
                    <a:pt x="0" y="517"/>
                  </a:cubicBezTo>
                  <a:cubicBezTo>
                    <a:pt x="0" y="790"/>
                    <a:pt x="244" y="1034"/>
                    <a:pt x="517" y="1034"/>
                  </a:cubicBezTo>
                  <a:cubicBezTo>
                    <a:pt x="821" y="1034"/>
                    <a:pt x="1034" y="790"/>
                    <a:pt x="1034" y="517"/>
                  </a:cubicBezTo>
                  <a:cubicBezTo>
                    <a:pt x="1034" y="213"/>
                    <a:pt x="82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7"/>
            <p:cNvSpPr/>
            <p:nvPr/>
          </p:nvSpPr>
          <p:spPr>
            <a:xfrm>
              <a:off x="759079" y="1758611"/>
              <a:ext cx="2057248" cy="1392518"/>
            </a:xfrm>
            <a:custGeom>
              <a:avLst/>
              <a:gdLst/>
              <a:ahLst/>
              <a:cxnLst/>
              <a:rect l="l" t="t" r="r" b="b"/>
              <a:pathLst>
                <a:path w="64531" h="43680" extrusionOk="0">
                  <a:moveTo>
                    <a:pt x="1551" y="1"/>
                  </a:moveTo>
                  <a:cubicBezTo>
                    <a:pt x="700" y="1"/>
                    <a:pt x="0" y="700"/>
                    <a:pt x="0" y="1551"/>
                  </a:cubicBezTo>
                  <a:lnTo>
                    <a:pt x="0" y="42129"/>
                  </a:lnTo>
                  <a:cubicBezTo>
                    <a:pt x="0" y="42980"/>
                    <a:pt x="700" y="43679"/>
                    <a:pt x="1551" y="43679"/>
                  </a:cubicBezTo>
                  <a:lnTo>
                    <a:pt x="62980" y="43679"/>
                  </a:lnTo>
                  <a:cubicBezTo>
                    <a:pt x="63831" y="43679"/>
                    <a:pt x="64531" y="42980"/>
                    <a:pt x="64531" y="42129"/>
                  </a:cubicBezTo>
                  <a:lnTo>
                    <a:pt x="64531" y="1551"/>
                  </a:lnTo>
                  <a:cubicBezTo>
                    <a:pt x="64531" y="700"/>
                    <a:pt x="63831" y="1"/>
                    <a:pt x="629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7"/>
            <p:cNvSpPr/>
            <p:nvPr/>
          </p:nvSpPr>
          <p:spPr>
            <a:xfrm>
              <a:off x="759079" y="1754754"/>
              <a:ext cx="2057248" cy="100805"/>
            </a:xfrm>
            <a:custGeom>
              <a:avLst/>
              <a:gdLst/>
              <a:ahLst/>
              <a:cxnLst/>
              <a:rect l="l" t="t" r="r" b="b"/>
              <a:pathLst>
                <a:path w="64531" h="3162" extrusionOk="0">
                  <a:moveTo>
                    <a:pt x="62950" y="0"/>
                  </a:moveTo>
                  <a:lnTo>
                    <a:pt x="1551" y="122"/>
                  </a:lnTo>
                  <a:cubicBezTo>
                    <a:pt x="700" y="122"/>
                    <a:pt x="0" y="821"/>
                    <a:pt x="0" y="1672"/>
                  </a:cubicBezTo>
                  <a:lnTo>
                    <a:pt x="0" y="3161"/>
                  </a:lnTo>
                  <a:lnTo>
                    <a:pt x="64531" y="3040"/>
                  </a:lnTo>
                  <a:lnTo>
                    <a:pt x="64531" y="1550"/>
                  </a:lnTo>
                  <a:cubicBezTo>
                    <a:pt x="64531" y="699"/>
                    <a:pt x="63831" y="0"/>
                    <a:pt x="62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7"/>
            <p:cNvSpPr/>
            <p:nvPr/>
          </p:nvSpPr>
          <p:spPr>
            <a:xfrm>
              <a:off x="839514" y="1801268"/>
              <a:ext cx="32964" cy="32964"/>
            </a:xfrm>
            <a:custGeom>
              <a:avLst/>
              <a:gdLst/>
              <a:ahLst/>
              <a:cxnLst/>
              <a:rect l="l" t="t" r="r" b="b"/>
              <a:pathLst>
                <a:path w="1034" h="1034" extrusionOk="0">
                  <a:moveTo>
                    <a:pt x="517" y="0"/>
                  </a:moveTo>
                  <a:cubicBezTo>
                    <a:pt x="243" y="0"/>
                    <a:pt x="0" y="213"/>
                    <a:pt x="0" y="517"/>
                  </a:cubicBezTo>
                  <a:cubicBezTo>
                    <a:pt x="0" y="790"/>
                    <a:pt x="243" y="1034"/>
                    <a:pt x="517" y="1034"/>
                  </a:cubicBezTo>
                  <a:cubicBezTo>
                    <a:pt x="821" y="1034"/>
                    <a:pt x="1034" y="790"/>
                    <a:pt x="1034" y="517"/>
                  </a:cubicBezTo>
                  <a:cubicBezTo>
                    <a:pt x="1034" y="213"/>
                    <a:pt x="791" y="0"/>
                    <a:pt x="5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7"/>
            <p:cNvSpPr/>
            <p:nvPr/>
          </p:nvSpPr>
          <p:spPr>
            <a:xfrm>
              <a:off x="909270" y="1801268"/>
              <a:ext cx="33952" cy="32964"/>
            </a:xfrm>
            <a:custGeom>
              <a:avLst/>
              <a:gdLst/>
              <a:ahLst/>
              <a:cxnLst/>
              <a:rect l="l" t="t" r="r" b="b"/>
              <a:pathLst>
                <a:path w="1065" h="1034" extrusionOk="0">
                  <a:moveTo>
                    <a:pt x="548" y="0"/>
                  </a:moveTo>
                  <a:cubicBezTo>
                    <a:pt x="244" y="0"/>
                    <a:pt x="1" y="213"/>
                    <a:pt x="31" y="517"/>
                  </a:cubicBezTo>
                  <a:cubicBezTo>
                    <a:pt x="31" y="790"/>
                    <a:pt x="244" y="1034"/>
                    <a:pt x="548" y="1034"/>
                  </a:cubicBezTo>
                  <a:cubicBezTo>
                    <a:pt x="821" y="1034"/>
                    <a:pt x="1065" y="790"/>
                    <a:pt x="1065" y="517"/>
                  </a:cubicBezTo>
                  <a:cubicBezTo>
                    <a:pt x="1065" y="213"/>
                    <a:pt x="821"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7"/>
            <p:cNvSpPr/>
            <p:nvPr/>
          </p:nvSpPr>
          <p:spPr>
            <a:xfrm>
              <a:off x="980014" y="1800280"/>
              <a:ext cx="32996" cy="33952"/>
            </a:xfrm>
            <a:custGeom>
              <a:avLst/>
              <a:gdLst/>
              <a:ahLst/>
              <a:cxnLst/>
              <a:rect l="l" t="t" r="r" b="b"/>
              <a:pathLst>
                <a:path w="1035" h="1065" extrusionOk="0">
                  <a:moveTo>
                    <a:pt x="517" y="1"/>
                  </a:moveTo>
                  <a:cubicBezTo>
                    <a:pt x="244" y="31"/>
                    <a:pt x="1" y="244"/>
                    <a:pt x="1" y="548"/>
                  </a:cubicBezTo>
                  <a:cubicBezTo>
                    <a:pt x="1" y="821"/>
                    <a:pt x="244" y="1065"/>
                    <a:pt x="517" y="1065"/>
                  </a:cubicBezTo>
                  <a:cubicBezTo>
                    <a:pt x="821" y="1065"/>
                    <a:pt x="1034" y="821"/>
                    <a:pt x="1034" y="548"/>
                  </a:cubicBezTo>
                  <a:cubicBezTo>
                    <a:pt x="1034" y="244"/>
                    <a:pt x="821" y="1"/>
                    <a:pt x="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7"/>
            <p:cNvSpPr/>
            <p:nvPr/>
          </p:nvSpPr>
          <p:spPr>
            <a:xfrm>
              <a:off x="839514" y="1943712"/>
              <a:ext cx="202534" cy="32964"/>
            </a:xfrm>
            <a:custGeom>
              <a:avLst/>
              <a:gdLst/>
              <a:ahLst/>
              <a:cxnLst/>
              <a:rect l="l" t="t" r="r" b="b"/>
              <a:pathLst>
                <a:path w="6353" h="1034" extrusionOk="0">
                  <a:moveTo>
                    <a:pt x="5927" y="0"/>
                  </a:moveTo>
                  <a:lnTo>
                    <a:pt x="426" y="31"/>
                  </a:lnTo>
                  <a:cubicBezTo>
                    <a:pt x="183" y="31"/>
                    <a:pt x="0" y="213"/>
                    <a:pt x="0" y="456"/>
                  </a:cubicBezTo>
                  <a:lnTo>
                    <a:pt x="0" y="608"/>
                  </a:lnTo>
                  <a:cubicBezTo>
                    <a:pt x="0" y="851"/>
                    <a:pt x="183" y="1034"/>
                    <a:pt x="456" y="1034"/>
                  </a:cubicBezTo>
                  <a:lnTo>
                    <a:pt x="5927" y="1034"/>
                  </a:lnTo>
                  <a:cubicBezTo>
                    <a:pt x="6171" y="1034"/>
                    <a:pt x="6353" y="821"/>
                    <a:pt x="6353" y="578"/>
                  </a:cubicBezTo>
                  <a:lnTo>
                    <a:pt x="6353" y="456"/>
                  </a:lnTo>
                  <a:cubicBezTo>
                    <a:pt x="6353" y="213"/>
                    <a:pt x="6171" y="0"/>
                    <a:pt x="59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7"/>
            <p:cNvSpPr/>
            <p:nvPr/>
          </p:nvSpPr>
          <p:spPr>
            <a:xfrm>
              <a:off x="839514" y="2263479"/>
              <a:ext cx="127934" cy="32996"/>
            </a:xfrm>
            <a:custGeom>
              <a:avLst/>
              <a:gdLst/>
              <a:ahLst/>
              <a:cxnLst/>
              <a:rect l="l" t="t" r="r" b="b"/>
              <a:pathLst>
                <a:path w="4013" h="1035" extrusionOk="0">
                  <a:moveTo>
                    <a:pt x="426" y="1"/>
                  </a:moveTo>
                  <a:cubicBezTo>
                    <a:pt x="183" y="1"/>
                    <a:pt x="0" y="214"/>
                    <a:pt x="0" y="457"/>
                  </a:cubicBezTo>
                  <a:lnTo>
                    <a:pt x="0" y="578"/>
                  </a:lnTo>
                  <a:cubicBezTo>
                    <a:pt x="0" y="821"/>
                    <a:pt x="183" y="1034"/>
                    <a:pt x="456" y="1034"/>
                  </a:cubicBezTo>
                  <a:lnTo>
                    <a:pt x="3587" y="1004"/>
                  </a:lnTo>
                  <a:cubicBezTo>
                    <a:pt x="3830" y="1004"/>
                    <a:pt x="4013" y="821"/>
                    <a:pt x="4013" y="578"/>
                  </a:cubicBezTo>
                  <a:lnTo>
                    <a:pt x="4013" y="426"/>
                  </a:lnTo>
                  <a:cubicBezTo>
                    <a:pt x="4013" y="183"/>
                    <a:pt x="3800" y="1"/>
                    <a:pt x="35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7"/>
            <p:cNvSpPr/>
            <p:nvPr/>
          </p:nvSpPr>
          <p:spPr>
            <a:xfrm>
              <a:off x="839514" y="2000875"/>
              <a:ext cx="378894" cy="32996"/>
            </a:xfrm>
            <a:custGeom>
              <a:avLst/>
              <a:gdLst/>
              <a:ahLst/>
              <a:cxnLst/>
              <a:rect l="l" t="t" r="r" b="b"/>
              <a:pathLst>
                <a:path w="11885" h="1035" extrusionOk="0">
                  <a:moveTo>
                    <a:pt x="11459" y="1"/>
                  </a:moveTo>
                  <a:lnTo>
                    <a:pt x="426" y="31"/>
                  </a:lnTo>
                  <a:cubicBezTo>
                    <a:pt x="183" y="31"/>
                    <a:pt x="0" y="213"/>
                    <a:pt x="0" y="457"/>
                  </a:cubicBezTo>
                  <a:lnTo>
                    <a:pt x="0" y="608"/>
                  </a:lnTo>
                  <a:cubicBezTo>
                    <a:pt x="0" y="852"/>
                    <a:pt x="183" y="1034"/>
                    <a:pt x="456" y="1034"/>
                  </a:cubicBezTo>
                  <a:lnTo>
                    <a:pt x="11459" y="1004"/>
                  </a:lnTo>
                  <a:cubicBezTo>
                    <a:pt x="11703" y="1004"/>
                    <a:pt x="11885" y="821"/>
                    <a:pt x="11885" y="578"/>
                  </a:cubicBezTo>
                  <a:lnTo>
                    <a:pt x="11885" y="426"/>
                  </a:lnTo>
                  <a:cubicBezTo>
                    <a:pt x="11885" y="183"/>
                    <a:pt x="11703" y="1"/>
                    <a:pt x="11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7"/>
            <p:cNvSpPr/>
            <p:nvPr/>
          </p:nvSpPr>
          <p:spPr>
            <a:xfrm>
              <a:off x="839514" y="2103596"/>
              <a:ext cx="467074" cy="12624"/>
            </a:xfrm>
            <a:custGeom>
              <a:avLst/>
              <a:gdLst/>
              <a:ahLst/>
              <a:cxnLst/>
              <a:rect l="l" t="t" r="r" b="b"/>
              <a:pathLst>
                <a:path w="14651" h="396" extrusionOk="0">
                  <a:moveTo>
                    <a:pt x="14499" y="1"/>
                  </a:moveTo>
                  <a:lnTo>
                    <a:pt x="152" y="31"/>
                  </a:lnTo>
                  <a:cubicBezTo>
                    <a:pt x="61" y="31"/>
                    <a:pt x="0" y="92"/>
                    <a:pt x="0" y="183"/>
                  </a:cubicBezTo>
                  <a:lnTo>
                    <a:pt x="0" y="244"/>
                  </a:lnTo>
                  <a:cubicBezTo>
                    <a:pt x="0" y="335"/>
                    <a:pt x="61" y="396"/>
                    <a:pt x="152" y="396"/>
                  </a:cubicBezTo>
                  <a:lnTo>
                    <a:pt x="14499" y="365"/>
                  </a:lnTo>
                  <a:cubicBezTo>
                    <a:pt x="14560" y="365"/>
                    <a:pt x="14651" y="304"/>
                    <a:pt x="14651" y="213"/>
                  </a:cubicBezTo>
                  <a:lnTo>
                    <a:pt x="14651" y="152"/>
                  </a:lnTo>
                  <a:cubicBezTo>
                    <a:pt x="14651" y="61"/>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7"/>
            <p:cNvSpPr/>
            <p:nvPr/>
          </p:nvSpPr>
          <p:spPr>
            <a:xfrm>
              <a:off x="839514" y="2077421"/>
              <a:ext cx="467074" cy="12624"/>
            </a:xfrm>
            <a:custGeom>
              <a:avLst/>
              <a:gdLst/>
              <a:ahLst/>
              <a:cxnLst/>
              <a:rect l="l" t="t" r="r" b="b"/>
              <a:pathLst>
                <a:path w="14651" h="396" extrusionOk="0">
                  <a:moveTo>
                    <a:pt x="14499" y="1"/>
                  </a:moveTo>
                  <a:lnTo>
                    <a:pt x="152" y="31"/>
                  </a:lnTo>
                  <a:cubicBezTo>
                    <a:pt x="61" y="31"/>
                    <a:pt x="0" y="122"/>
                    <a:pt x="0" y="183"/>
                  </a:cubicBezTo>
                  <a:lnTo>
                    <a:pt x="0" y="244"/>
                  </a:lnTo>
                  <a:cubicBezTo>
                    <a:pt x="0" y="335"/>
                    <a:pt x="61" y="396"/>
                    <a:pt x="152" y="396"/>
                  </a:cubicBezTo>
                  <a:lnTo>
                    <a:pt x="14499" y="366"/>
                  </a:lnTo>
                  <a:cubicBezTo>
                    <a:pt x="14560" y="366"/>
                    <a:pt x="14651" y="305"/>
                    <a:pt x="14651" y="214"/>
                  </a:cubicBezTo>
                  <a:lnTo>
                    <a:pt x="14651" y="153"/>
                  </a:lnTo>
                  <a:cubicBezTo>
                    <a:pt x="14651" y="62"/>
                    <a:pt x="14560" y="1"/>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7"/>
            <p:cNvSpPr/>
            <p:nvPr/>
          </p:nvSpPr>
          <p:spPr>
            <a:xfrm>
              <a:off x="839514" y="2129770"/>
              <a:ext cx="467074" cy="12624"/>
            </a:xfrm>
            <a:custGeom>
              <a:avLst/>
              <a:gdLst/>
              <a:ahLst/>
              <a:cxnLst/>
              <a:rect l="l" t="t" r="r" b="b"/>
              <a:pathLst>
                <a:path w="14651" h="396" extrusionOk="0">
                  <a:moveTo>
                    <a:pt x="14499" y="0"/>
                  </a:moveTo>
                  <a:lnTo>
                    <a:pt x="152" y="31"/>
                  </a:lnTo>
                  <a:cubicBezTo>
                    <a:pt x="61" y="31"/>
                    <a:pt x="0" y="91"/>
                    <a:pt x="0" y="183"/>
                  </a:cubicBezTo>
                  <a:lnTo>
                    <a:pt x="0" y="243"/>
                  </a:lnTo>
                  <a:cubicBezTo>
                    <a:pt x="0" y="335"/>
                    <a:pt x="61" y="395"/>
                    <a:pt x="152" y="395"/>
                  </a:cubicBezTo>
                  <a:lnTo>
                    <a:pt x="14499" y="365"/>
                  </a:lnTo>
                  <a:cubicBezTo>
                    <a:pt x="14560" y="365"/>
                    <a:pt x="14651" y="304"/>
                    <a:pt x="14651" y="213"/>
                  </a:cubicBezTo>
                  <a:lnTo>
                    <a:pt x="14651" y="152"/>
                  </a:lnTo>
                  <a:cubicBezTo>
                    <a:pt x="14651" y="61"/>
                    <a:pt x="14560" y="0"/>
                    <a:pt x="14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7"/>
            <p:cNvSpPr/>
            <p:nvPr/>
          </p:nvSpPr>
          <p:spPr>
            <a:xfrm>
              <a:off x="839514" y="2155721"/>
              <a:ext cx="467074" cy="12848"/>
            </a:xfrm>
            <a:custGeom>
              <a:avLst/>
              <a:gdLst/>
              <a:ahLst/>
              <a:cxnLst/>
              <a:rect l="l" t="t" r="r" b="b"/>
              <a:pathLst>
                <a:path w="14651" h="403" extrusionOk="0">
                  <a:moveTo>
                    <a:pt x="14525" y="1"/>
                  </a:moveTo>
                  <a:cubicBezTo>
                    <a:pt x="14516" y="1"/>
                    <a:pt x="14507" y="3"/>
                    <a:pt x="14499" y="7"/>
                  </a:cubicBezTo>
                  <a:lnTo>
                    <a:pt x="152" y="37"/>
                  </a:lnTo>
                  <a:cubicBezTo>
                    <a:pt x="61" y="37"/>
                    <a:pt x="0" y="98"/>
                    <a:pt x="0" y="189"/>
                  </a:cubicBezTo>
                  <a:lnTo>
                    <a:pt x="0" y="250"/>
                  </a:lnTo>
                  <a:cubicBezTo>
                    <a:pt x="0" y="341"/>
                    <a:pt x="61" y="402"/>
                    <a:pt x="152" y="402"/>
                  </a:cubicBezTo>
                  <a:lnTo>
                    <a:pt x="14499" y="372"/>
                  </a:lnTo>
                  <a:cubicBezTo>
                    <a:pt x="14560" y="372"/>
                    <a:pt x="14651" y="280"/>
                    <a:pt x="14651" y="220"/>
                  </a:cubicBezTo>
                  <a:lnTo>
                    <a:pt x="14651" y="159"/>
                  </a:lnTo>
                  <a:cubicBezTo>
                    <a:pt x="14651" y="80"/>
                    <a:pt x="14583" y="1"/>
                    <a:pt x="1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7"/>
            <p:cNvSpPr/>
            <p:nvPr/>
          </p:nvSpPr>
          <p:spPr>
            <a:xfrm>
              <a:off x="839514" y="2181130"/>
              <a:ext cx="349851" cy="13581"/>
            </a:xfrm>
            <a:custGeom>
              <a:avLst/>
              <a:gdLst/>
              <a:ahLst/>
              <a:cxnLst/>
              <a:rect l="l" t="t" r="r" b="b"/>
              <a:pathLst>
                <a:path w="10974" h="426" extrusionOk="0">
                  <a:moveTo>
                    <a:pt x="10821" y="0"/>
                  </a:moveTo>
                  <a:lnTo>
                    <a:pt x="152" y="31"/>
                  </a:lnTo>
                  <a:cubicBezTo>
                    <a:pt x="61" y="31"/>
                    <a:pt x="0" y="122"/>
                    <a:pt x="0" y="183"/>
                  </a:cubicBezTo>
                  <a:lnTo>
                    <a:pt x="0" y="243"/>
                  </a:lnTo>
                  <a:cubicBezTo>
                    <a:pt x="0" y="335"/>
                    <a:pt x="61" y="426"/>
                    <a:pt x="152" y="426"/>
                  </a:cubicBezTo>
                  <a:lnTo>
                    <a:pt x="10821" y="395"/>
                  </a:lnTo>
                  <a:cubicBezTo>
                    <a:pt x="10912" y="395"/>
                    <a:pt x="10973" y="304"/>
                    <a:pt x="10973" y="213"/>
                  </a:cubicBezTo>
                  <a:lnTo>
                    <a:pt x="10973" y="183"/>
                  </a:lnTo>
                  <a:cubicBezTo>
                    <a:pt x="10973" y="91"/>
                    <a:pt x="10912"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7"/>
            <p:cNvSpPr/>
            <p:nvPr/>
          </p:nvSpPr>
          <p:spPr>
            <a:xfrm>
              <a:off x="806550" y="3083299"/>
              <a:ext cx="131824" cy="11668"/>
            </a:xfrm>
            <a:custGeom>
              <a:avLst/>
              <a:gdLst/>
              <a:ahLst/>
              <a:cxnLst/>
              <a:rect l="l" t="t" r="r" b="b"/>
              <a:pathLst>
                <a:path w="4135" h="366" extrusionOk="0">
                  <a:moveTo>
                    <a:pt x="153" y="0"/>
                  </a:moveTo>
                  <a:cubicBezTo>
                    <a:pt x="62" y="0"/>
                    <a:pt x="1" y="92"/>
                    <a:pt x="1" y="183"/>
                  </a:cubicBezTo>
                  <a:lnTo>
                    <a:pt x="1" y="213"/>
                  </a:lnTo>
                  <a:cubicBezTo>
                    <a:pt x="1" y="304"/>
                    <a:pt x="62" y="365"/>
                    <a:pt x="153" y="365"/>
                  </a:cubicBezTo>
                  <a:lnTo>
                    <a:pt x="3952" y="365"/>
                  </a:lnTo>
                  <a:cubicBezTo>
                    <a:pt x="4043" y="365"/>
                    <a:pt x="4135" y="304"/>
                    <a:pt x="4135" y="213"/>
                  </a:cubicBezTo>
                  <a:lnTo>
                    <a:pt x="4135" y="152"/>
                  </a:lnTo>
                  <a:cubicBezTo>
                    <a:pt x="4135"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7"/>
            <p:cNvSpPr/>
            <p:nvPr/>
          </p:nvSpPr>
          <p:spPr>
            <a:xfrm>
              <a:off x="987761" y="3083299"/>
              <a:ext cx="131824" cy="11668"/>
            </a:xfrm>
            <a:custGeom>
              <a:avLst/>
              <a:gdLst/>
              <a:ahLst/>
              <a:cxnLst/>
              <a:rect l="l" t="t" r="r" b="b"/>
              <a:pathLst>
                <a:path w="4135" h="366" extrusionOk="0">
                  <a:moveTo>
                    <a:pt x="183" y="0"/>
                  </a:moveTo>
                  <a:cubicBezTo>
                    <a:pt x="92" y="0"/>
                    <a:pt x="1" y="92"/>
                    <a:pt x="1" y="183"/>
                  </a:cubicBezTo>
                  <a:lnTo>
                    <a:pt x="1" y="213"/>
                  </a:lnTo>
                  <a:cubicBezTo>
                    <a:pt x="1" y="304"/>
                    <a:pt x="92" y="365"/>
                    <a:pt x="183" y="365"/>
                  </a:cubicBezTo>
                  <a:lnTo>
                    <a:pt x="3983" y="365"/>
                  </a:lnTo>
                  <a:cubicBezTo>
                    <a:pt x="4074" y="365"/>
                    <a:pt x="4135" y="304"/>
                    <a:pt x="4135" y="213"/>
                  </a:cubicBezTo>
                  <a:lnTo>
                    <a:pt x="4135" y="152"/>
                  </a:lnTo>
                  <a:cubicBezTo>
                    <a:pt x="4135" y="61"/>
                    <a:pt x="4074" y="0"/>
                    <a:pt x="39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7"/>
            <p:cNvSpPr/>
            <p:nvPr/>
          </p:nvSpPr>
          <p:spPr>
            <a:xfrm>
              <a:off x="1169960" y="3083299"/>
              <a:ext cx="130836" cy="11668"/>
            </a:xfrm>
            <a:custGeom>
              <a:avLst/>
              <a:gdLst/>
              <a:ahLst/>
              <a:cxnLst/>
              <a:rect l="l" t="t" r="r" b="b"/>
              <a:pathLst>
                <a:path w="4104" h="366" extrusionOk="0">
                  <a:moveTo>
                    <a:pt x="152" y="0"/>
                  </a:moveTo>
                  <a:cubicBezTo>
                    <a:pt x="61" y="0"/>
                    <a:pt x="0" y="92"/>
                    <a:pt x="0" y="183"/>
                  </a:cubicBezTo>
                  <a:lnTo>
                    <a:pt x="0" y="213"/>
                  </a:lnTo>
                  <a:cubicBezTo>
                    <a:pt x="0" y="304"/>
                    <a:pt x="61" y="365"/>
                    <a:pt x="152" y="365"/>
                  </a:cubicBezTo>
                  <a:lnTo>
                    <a:pt x="3952" y="365"/>
                  </a:lnTo>
                  <a:cubicBezTo>
                    <a:pt x="4043" y="365"/>
                    <a:pt x="4104" y="304"/>
                    <a:pt x="4104" y="183"/>
                  </a:cubicBezTo>
                  <a:lnTo>
                    <a:pt x="4104" y="152"/>
                  </a:lnTo>
                  <a:cubicBezTo>
                    <a:pt x="4104" y="61"/>
                    <a:pt x="4043" y="0"/>
                    <a:pt x="39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7"/>
            <p:cNvSpPr/>
            <p:nvPr/>
          </p:nvSpPr>
          <p:spPr>
            <a:xfrm>
              <a:off x="1376358" y="1904945"/>
              <a:ext cx="1295603" cy="924456"/>
            </a:xfrm>
            <a:custGeom>
              <a:avLst/>
              <a:gdLst/>
              <a:ahLst/>
              <a:cxnLst/>
              <a:rect l="l" t="t" r="r" b="b"/>
              <a:pathLst>
                <a:path w="40640" h="28998" extrusionOk="0">
                  <a:moveTo>
                    <a:pt x="1247" y="0"/>
                  </a:moveTo>
                  <a:cubicBezTo>
                    <a:pt x="548" y="0"/>
                    <a:pt x="1" y="548"/>
                    <a:pt x="1" y="1247"/>
                  </a:cubicBezTo>
                  <a:lnTo>
                    <a:pt x="1" y="27752"/>
                  </a:lnTo>
                  <a:cubicBezTo>
                    <a:pt x="1" y="28420"/>
                    <a:pt x="548" y="28998"/>
                    <a:pt x="1247" y="28998"/>
                  </a:cubicBezTo>
                  <a:lnTo>
                    <a:pt x="39363" y="28998"/>
                  </a:lnTo>
                  <a:cubicBezTo>
                    <a:pt x="40062" y="28998"/>
                    <a:pt x="40640" y="28420"/>
                    <a:pt x="40640" y="27752"/>
                  </a:cubicBezTo>
                  <a:lnTo>
                    <a:pt x="40640" y="1247"/>
                  </a:lnTo>
                  <a:cubicBezTo>
                    <a:pt x="40640" y="548"/>
                    <a:pt x="40062" y="0"/>
                    <a:pt x="39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7"/>
            <p:cNvSpPr/>
            <p:nvPr/>
          </p:nvSpPr>
          <p:spPr>
            <a:xfrm>
              <a:off x="1471331" y="2235392"/>
              <a:ext cx="1101805" cy="525223"/>
            </a:xfrm>
            <a:custGeom>
              <a:avLst/>
              <a:gdLst/>
              <a:ahLst/>
              <a:cxnLst/>
              <a:rect l="l" t="t" r="r" b="b"/>
              <a:pathLst>
                <a:path w="34561" h="16475" extrusionOk="0">
                  <a:moveTo>
                    <a:pt x="29606" y="0"/>
                  </a:moveTo>
                  <a:cubicBezTo>
                    <a:pt x="27448" y="0"/>
                    <a:pt x="24834" y="10152"/>
                    <a:pt x="22615" y="10152"/>
                  </a:cubicBezTo>
                  <a:cubicBezTo>
                    <a:pt x="20426" y="10152"/>
                    <a:pt x="19879" y="882"/>
                    <a:pt x="17113" y="882"/>
                  </a:cubicBezTo>
                  <a:cubicBezTo>
                    <a:pt x="14347" y="882"/>
                    <a:pt x="10517" y="13435"/>
                    <a:pt x="6475" y="13435"/>
                  </a:cubicBezTo>
                  <a:cubicBezTo>
                    <a:pt x="2402" y="13435"/>
                    <a:pt x="1155" y="4438"/>
                    <a:pt x="0" y="4438"/>
                  </a:cubicBezTo>
                  <a:lnTo>
                    <a:pt x="0" y="16475"/>
                  </a:lnTo>
                  <a:lnTo>
                    <a:pt x="34560" y="16475"/>
                  </a:lnTo>
                  <a:lnTo>
                    <a:pt x="34560" y="7478"/>
                  </a:lnTo>
                  <a:cubicBezTo>
                    <a:pt x="34560" y="7478"/>
                    <a:pt x="31764" y="0"/>
                    <a:pt x="29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7"/>
            <p:cNvSpPr/>
            <p:nvPr/>
          </p:nvSpPr>
          <p:spPr>
            <a:xfrm>
              <a:off x="2361862" y="1988282"/>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7"/>
            <p:cNvSpPr/>
            <p:nvPr/>
          </p:nvSpPr>
          <p:spPr>
            <a:xfrm>
              <a:off x="2361862" y="2015413"/>
              <a:ext cx="160898" cy="14569"/>
            </a:xfrm>
            <a:custGeom>
              <a:avLst/>
              <a:gdLst/>
              <a:ahLst/>
              <a:cxnLst/>
              <a:rect l="l" t="t" r="r" b="b"/>
              <a:pathLst>
                <a:path w="5047" h="457" extrusionOk="0">
                  <a:moveTo>
                    <a:pt x="1" y="1"/>
                  </a:moveTo>
                  <a:lnTo>
                    <a:pt x="1" y="456"/>
                  </a:lnTo>
                  <a:lnTo>
                    <a:pt x="5047" y="456"/>
                  </a:lnTo>
                  <a:lnTo>
                    <a:pt x="50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7"/>
            <p:cNvSpPr/>
            <p:nvPr/>
          </p:nvSpPr>
          <p:spPr>
            <a:xfrm>
              <a:off x="2361862" y="2041587"/>
              <a:ext cx="160898" cy="14569"/>
            </a:xfrm>
            <a:custGeom>
              <a:avLst/>
              <a:gdLst/>
              <a:ahLst/>
              <a:cxnLst/>
              <a:rect l="l" t="t" r="r" b="b"/>
              <a:pathLst>
                <a:path w="5047" h="457" extrusionOk="0">
                  <a:moveTo>
                    <a:pt x="1" y="0"/>
                  </a:moveTo>
                  <a:lnTo>
                    <a:pt x="1" y="456"/>
                  </a:lnTo>
                  <a:lnTo>
                    <a:pt x="5047" y="456"/>
                  </a:lnTo>
                  <a:lnTo>
                    <a:pt x="50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7"/>
            <p:cNvSpPr/>
            <p:nvPr/>
          </p:nvSpPr>
          <p:spPr>
            <a:xfrm>
              <a:off x="2258185" y="1988282"/>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7"/>
            <p:cNvSpPr/>
            <p:nvPr/>
          </p:nvSpPr>
          <p:spPr>
            <a:xfrm>
              <a:off x="2258185" y="2015413"/>
              <a:ext cx="72718" cy="14569"/>
            </a:xfrm>
            <a:custGeom>
              <a:avLst/>
              <a:gdLst/>
              <a:ahLst/>
              <a:cxnLst/>
              <a:rect l="l" t="t" r="r" b="b"/>
              <a:pathLst>
                <a:path w="2281" h="457" extrusionOk="0">
                  <a:moveTo>
                    <a:pt x="1" y="1"/>
                  </a:moveTo>
                  <a:lnTo>
                    <a:pt x="1" y="456"/>
                  </a:lnTo>
                  <a:lnTo>
                    <a:pt x="2280" y="456"/>
                  </a:lnTo>
                  <a:lnTo>
                    <a:pt x="2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7"/>
            <p:cNvSpPr/>
            <p:nvPr/>
          </p:nvSpPr>
          <p:spPr>
            <a:xfrm>
              <a:off x="2258185" y="2041587"/>
              <a:ext cx="72718" cy="14569"/>
            </a:xfrm>
            <a:custGeom>
              <a:avLst/>
              <a:gdLst/>
              <a:ahLst/>
              <a:cxnLst/>
              <a:rect l="l" t="t" r="r" b="b"/>
              <a:pathLst>
                <a:path w="2281" h="457" extrusionOk="0">
                  <a:moveTo>
                    <a:pt x="1" y="0"/>
                  </a:moveTo>
                  <a:lnTo>
                    <a:pt x="1" y="456"/>
                  </a:lnTo>
                  <a:lnTo>
                    <a:pt x="2280" y="456"/>
                  </a:lnTo>
                  <a:lnTo>
                    <a:pt x="2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7"/>
            <p:cNvSpPr/>
            <p:nvPr/>
          </p:nvSpPr>
          <p:spPr>
            <a:xfrm>
              <a:off x="1475189" y="2089058"/>
              <a:ext cx="1089212" cy="508773"/>
            </a:xfrm>
            <a:custGeom>
              <a:avLst/>
              <a:gdLst/>
              <a:ahLst/>
              <a:cxnLst/>
              <a:rect l="l" t="t" r="r" b="b"/>
              <a:pathLst>
                <a:path w="34166" h="15959" fill="none" extrusionOk="0">
                  <a:moveTo>
                    <a:pt x="1" y="7022"/>
                  </a:moveTo>
                  <a:cubicBezTo>
                    <a:pt x="1399" y="7721"/>
                    <a:pt x="2736" y="15958"/>
                    <a:pt x="6445" y="15958"/>
                  </a:cubicBezTo>
                  <a:cubicBezTo>
                    <a:pt x="10153" y="15958"/>
                    <a:pt x="13983" y="2554"/>
                    <a:pt x="16536" y="2554"/>
                  </a:cubicBezTo>
                  <a:cubicBezTo>
                    <a:pt x="19089" y="2554"/>
                    <a:pt x="21582" y="13283"/>
                    <a:pt x="24287" y="13283"/>
                  </a:cubicBezTo>
                  <a:cubicBezTo>
                    <a:pt x="27023" y="13283"/>
                    <a:pt x="34166" y="1"/>
                    <a:pt x="34166" y="1"/>
                  </a:cubicBezTo>
                </a:path>
              </a:pathLst>
            </a:custGeom>
            <a:noFill/>
            <a:ln w="9875"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7"/>
            <p:cNvSpPr/>
            <p:nvPr/>
          </p:nvSpPr>
          <p:spPr>
            <a:xfrm>
              <a:off x="1471331" y="2008622"/>
              <a:ext cx="1111496" cy="752974"/>
            </a:xfrm>
            <a:custGeom>
              <a:avLst/>
              <a:gdLst/>
              <a:ahLst/>
              <a:cxnLst/>
              <a:rect l="l" t="t" r="r" b="b"/>
              <a:pathLst>
                <a:path w="34865" h="23619" fill="none" extrusionOk="0">
                  <a:moveTo>
                    <a:pt x="34864" y="23618"/>
                  </a:moveTo>
                  <a:lnTo>
                    <a:pt x="0" y="23618"/>
                  </a:lnTo>
                  <a:lnTo>
                    <a:pt x="0" y="1"/>
                  </a:lnTo>
                </a:path>
              </a:pathLst>
            </a:custGeom>
            <a:noFill/>
            <a:ln w="98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7"/>
            <p:cNvSpPr/>
            <p:nvPr/>
          </p:nvSpPr>
          <p:spPr>
            <a:xfrm>
              <a:off x="1471331" y="2100694"/>
              <a:ext cx="1101805" cy="659916"/>
            </a:xfrm>
            <a:custGeom>
              <a:avLst/>
              <a:gdLst/>
              <a:ahLst/>
              <a:cxnLst/>
              <a:rect l="l" t="t" r="r" b="b"/>
              <a:pathLst>
                <a:path w="34561" h="20700" extrusionOk="0">
                  <a:moveTo>
                    <a:pt x="14499" y="0"/>
                  </a:moveTo>
                  <a:cubicBezTo>
                    <a:pt x="13070" y="0"/>
                    <a:pt x="11429" y="9636"/>
                    <a:pt x="9909" y="9636"/>
                  </a:cubicBezTo>
                  <a:cubicBezTo>
                    <a:pt x="8420" y="9636"/>
                    <a:pt x="8359" y="4864"/>
                    <a:pt x="6596" y="4864"/>
                  </a:cubicBezTo>
                  <a:cubicBezTo>
                    <a:pt x="4377" y="4864"/>
                    <a:pt x="0" y="13982"/>
                    <a:pt x="0" y="13982"/>
                  </a:cubicBezTo>
                  <a:lnTo>
                    <a:pt x="0" y="20700"/>
                  </a:lnTo>
                  <a:lnTo>
                    <a:pt x="34560" y="20700"/>
                  </a:lnTo>
                  <a:lnTo>
                    <a:pt x="34560" y="9453"/>
                  </a:lnTo>
                  <a:cubicBezTo>
                    <a:pt x="34560" y="9453"/>
                    <a:pt x="32949" y="1733"/>
                    <a:pt x="31521" y="1733"/>
                  </a:cubicBezTo>
                  <a:cubicBezTo>
                    <a:pt x="30062" y="1733"/>
                    <a:pt x="27539" y="14377"/>
                    <a:pt x="24955" y="14377"/>
                  </a:cubicBezTo>
                  <a:cubicBezTo>
                    <a:pt x="23648" y="14377"/>
                    <a:pt x="22372" y="3891"/>
                    <a:pt x="21125" y="3891"/>
                  </a:cubicBezTo>
                  <a:cubicBezTo>
                    <a:pt x="19909" y="3891"/>
                    <a:pt x="19484" y="11459"/>
                    <a:pt x="17539" y="11459"/>
                  </a:cubicBezTo>
                  <a:cubicBezTo>
                    <a:pt x="15593" y="11459"/>
                    <a:pt x="15897" y="0"/>
                    <a:pt x="14499" y="0"/>
                  </a:cubicBezTo>
                  <a:close/>
                </a:path>
              </a:pathLst>
            </a:custGeom>
            <a:solidFill>
              <a:srgbClr val="39B0D1">
                <a:alpha val="58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7"/>
            <p:cNvSpPr/>
            <p:nvPr/>
          </p:nvSpPr>
          <p:spPr>
            <a:xfrm>
              <a:off x="1466485" y="2300301"/>
              <a:ext cx="17470" cy="17470"/>
            </a:xfrm>
            <a:custGeom>
              <a:avLst/>
              <a:gdLst/>
              <a:ahLst/>
              <a:cxnLst/>
              <a:rect l="l" t="t" r="r" b="b"/>
              <a:pathLst>
                <a:path w="548" h="548" extrusionOk="0">
                  <a:moveTo>
                    <a:pt x="274" y="1"/>
                  </a:moveTo>
                  <a:cubicBezTo>
                    <a:pt x="122" y="1"/>
                    <a:pt x="0" y="122"/>
                    <a:pt x="0" y="274"/>
                  </a:cubicBezTo>
                  <a:cubicBezTo>
                    <a:pt x="0" y="426"/>
                    <a:pt x="122" y="548"/>
                    <a:pt x="274" y="548"/>
                  </a:cubicBezTo>
                  <a:cubicBezTo>
                    <a:pt x="426" y="548"/>
                    <a:pt x="547" y="426"/>
                    <a:pt x="547" y="274"/>
                  </a:cubicBezTo>
                  <a:cubicBezTo>
                    <a:pt x="547" y="122"/>
                    <a:pt x="426" y="1"/>
                    <a:pt x="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7"/>
            <p:cNvSpPr/>
            <p:nvPr/>
          </p:nvSpPr>
          <p:spPr>
            <a:xfrm>
              <a:off x="1576953" y="2522225"/>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7"/>
            <p:cNvSpPr/>
            <p:nvPr/>
          </p:nvSpPr>
          <p:spPr>
            <a:xfrm>
              <a:off x="1994593" y="2161746"/>
              <a:ext cx="17502" cy="17470"/>
            </a:xfrm>
            <a:custGeom>
              <a:avLst/>
              <a:gdLst/>
              <a:ahLst/>
              <a:cxnLst/>
              <a:rect l="l" t="t" r="r" b="b"/>
              <a:pathLst>
                <a:path w="549" h="548" extrusionOk="0">
                  <a:moveTo>
                    <a:pt x="275" y="0"/>
                  </a:moveTo>
                  <a:cubicBezTo>
                    <a:pt x="123" y="0"/>
                    <a:pt x="1" y="122"/>
                    <a:pt x="1" y="274"/>
                  </a:cubicBezTo>
                  <a:cubicBezTo>
                    <a:pt x="1" y="426"/>
                    <a:pt x="123" y="547"/>
                    <a:pt x="275" y="547"/>
                  </a:cubicBezTo>
                  <a:cubicBezTo>
                    <a:pt x="427" y="547"/>
                    <a:pt x="548" y="426"/>
                    <a:pt x="548" y="274"/>
                  </a:cubicBezTo>
                  <a:cubicBezTo>
                    <a:pt x="548" y="122"/>
                    <a:pt x="427" y="0"/>
                    <a:pt x="2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7"/>
            <p:cNvSpPr/>
            <p:nvPr/>
          </p:nvSpPr>
          <p:spPr>
            <a:xfrm>
              <a:off x="1885114" y="2301290"/>
              <a:ext cx="17470" cy="18427"/>
            </a:xfrm>
            <a:custGeom>
              <a:avLst/>
              <a:gdLst/>
              <a:ahLst/>
              <a:cxnLst/>
              <a:rect l="l" t="t" r="r" b="b"/>
              <a:pathLst>
                <a:path w="548" h="578" extrusionOk="0">
                  <a:moveTo>
                    <a:pt x="274" y="0"/>
                  </a:moveTo>
                  <a:cubicBezTo>
                    <a:pt x="122" y="0"/>
                    <a:pt x="0" y="152"/>
                    <a:pt x="0" y="274"/>
                  </a:cubicBezTo>
                  <a:cubicBezTo>
                    <a:pt x="0" y="426"/>
                    <a:pt x="122" y="578"/>
                    <a:pt x="274" y="578"/>
                  </a:cubicBezTo>
                  <a:cubicBezTo>
                    <a:pt x="426" y="578"/>
                    <a:pt x="547" y="426"/>
                    <a:pt x="547" y="274"/>
                  </a:cubicBezTo>
                  <a:cubicBezTo>
                    <a:pt x="547" y="15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7"/>
            <p:cNvSpPr/>
            <p:nvPr/>
          </p:nvSpPr>
          <p:spPr>
            <a:xfrm>
              <a:off x="2443285" y="227221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7"/>
            <p:cNvSpPr/>
            <p:nvPr/>
          </p:nvSpPr>
          <p:spPr>
            <a:xfrm>
              <a:off x="2555698" y="2080354"/>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7"/>
            <p:cNvSpPr/>
            <p:nvPr/>
          </p:nvSpPr>
          <p:spPr>
            <a:xfrm>
              <a:off x="2240746" y="2502841"/>
              <a:ext cx="17470" cy="17470"/>
            </a:xfrm>
            <a:custGeom>
              <a:avLst/>
              <a:gdLst/>
              <a:ahLst/>
              <a:cxnLst/>
              <a:rect l="l" t="t" r="r" b="b"/>
              <a:pathLst>
                <a:path w="548" h="548" extrusionOk="0">
                  <a:moveTo>
                    <a:pt x="274" y="0"/>
                  </a:moveTo>
                  <a:cubicBezTo>
                    <a:pt x="122" y="0"/>
                    <a:pt x="0" y="122"/>
                    <a:pt x="0" y="274"/>
                  </a:cubicBezTo>
                  <a:cubicBezTo>
                    <a:pt x="0" y="426"/>
                    <a:pt x="122" y="548"/>
                    <a:pt x="274" y="548"/>
                  </a:cubicBezTo>
                  <a:cubicBezTo>
                    <a:pt x="426" y="548"/>
                    <a:pt x="548" y="426"/>
                    <a:pt x="548" y="274"/>
                  </a:cubicBezTo>
                  <a:cubicBezTo>
                    <a:pt x="548"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7"/>
            <p:cNvSpPr/>
            <p:nvPr/>
          </p:nvSpPr>
          <p:spPr>
            <a:xfrm>
              <a:off x="1806623" y="2448580"/>
              <a:ext cx="17470" cy="17470"/>
            </a:xfrm>
            <a:custGeom>
              <a:avLst/>
              <a:gdLst/>
              <a:ahLst/>
              <a:cxnLst/>
              <a:rect l="l" t="t" r="r" b="b"/>
              <a:pathLst>
                <a:path w="548" h="548" extrusionOk="0">
                  <a:moveTo>
                    <a:pt x="274" y="0"/>
                  </a:moveTo>
                  <a:cubicBezTo>
                    <a:pt x="122" y="0"/>
                    <a:pt x="0" y="122"/>
                    <a:pt x="0" y="274"/>
                  </a:cubicBezTo>
                  <a:cubicBezTo>
                    <a:pt x="0" y="426"/>
                    <a:pt x="122" y="547"/>
                    <a:pt x="274" y="547"/>
                  </a:cubicBezTo>
                  <a:cubicBezTo>
                    <a:pt x="426" y="547"/>
                    <a:pt x="547" y="426"/>
                    <a:pt x="547" y="274"/>
                  </a:cubicBezTo>
                  <a:cubicBezTo>
                    <a:pt x="547" y="122"/>
                    <a:pt x="426" y="0"/>
                    <a:pt x="2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7"/>
            <p:cNvSpPr/>
            <p:nvPr/>
          </p:nvSpPr>
          <p:spPr>
            <a:xfrm>
              <a:off x="2144816" y="2396231"/>
              <a:ext cx="17470" cy="17502"/>
            </a:xfrm>
            <a:custGeom>
              <a:avLst/>
              <a:gdLst/>
              <a:ahLst/>
              <a:cxnLst/>
              <a:rect l="l" t="t" r="r" b="b"/>
              <a:pathLst>
                <a:path w="548" h="549" extrusionOk="0">
                  <a:moveTo>
                    <a:pt x="274" y="1"/>
                  </a:moveTo>
                  <a:cubicBezTo>
                    <a:pt x="122" y="1"/>
                    <a:pt x="0" y="123"/>
                    <a:pt x="0" y="275"/>
                  </a:cubicBezTo>
                  <a:cubicBezTo>
                    <a:pt x="0" y="427"/>
                    <a:pt x="122" y="548"/>
                    <a:pt x="274" y="548"/>
                  </a:cubicBezTo>
                  <a:cubicBezTo>
                    <a:pt x="426" y="548"/>
                    <a:pt x="547" y="427"/>
                    <a:pt x="547" y="275"/>
                  </a:cubicBezTo>
                  <a:cubicBezTo>
                    <a:pt x="547" y="123"/>
                    <a:pt x="426" y="1"/>
                    <a:pt x="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7"/>
            <p:cNvSpPr/>
            <p:nvPr/>
          </p:nvSpPr>
          <p:spPr>
            <a:xfrm>
              <a:off x="849206" y="2846837"/>
              <a:ext cx="165712" cy="165744"/>
            </a:xfrm>
            <a:custGeom>
              <a:avLst/>
              <a:gdLst/>
              <a:ahLst/>
              <a:cxnLst/>
              <a:rect l="l" t="t" r="r" b="b"/>
              <a:pathLst>
                <a:path w="5198" h="5199" extrusionOk="0">
                  <a:moveTo>
                    <a:pt x="2614" y="1"/>
                  </a:moveTo>
                  <a:cubicBezTo>
                    <a:pt x="1155" y="1"/>
                    <a:pt x="0" y="1156"/>
                    <a:pt x="0" y="2585"/>
                  </a:cubicBezTo>
                  <a:cubicBezTo>
                    <a:pt x="0" y="4013"/>
                    <a:pt x="1155" y="5199"/>
                    <a:pt x="2614" y="5199"/>
                  </a:cubicBezTo>
                  <a:cubicBezTo>
                    <a:pt x="2827" y="5199"/>
                    <a:pt x="3009" y="5168"/>
                    <a:pt x="3222" y="5107"/>
                  </a:cubicBezTo>
                  <a:lnTo>
                    <a:pt x="2888" y="3679"/>
                  </a:lnTo>
                  <a:cubicBezTo>
                    <a:pt x="2797" y="3679"/>
                    <a:pt x="2705" y="3709"/>
                    <a:pt x="2614" y="3709"/>
                  </a:cubicBezTo>
                  <a:cubicBezTo>
                    <a:pt x="1976" y="3709"/>
                    <a:pt x="1490" y="3192"/>
                    <a:pt x="1490" y="2585"/>
                  </a:cubicBezTo>
                  <a:cubicBezTo>
                    <a:pt x="1490" y="1977"/>
                    <a:pt x="1976" y="1460"/>
                    <a:pt x="2614" y="1460"/>
                  </a:cubicBezTo>
                  <a:cubicBezTo>
                    <a:pt x="3222" y="1460"/>
                    <a:pt x="3709" y="1977"/>
                    <a:pt x="3709" y="2585"/>
                  </a:cubicBezTo>
                  <a:cubicBezTo>
                    <a:pt x="3709" y="2706"/>
                    <a:pt x="3709" y="2797"/>
                    <a:pt x="3678" y="2889"/>
                  </a:cubicBezTo>
                  <a:lnTo>
                    <a:pt x="5076" y="3405"/>
                  </a:lnTo>
                  <a:cubicBezTo>
                    <a:pt x="5168" y="3132"/>
                    <a:pt x="5198" y="2858"/>
                    <a:pt x="5198" y="2585"/>
                  </a:cubicBezTo>
                  <a:cubicBezTo>
                    <a:pt x="5198" y="1156"/>
                    <a:pt x="4043" y="1"/>
                    <a:pt x="26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7"/>
            <p:cNvSpPr/>
            <p:nvPr/>
          </p:nvSpPr>
          <p:spPr>
            <a:xfrm>
              <a:off x="1092426" y="2846837"/>
              <a:ext cx="165744" cy="165744"/>
            </a:xfrm>
            <a:custGeom>
              <a:avLst/>
              <a:gdLst/>
              <a:ahLst/>
              <a:cxnLst/>
              <a:rect l="l" t="t" r="r" b="b"/>
              <a:pathLst>
                <a:path w="5199" h="5199" extrusionOk="0">
                  <a:moveTo>
                    <a:pt x="2615" y="1"/>
                  </a:moveTo>
                  <a:cubicBezTo>
                    <a:pt x="1156" y="1"/>
                    <a:pt x="1" y="1156"/>
                    <a:pt x="1" y="2585"/>
                  </a:cubicBezTo>
                  <a:cubicBezTo>
                    <a:pt x="1" y="4013"/>
                    <a:pt x="1156" y="5199"/>
                    <a:pt x="2615" y="5199"/>
                  </a:cubicBezTo>
                  <a:cubicBezTo>
                    <a:pt x="4043" y="5199"/>
                    <a:pt x="5198" y="4013"/>
                    <a:pt x="5198" y="2585"/>
                  </a:cubicBezTo>
                  <a:cubicBezTo>
                    <a:pt x="5198" y="2372"/>
                    <a:pt x="5168" y="2159"/>
                    <a:pt x="5137" y="1977"/>
                  </a:cubicBezTo>
                  <a:lnTo>
                    <a:pt x="3678" y="2311"/>
                  </a:lnTo>
                  <a:cubicBezTo>
                    <a:pt x="3709" y="2402"/>
                    <a:pt x="3739" y="2493"/>
                    <a:pt x="3739" y="2585"/>
                  </a:cubicBezTo>
                  <a:cubicBezTo>
                    <a:pt x="3739" y="3192"/>
                    <a:pt x="3223" y="3709"/>
                    <a:pt x="2615" y="3709"/>
                  </a:cubicBezTo>
                  <a:cubicBezTo>
                    <a:pt x="1976" y="3709"/>
                    <a:pt x="1490" y="3192"/>
                    <a:pt x="1490" y="2585"/>
                  </a:cubicBezTo>
                  <a:cubicBezTo>
                    <a:pt x="1490" y="1977"/>
                    <a:pt x="1976" y="1460"/>
                    <a:pt x="2615" y="1460"/>
                  </a:cubicBezTo>
                  <a:cubicBezTo>
                    <a:pt x="2706" y="1460"/>
                    <a:pt x="2827" y="1490"/>
                    <a:pt x="2919" y="1521"/>
                  </a:cubicBezTo>
                  <a:lnTo>
                    <a:pt x="3405" y="123"/>
                  </a:lnTo>
                  <a:cubicBezTo>
                    <a:pt x="3162" y="31"/>
                    <a:pt x="2888" y="1"/>
                    <a:pt x="2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7"/>
            <p:cNvSpPr/>
            <p:nvPr/>
          </p:nvSpPr>
          <p:spPr>
            <a:xfrm>
              <a:off x="823032" y="2355551"/>
              <a:ext cx="495192" cy="211269"/>
            </a:xfrm>
            <a:custGeom>
              <a:avLst/>
              <a:gdLst/>
              <a:ahLst/>
              <a:cxnLst/>
              <a:rect l="l" t="t" r="r" b="b"/>
              <a:pathLst>
                <a:path w="15533" h="6627" extrusionOk="0">
                  <a:moveTo>
                    <a:pt x="578" y="0"/>
                  </a:moveTo>
                  <a:cubicBezTo>
                    <a:pt x="274" y="0"/>
                    <a:pt x="1" y="244"/>
                    <a:pt x="1" y="578"/>
                  </a:cubicBezTo>
                  <a:lnTo>
                    <a:pt x="1" y="6049"/>
                  </a:lnTo>
                  <a:cubicBezTo>
                    <a:pt x="1" y="6353"/>
                    <a:pt x="274" y="6627"/>
                    <a:pt x="578" y="6627"/>
                  </a:cubicBezTo>
                  <a:lnTo>
                    <a:pt x="14955" y="6627"/>
                  </a:lnTo>
                  <a:cubicBezTo>
                    <a:pt x="15259" y="6627"/>
                    <a:pt x="15533" y="6353"/>
                    <a:pt x="15533" y="6049"/>
                  </a:cubicBezTo>
                  <a:lnTo>
                    <a:pt x="15533" y="578"/>
                  </a:lnTo>
                  <a:cubicBezTo>
                    <a:pt x="15533" y="244"/>
                    <a:pt x="15259" y="0"/>
                    <a:pt x="14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1863785" y="3296487"/>
              <a:ext cx="98860" cy="97903"/>
            </a:xfrm>
            <a:custGeom>
              <a:avLst/>
              <a:gdLst/>
              <a:ahLst/>
              <a:cxnLst/>
              <a:rect l="l" t="t" r="r" b="b"/>
              <a:pathLst>
                <a:path w="3101" h="3071" extrusionOk="0">
                  <a:moveTo>
                    <a:pt x="1551" y="0"/>
                  </a:moveTo>
                  <a:cubicBezTo>
                    <a:pt x="700" y="0"/>
                    <a:pt x="1" y="700"/>
                    <a:pt x="1" y="1520"/>
                  </a:cubicBezTo>
                  <a:cubicBezTo>
                    <a:pt x="1" y="2371"/>
                    <a:pt x="700" y="3070"/>
                    <a:pt x="1551" y="3070"/>
                  </a:cubicBezTo>
                  <a:cubicBezTo>
                    <a:pt x="2402" y="3070"/>
                    <a:pt x="3101" y="2371"/>
                    <a:pt x="3101" y="1520"/>
                  </a:cubicBezTo>
                  <a:cubicBezTo>
                    <a:pt x="3101" y="700"/>
                    <a:pt x="2402"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3136154" y="3598814"/>
              <a:ext cx="663805" cy="148306"/>
            </a:xfrm>
            <a:custGeom>
              <a:avLst/>
              <a:gdLst/>
              <a:ahLst/>
              <a:cxnLst/>
              <a:rect l="l" t="t" r="r" b="b"/>
              <a:pathLst>
                <a:path w="20822" h="4652" extrusionOk="0">
                  <a:moveTo>
                    <a:pt x="0" y="1"/>
                  </a:moveTo>
                  <a:lnTo>
                    <a:pt x="0" y="2858"/>
                  </a:lnTo>
                  <a:cubicBezTo>
                    <a:pt x="0" y="3861"/>
                    <a:pt x="4651" y="4651"/>
                    <a:pt x="10395"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7"/>
            <p:cNvSpPr/>
            <p:nvPr/>
          </p:nvSpPr>
          <p:spPr>
            <a:xfrm>
              <a:off x="3136154" y="3539707"/>
              <a:ext cx="663805" cy="114385"/>
            </a:xfrm>
            <a:custGeom>
              <a:avLst/>
              <a:gdLst/>
              <a:ahLst/>
              <a:cxnLst/>
              <a:rect l="l" t="t" r="r" b="b"/>
              <a:pathLst>
                <a:path w="20822" h="3588" extrusionOk="0">
                  <a:moveTo>
                    <a:pt x="10395" y="1"/>
                  </a:moveTo>
                  <a:cubicBezTo>
                    <a:pt x="4651" y="1"/>
                    <a:pt x="0" y="791"/>
                    <a:pt x="0" y="1794"/>
                  </a:cubicBezTo>
                  <a:cubicBezTo>
                    <a:pt x="0" y="2797"/>
                    <a:pt x="4651" y="3587"/>
                    <a:pt x="10395" y="3587"/>
                  </a:cubicBezTo>
                  <a:cubicBezTo>
                    <a:pt x="16171" y="3587"/>
                    <a:pt x="20821" y="2797"/>
                    <a:pt x="20821" y="1794"/>
                  </a:cubicBezTo>
                  <a:cubicBezTo>
                    <a:pt x="20821" y="791"/>
                    <a:pt x="16171" y="1"/>
                    <a:pt x="1039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a:off x="3203965" y="3563936"/>
              <a:ext cx="528156" cy="53335"/>
            </a:xfrm>
            <a:custGeom>
              <a:avLst/>
              <a:gdLst/>
              <a:ahLst/>
              <a:cxnLst/>
              <a:rect l="l" t="t" r="r" b="b"/>
              <a:pathLst>
                <a:path w="16567" h="1673" extrusionOk="0">
                  <a:moveTo>
                    <a:pt x="8268" y="1"/>
                  </a:moveTo>
                  <a:cubicBezTo>
                    <a:pt x="3709" y="1"/>
                    <a:pt x="1" y="396"/>
                    <a:pt x="1" y="852"/>
                  </a:cubicBezTo>
                  <a:cubicBezTo>
                    <a:pt x="1" y="1308"/>
                    <a:pt x="3709" y="1672"/>
                    <a:pt x="8268" y="1672"/>
                  </a:cubicBezTo>
                  <a:cubicBezTo>
                    <a:pt x="12858" y="1672"/>
                    <a:pt x="16566" y="1308"/>
                    <a:pt x="16566" y="852"/>
                  </a:cubicBezTo>
                  <a:cubicBezTo>
                    <a:pt x="16566" y="396"/>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3203965" y="3563936"/>
              <a:ext cx="528156" cy="34909"/>
            </a:xfrm>
            <a:custGeom>
              <a:avLst/>
              <a:gdLst/>
              <a:ahLst/>
              <a:cxnLst/>
              <a:rect l="l" t="t" r="r" b="b"/>
              <a:pathLst>
                <a:path w="16567" h="1095" extrusionOk="0">
                  <a:moveTo>
                    <a:pt x="8268" y="1"/>
                  </a:moveTo>
                  <a:cubicBezTo>
                    <a:pt x="3709" y="1"/>
                    <a:pt x="1" y="396"/>
                    <a:pt x="1" y="852"/>
                  </a:cubicBezTo>
                  <a:cubicBezTo>
                    <a:pt x="1" y="943"/>
                    <a:pt x="122" y="1004"/>
                    <a:pt x="366" y="1095"/>
                  </a:cubicBezTo>
                  <a:cubicBezTo>
                    <a:pt x="1399" y="730"/>
                    <a:pt x="4530" y="487"/>
                    <a:pt x="8268" y="487"/>
                  </a:cubicBezTo>
                  <a:cubicBezTo>
                    <a:pt x="12007" y="487"/>
                    <a:pt x="15168" y="730"/>
                    <a:pt x="16202" y="1095"/>
                  </a:cubicBezTo>
                  <a:cubicBezTo>
                    <a:pt x="16445" y="1004"/>
                    <a:pt x="16566" y="943"/>
                    <a:pt x="16566" y="852"/>
                  </a:cubicBezTo>
                  <a:cubicBezTo>
                    <a:pt x="16566" y="396"/>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7"/>
            <p:cNvSpPr/>
            <p:nvPr/>
          </p:nvSpPr>
          <p:spPr>
            <a:xfrm>
              <a:off x="3098343" y="3487390"/>
              <a:ext cx="663805" cy="149262"/>
            </a:xfrm>
            <a:custGeom>
              <a:avLst/>
              <a:gdLst/>
              <a:ahLst/>
              <a:cxnLst/>
              <a:rect l="l" t="t" r="r" b="b"/>
              <a:pathLst>
                <a:path w="20822" h="4682" extrusionOk="0">
                  <a:moveTo>
                    <a:pt x="1" y="0"/>
                  </a:moveTo>
                  <a:lnTo>
                    <a:pt x="1" y="2858"/>
                  </a:lnTo>
                  <a:cubicBezTo>
                    <a:pt x="1" y="3861"/>
                    <a:pt x="4651" y="4681"/>
                    <a:pt x="10396" y="4681"/>
                  </a:cubicBezTo>
                  <a:cubicBezTo>
                    <a:pt x="16171" y="4681"/>
                    <a:pt x="20822" y="3861"/>
                    <a:pt x="20822" y="2858"/>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7"/>
            <p:cNvSpPr/>
            <p:nvPr/>
          </p:nvSpPr>
          <p:spPr>
            <a:xfrm>
              <a:off x="3098343" y="3428283"/>
              <a:ext cx="663805" cy="114354"/>
            </a:xfrm>
            <a:custGeom>
              <a:avLst/>
              <a:gdLst/>
              <a:ahLst/>
              <a:cxnLst/>
              <a:rect l="l" t="t" r="r" b="b"/>
              <a:pathLst>
                <a:path w="20822" h="3587" extrusionOk="0">
                  <a:moveTo>
                    <a:pt x="10396" y="0"/>
                  </a:moveTo>
                  <a:cubicBezTo>
                    <a:pt x="4651" y="0"/>
                    <a:pt x="1" y="821"/>
                    <a:pt x="1" y="1794"/>
                  </a:cubicBezTo>
                  <a:cubicBezTo>
                    <a:pt x="1" y="2797"/>
                    <a:pt x="4651" y="3587"/>
                    <a:pt x="10396" y="3587"/>
                  </a:cubicBezTo>
                  <a:cubicBezTo>
                    <a:pt x="16171" y="3587"/>
                    <a:pt x="20822" y="2797"/>
                    <a:pt x="20822" y="1794"/>
                  </a:cubicBezTo>
                  <a:cubicBezTo>
                    <a:pt x="20822" y="821"/>
                    <a:pt x="16171" y="0"/>
                    <a:pt x="1039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3166186" y="3453469"/>
              <a:ext cx="528156" cy="53335"/>
            </a:xfrm>
            <a:custGeom>
              <a:avLst/>
              <a:gdLst/>
              <a:ahLst/>
              <a:cxnLst/>
              <a:rect l="l" t="t" r="r" b="b"/>
              <a:pathLst>
                <a:path w="16567" h="1673" extrusionOk="0">
                  <a:moveTo>
                    <a:pt x="8268" y="1"/>
                  </a:moveTo>
                  <a:cubicBezTo>
                    <a:pt x="3709" y="1"/>
                    <a:pt x="0" y="365"/>
                    <a:pt x="0" y="821"/>
                  </a:cubicBezTo>
                  <a:cubicBezTo>
                    <a:pt x="0"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3166186" y="3453469"/>
              <a:ext cx="528156" cy="33952"/>
            </a:xfrm>
            <a:custGeom>
              <a:avLst/>
              <a:gdLst/>
              <a:ahLst/>
              <a:cxnLst/>
              <a:rect l="l" t="t" r="r" b="b"/>
              <a:pathLst>
                <a:path w="16567" h="1065" extrusionOk="0">
                  <a:moveTo>
                    <a:pt x="8268" y="1"/>
                  </a:moveTo>
                  <a:cubicBezTo>
                    <a:pt x="3709" y="1"/>
                    <a:pt x="0" y="365"/>
                    <a:pt x="0" y="821"/>
                  </a:cubicBezTo>
                  <a:cubicBezTo>
                    <a:pt x="0" y="912"/>
                    <a:pt x="122" y="1004"/>
                    <a:pt x="365" y="1064"/>
                  </a:cubicBezTo>
                  <a:cubicBezTo>
                    <a:pt x="1399" y="730"/>
                    <a:pt x="4560" y="487"/>
                    <a:pt x="8268" y="487"/>
                  </a:cubicBezTo>
                  <a:cubicBezTo>
                    <a:pt x="12007" y="487"/>
                    <a:pt x="15168" y="730"/>
                    <a:pt x="16201" y="1064"/>
                  </a:cubicBezTo>
                  <a:cubicBezTo>
                    <a:pt x="16444" y="1004"/>
                    <a:pt x="16566" y="912"/>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3126462" y="3370132"/>
              <a:ext cx="663805" cy="149262"/>
            </a:xfrm>
            <a:custGeom>
              <a:avLst/>
              <a:gdLst/>
              <a:ahLst/>
              <a:cxnLst/>
              <a:rect l="l" t="t" r="r" b="b"/>
              <a:pathLst>
                <a:path w="20822" h="4682" extrusionOk="0">
                  <a:moveTo>
                    <a:pt x="0" y="1"/>
                  </a:moveTo>
                  <a:lnTo>
                    <a:pt x="0" y="2858"/>
                  </a:lnTo>
                  <a:cubicBezTo>
                    <a:pt x="0" y="3861"/>
                    <a:pt x="4651" y="4681"/>
                    <a:pt x="10395" y="4681"/>
                  </a:cubicBezTo>
                  <a:cubicBezTo>
                    <a:pt x="16171" y="468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3126462" y="3311025"/>
              <a:ext cx="663805" cy="115342"/>
            </a:xfrm>
            <a:custGeom>
              <a:avLst/>
              <a:gdLst/>
              <a:ahLst/>
              <a:cxnLst/>
              <a:rect l="l" t="t" r="r" b="b"/>
              <a:pathLst>
                <a:path w="20822" h="3618" extrusionOk="0">
                  <a:moveTo>
                    <a:pt x="10395" y="0"/>
                  </a:moveTo>
                  <a:cubicBezTo>
                    <a:pt x="4651" y="0"/>
                    <a:pt x="0" y="821"/>
                    <a:pt x="0" y="1794"/>
                  </a:cubicBezTo>
                  <a:cubicBezTo>
                    <a:pt x="0" y="2797"/>
                    <a:pt x="4651" y="3617"/>
                    <a:pt x="10395" y="3617"/>
                  </a:cubicBezTo>
                  <a:cubicBezTo>
                    <a:pt x="16171" y="3617"/>
                    <a:pt x="20821" y="2797"/>
                    <a:pt x="20821" y="1794"/>
                  </a:cubicBezTo>
                  <a:cubicBezTo>
                    <a:pt x="20821" y="821"/>
                    <a:pt x="16171" y="0"/>
                    <a:pt x="10395"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3194273" y="3336211"/>
              <a:ext cx="528156" cy="53335"/>
            </a:xfrm>
            <a:custGeom>
              <a:avLst/>
              <a:gdLst/>
              <a:ahLst/>
              <a:cxnLst/>
              <a:rect l="l" t="t" r="r" b="b"/>
              <a:pathLst>
                <a:path w="16567" h="1673" extrusionOk="0">
                  <a:moveTo>
                    <a:pt x="8268" y="1"/>
                  </a:moveTo>
                  <a:cubicBezTo>
                    <a:pt x="3709" y="1"/>
                    <a:pt x="1" y="365"/>
                    <a:pt x="1" y="821"/>
                  </a:cubicBezTo>
                  <a:cubicBezTo>
                    <a:pt x="1" y="1277"/>
                    <a:pt x="3709" y="1672"/>
                    <a:pt x="8268" y="1672"/>
                  </a:cubicBezTo>
                  <a:cubicBezTo>
                    <a:pt x="12858" y="1672"/>
                    <a:pt x="16566" y="1277"/>
                    <a:pt x="16566" y="821"/>
                  </a:cubicBezTo>
                  <a:cubicBezTo>
                    <a:pt x="16566" y="365"/>
                    <a:pt x="12858" y="1"/>
                    <a:pt x="8268"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3194273" y="3336211"/>
              <a:ext cx="528156" cy="33952"/>
            </a:xfrm>
            <a:custGeom>
              <a:avLst/>
              <a:gdLst/>
              <a:ahLst/>
              <a:cxnLst/>
              <a:rect l="l" t="t" r="r" b="b"/>
              <a:pathLst>
                <a:path w="16567" h="1065" extrusionOk="0">
                  <a:moveTo>
                    <a:pt x="8268" y="1"/>
                  </a:moveTo>
                  <a:cubicBezTo>
                    <a:pt x="3709" y="1"/>
                    <a:pt x="1" y="365"/>
                    <a:pt x="1" y="821"/>
                  </a:cubicBezTo>
                  <a:cubicBezTo>
                    <a:pt x="1" y="913"/>
                    <a:pt x="122" y="1004"/>
                    <a:pt x="366" y="1065"/>
                  </a:cubicBezTo>
                  <a:cubicBezTo>
                    <a:pt x="1399" y="730"/>
                    <a:pt x="4530" y="487"/>
                    <a:pt x="8268" y="487"/>
                  </a:cubicBezTo>
                  <a:cubicBezTo>
                    <a:pt x="12007" y="487"/>
                    <a:pt x="15168" y="730"/>
                    <a:pt x="16202" y="1065"/>
                  </a:cubicBezTo>
                  <a:cubicBezTo>
                    <a:pt x="16445" y="1004"/>
                    <a:pt x="16566" y="913"/>
                    <a:pt x="16566" y="821"/>
                  </a:cubicBezTo>
                  <a:cubicBezTo>
                    <a:pt x="16566" y="365"/>
                    <a:pt x="12858" y="1"/>
                    <a:pt x="826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3102233" y="3255775"/>
              <a:ext cx="663805" cy="148306"/>
            </a:xfrm>
            <a:custGeom>
              <a:avLst/>
              <a:gdLst/>
              <a:ahLst/>
              <a:cxnLst/>
              <a:rect l="l" t="t" r="r" b="b"/>
              <a:pathLst>
                <a:path w="20822" h="4652" extrusionOk="0">
                  <a:moveTo>
                    <a:pt x="0" y="1"/>
                  </a:moveTo>
                  <a:lnTo>
                    <a:pt x="0" y="2858"/>
                  </a:lnTo>
                  <a:cubicBezTo>
                    <a:pt x="0" y="3861"/>
                    <a:pt x="4651" y="4651"/>
                    <a:pt x="10426" y="4651"/>
                  </a:cubicBezTo>
                  <a:cubicBezTo>
                    <a:pt x="16171" y="4651"/>
                    <a:pt x="20821" y="3861"/>
                    <a:pt x="20821" y="2858"/>
                  </a:cubicBezTo>
                  <a:lnTo>
                    <a:pt x="2082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3102233" y="3196667"/>
              <a:ext cx="663805" cy="114385"/>
            </a:xfrm>
            <a:custGeom>
              <a:avLst/>
              <a:gdLst/>
              <a:ahLst/>
              <a:cxnLst/>
              <a:rect l="l" t="t" r="r" b="b"/>
              <a:pathLst>
                <a:path w="20822" h="3588" extrusionOk="0">
                  <a:moveTo>
                    <a:pt x="10426" y="1"/>
                  </a:moveTo>
                  <a:cubicBezTo>
                    <a:pt x="4651" y="1"/>
                    <a:pt x="0" y="791"/>
                    <a:pt x="0" y="1794"/>
                  </a:cubicBezTo>
                  <a:cubicBezTo>
                    <a:pt x="0" y="2797"/>
                    <a:pt x="4651" y="3587"/>
                    <a:pt x="10426" y="3587"/>
                  </a:cubicBezTo>
                  <a:cubicBezTo>
                    <a:pt x="16171" y="3587"/>
                    <a:pt x="20821" y="2797"/>
                    <a:pt x="20821" y="1794"/>
                  </a:cubicBezTo>
                  <a:cubicBezTo>
                    <a:pt x="20821" y="791"/>
                    <a:pt x="1617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3170043" y="3220897"/>
              <a:ext cx="528156" cy="53335"/>
            </a:xfrm>
            <a:custGeom>
              <a:avLst/>
              <a:gdLst/>
              <a:ahLst/>
              <a:cxnLst/>
              <a:rect l="l" t="t" r="r" b="b"/>
              <a:pathLst>
                <a:path w="16567" h="1673" extrusionOk="0">
                  <a:moveTo>
                    <a:pt x="8299" y="1"/>
                  </a:moveTo>
                  <a:cubicBezTo>
                    <a:pt x="3709" y="1"/>
                    <a:pt x="1" y="396"/>
                    <a:pt x="1" y="852"/>
                  </a:cubicBezTo>
                  <a:cubicBezTo>
                    <a:pt x="1" y="1308"/>
                    <a:pt x="3709" y="1672"/>
                    <a:pt x="8299" y="1672"/>
                  </a:cubicBezTo>
                  <a:cubicBezTo>
                    <a:pt x="12858" y="1672"/>
                    <a:pt x="16567" y="1308"/>
                    <a:pt x="16567" y="852"/>
                  </a:cubicBezTo>
                  <a:cubicBezTo>
                    <a:pt x="16567" y="396"/>
                    <a:pt x="12858" y="1"/>
                    <a:pt x="8299"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3170043" y="3220897"/>
              <a:ext cx="528156" cy="34909"/>
            </a:xfrm>
            <a:custGeom>
              <a:avLst/>
              <a:gdLst/>
              <a:ahLst/>
              <a:cxnLst/>
              <a:rect l="l" t="t" r="r" b="b"/>
              <a:pathLst>
                <a:path w="16567" h="1095" extrusionOk="0">
                  <a:moveTo>
                    <a:pt x="8299" y="1"/>
                  </a:moveTo>
                  <a:cubicBezTo>
                    <a:pt x="3709" y="1"/>
                    <a:pt x="1" y="396"/>
                    <a:pt x="1" y="852"/>
                  </a:cubicBezTo>
                  <a:cubicBezTo>
                    <a:pt x="1" y="943"/>
                    <a:pt x="123" y="1004"/>
                    <a:pt x="366" y="1095"/>
                  </a:cubicBezTo>
                  <a:cubicBezTo>
                    <a:pt x="1399" y="730"/>
                    <a:pt x="4560" y="487"/>
                    <a:pt x="8299" y="487"/>
                  </a:cubicBezTo>
                  <a:cubicBezTo>
                    <a:pt x="12007" y="487"/>
                    <a:pt x="15168" y="730"/>
                    <a:pt x="16202" y="1095"/>
                  </a:cubicBezTo>
                  <a:cubicBezTo>
                    <a:pt x="16445" y="1004"/>
                    <a:pt x="16567" y="943"/>
                    <a:pt x="16567" y="852"/>
                  </a:cubicBezTo>
                  <a:cubicBezTo>
                    <a:pt x="16567" y="396"/>
                    <a:pt x="1285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7"/>
            <p:cNvSpPr/>
            <p:nvPr/>
          </p:nvSpPr>
          <p:spPr>
            <a:xfrm>
              <a:off x="3130320" y="3148208"/>
              <a:ext cx="663805" cy="149262"/>
            </a:xfrm>
            <a:custGeom>
              <a:avLst/>
              <a:gdLst/>
              <a:ahLst/>
              <a:cxnLst/>
              <a:rect l="l" t="t" r="r" b="b"/>
              <a:pathLst>
                <a:path w="20822" h="4682" extrusionOk="0">
                  <a:moveTo>
                    <a:pt x="1" y="1"/>
                  </a:moveTo>
                  <a:lnTo>
                    <a:pt x="1" y="2858"/>
                  </a:lnTo>
                  <a:cubicBezTo>
                    <a:pt x="1" y="3861"/>
                    <a:pt x="4651" y="4682"/>
                    <a:pt x="10396" y="4682"/>
                  </a:cubicBezTo>
                  <a:cubicBezTo>
                    <a:pt x="16171" y="4682"/>
                    <a:pt x="20822" y="3861"/>
                    <a:pt x="2082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7"/>
            <p:cNvSpPr/>
            <p:nvPr/>
          </p:nvSpPr>
          <p:spPr>
            <a:xfrm>
              <a:off x="3130320" y="3089101"/>
              <a:ext cx="663805" cy="115342"/>
            </a:xfrm>
            <a:custGeom>
              <a:avLst/>
              <a:gdLst/>
              <a:ahLst/>
              <a:cxnLst/>
              <a:rect l="l" t="t" r="r" b="b"/>
              <a:pathLst>
                <a:path w="20822" h="3618" extrusionOk="0">
                  <a:moveTo>
                    <a:pt x="10396" y="1"/>
                  </a:moveTo>
                  <a:cubicBezTo>
                    <a:pt x="4651" y="1"/>
                    <a:pt x="1" y="821"/>
                    <a:pt x="1" y="1794"/>
                  </a:cubicBezTo>
                  <a:cubicBezTo>
                    <a:pt x="1" y="2797"/>
                    <a:pt x="4651" y="3618"/>
                    <a:pt x="10396" y="3618"/>
                  </a:cubicBezTo>
                  <a:cubicBezTo>
                    <a:pt x="16171" y="3618"/>
                    <a:pt x="20822" y="2797"/>
                    <a:pt x="20822" y="1794"/>
                  </a:cubicBezTo>
                  <a:cubicBezTo>
                    <a:pt x="20822" y="821"/>
                    <a:pt x="16171" y="1"/>
                    <a:pt x="103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3198162" y="3114319"/>
              <a:ext cx="528156" cy="53303"/>
            </a:xfrm>
            <a:custGeom>
              <a:avLst/>
              <a:gdLst/>
              <a:ahLst/>
              <a:cxnLst/>
              <a:rect l="l" t="t" r="r" b="b"/>
              <a:pathLst>
                <a:path w="16567" h="1672" extrusionOk="0">
                  <a:moveTo>
                    <a:pt x="8268" y="0"/>
                  </a:moveTo>
                  <a:cubicBezTo>
                    <a:pt x="3709" y="0"/>
                    <a:pt x="0" y="365"/>
                    <a:pt x="0" y="821"/>
                  </a:cubicBezTo>
                  <a:cubicBezTo>
                    <a:pt x="0" y="1277"/>
                    <a:pt x="3709" y="1672"/>
                    <a:pt x="8268" y="1672"/>
                  </a:cubicBezTo>
                  <a:cubicBezTo>
                    <a:pt x="12858" y="1672"/>
                    <a:pt x="16566" y="1277"/>
                    <a:pt x="16566" y="821"/>
                  </a:cubicBezTo>
                  <a:cubicBezTo>
                    <a:pt x="16566" y="365"/>
                    <a:pt x="12858" y="0"/>
                    <a:pt x="8268"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3198162" y="3114319"/>
              <a:ext cx="528156" cy="33920"/>
            </a:xfrm>
            <a:custGeom>
              <a:avLst/>
              <a:gdLst/>
              <a:ahLst/>
              <a:cxnLst/>
              <a:rect l="l" t="t" r="r" b="b"/>
              <a:pathLst>
                <a:path w="16567" h="1064" extrusionOk="0">
                  <a:moveTo>
                    <a:pt x="8268" y="0"/>
                  </a:moveTo>
                  <a:cubicBezTo>
                    <a:pt x="3709" y="0"/>
                    <a:pt x="0" y="365"/>
                    <a:pt x="0" y="821"/>
                  </a:cubicBezTo>
                  <a:cubicBezTo>
                    <a:pt x="0" y="912"/>
                    <a:pt x="122" y="1003"/>
                    <a:pt x="365" y="1064"/>
                  </a:cubicBezTo>
                  <a:cubicBezTo>
                    <a:pt x="1399" y="730"/>
                    <a:pt x="4560" y="486"/>
                    <a:pt x="8268" y="486"/>
                  </a:cubicBezTo>
                  <a:cubicBezTo>
                    <a:pt x="12007" y="486"/>
                    <a:pt x="15168" y="730"/>
                    <a:pt x="16201" y="1064"/>
                  </a:cubicBezTo>
                  <a:cubicBezTo>
                    <a:pt x="16444" y="1003"/>
                    <a:pt x="16566" y="912"/>
                    <a:pt x="16566" y="821"/>
                  </a:cubicBezTo>
                  <a:cubicBezTo>
                    <a:pt x="16566" y="365"/>
                    <a:pt x="12858" y="0"/>
                    <a:pt x="826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3097387" y="3027092"/>
              <a:ext cx="665750" cy="151302"/>
            </a:xfrm>
            <a:custGeom>
              <a:avLst/>
              <a:gdLst/>
              <a:ahLst/>
              <a:cxnLst/>
              <a:rect l="l" t="t" r="r" b="b"/>
              <a:pathLst>
                <a:path w="20883" h="4746" extrusionOk="0">
                  <a:moveTo>
                    <a:pt x="20852" y="0"/>
                  </a:moveTo>
                  <a:lnTo>
                    <a:pt x="0" y="183"/>
                  </a:lnTo>
                  <a:lnTo>
                    <a:pt x="31" y="3040"/>
                  </a:lnTo>
                  <a:cubicBezTo>
                    <a:pt x="60" y="4005"/>
                    <a:pt x="4369" y="4746"/>
                    <a:pt x="9814" y="4746"/>
                  </a:cubicBezTo>
                  <a:cubicBezTo>
                    <a:pt x="10027" y="4746"/>
                    <a:pt x="10241" y="4744"/>
                    <a:pt x="10456" y="4742"/>
                  </a:cubicBezTo>
                  <a:cubicBezTo>
                    <a:pt x="16232" y="4712"/>
                    <a:pt x="20882" y="3861"/>
                    <a:pt x="20882" y="2858"/>
                  </a:cubicBezTo>
                  <a:lnTo>
                    <a:pt x="2085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3097387" y="2970791"/>
              <a:ext cx="664762" cy="115469"/>
            </a:xfrm>
            <a:custGeom>
              <a:avLst/>
              <a:gdLst/>
              <a:ahLst/>
              <a:cxnLst/>
              <a:rect l="l" t="t" r="r" b="b"/>
              <a:pathLst>
                <a:path w="20852" h="3622" extrusionOk="0">
                  <a:moveTo>
                    <a:pt x="11068" y="0"/>
                  </a:moveTo>
                  <a:cubicBezTo>
                    <a:pt x="10856" y="0"/>
                    <a:pt x="10642" y="1"/>
                    <a:pt x="10426" y="4"/>
                  </a:cubicBezTo>
                  <a:cubicBezTo>
                    <a:pt x="4681" y="64"/>
                    <a:pt x="0" y="915"/>
                    <a:pt x="31" y="1918"/>
                  </a:cubicBezTo>
                  <a:cubicBezTo>
                    <a:pt x="31" y="2872"/>
                    <a:pt x="4532" y="3622"/>
                    <a:pt x="10124" y="3622"/>
                  </a:cubicBezTo>
                  <a:cubicBezTo>
                    <a:pt x="10234" y="3622"/>
                    <a:pt x="10345" y="3621"/>
                    <a:pt x="10456" y="3621"/>
                  </a:cubicBezTo>
                  <a:cubicBezTo>
                    <a:pt x="16201" y="3560"/>
                    <a:pt x="20852" y="2709"/>
                    <a:pt x="20852" y="1706"/>
                  </a:cubicBezTo>
                  <a:cubicBezTo>
                    <a:pt x="20852" y="740"/>
                    <a:pt x="16516" y="0"/>
                    <a:pt x="11068"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3166186" y="2995849"/>
              <a:ext cx="528156" cy="53622"/>
            </a:xfrm>
            <a:custGeom>
              <a:avLst/>
              <a:gdLst/>
              <a:ahLst/>
              <a:cxnLst/>
              <a:rect l="l" t="t" r="r" b="b"/>
              <a:pathLst>
                <a:path w="16567" h="1682" extrusionOk="0">
                  <a:moveTo>
                    <a:pt x="9330" y="1"/>
                  </a:moveTo>
                  <a:cubicBezTo>
                    <a:pt x="8982" y="1"/>
                    <a:pt x="8627" y="3"/>
                    <a:pt x="8268" y="8"/>
                  </a:cubicBezTo>
                  <a:cubicBezTo>
                    <a:pt x="3709" y="38"/>
                    <a:pt x="0" y="464"/>
                    <a:pt x="0" y="920"/>
                  </a:cubicBezTo>
                  <a:cubicBezTo>
                    <a:pt x="0" y="1356"/>
                    <a:pt x="3402" y="1682"/>
                    <a:pt x="7721" y="1682"/>
                  </a:cubicBezTo>
                  <a:cubicBezTo>
                    <a:pt x="7912" y="1682"/>
                    <a:pt x="8104" y="1681"/>
                    <a:pt x="8298" y="1680"/>
                  </a:cubicBezTo>
                  <a:cubicBezTo>
                    <a:pt x="12858" y="1619"/>
                    <a:pt x="16566" y="1224"/>
                    <a:pt x="16566" y="768"/>
                  </a:cubicBezTo>
                  <a:cubicBezTo>
                    <a:pt x="16566" y="320"/>
                    <a:pt x="13394" y="1"/>
                    <a:pt x="9330" y="1"/>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3165198" y="2995052"/>
              <a:ext cx="528156" cy="36917"/>
            </a:xfrm>
            <a:custGeom>
              <a:avLst/>
              <a:gdLst/>
              <a:ahLst/>
              <a:cxnLst/>
              <a:rect l="l" t="t" r="r" b="b"/>
              <a:pathLst>
                <a:path w="16567" h="1158" extrusionOk="0">
                  <a:moveTo>
                    <a:pt x="8872" y="1"/>
                  </a:moveTo>
                  <a:cubicBezTo>
                    <a:pt x="8683" y="1"/>
                    <a:pt x="8492" y="1"/>
                    <a:pt x="8299" y="2"/>
                  </a:cubicBezTo>
                  <a:cubicBezTo>
                    <a:pt x="3709" y="63"/>
                    <a:pt x="1" y="458"/>
                    <a:pt x="31" y="914"/>
                  </a:cubicBezTo>
                  <a:cubicBezTo>
                    <a:pt x="31" y="1005"/>
                    <a:pt x="153" y="1097"/>
                    <a:pt x="366" y="1157"/>
                  </a:cubicBezTo>
                  <a:cubicBezTo>
                    <a:pt x="1399" y="823"/>
                    <a:pt x="4560" y="550"/>
                    <a:pt x="8299" y="489"/>
                  </a:cubicBezTo>
                  <a:cubicBezTo>
                    <a:pt x="8536" y="487"/>
                    <a:pt x="8772" y="486"/>
                    <a:pt x="9004" y="486"/>
                  </a:cubicBezTo>
                  <a:cubicBezTo>
                    <a:pt x="12431" y="486"/>
                    <a:pt x="15264" y="692"/>
                    <a:pt x="16232" y="1005"/>
                  </a:cubicBezTo>
                  <a:cubicBezTo>
                    <a:pt x="16445" y="945"/>
                    <a:pt x="16567" y="854"/>
                    <a:pt x="16567" y="762"/>
                  </a:cubicBezTo>
                  <a:cubicBezTo>
                    <a:pt x="16567" y="326"/>
                    <a:pt x="13165" y="1"/>
                    <a:pt x="8872"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3130320" y="2922427"/>
              <a:ext cx="664794" cy="152291"/>
            </a:xfrm>
            <a:custGeom>
              <a:avLst/>
              <a:gdLst/>
              <a:ahLst/>
              <a:cxnLst/>
              <a:rect l="l" t="t" r="r" b="b"/>
              <a:pathLst>
                <a:path w="20853" h="4777" extrusionOk="0">
                  <a:moveTo>
                    <a:pt x="20822" y="1"/>
                  </a:moveTo>
                  <a:lnTo>
                    <a:pt x="1" y="214"/>
                  </a:lnTo>
                  <a:lnTo>
                    <a:pt x="31" y="3071"/>
                  </a:lnTo>
                  <a:cubicBezTo>
                    <a:pt x="31" y="4036"/>
                    <a:pt x="4367" y="4776"/>
                    <a:pt x="9815" y="4776"/>
                  </a:cubicBezTo>
                  <a:cubicBezTo>
                    <a:pt x="10027" y="4776"/>
                    <a:pt x="10241" y="4775"/>
                    <a:pt x="10457" y="4773"/>
                  </a:cubicBezTo>
                  <a:cubicBezTo>
                    <a:pt x="16202" y="4712"/>
                    <a:pt x="20852" y="3861"/>
                    <a:pt x="20852" y="2858"/>
                  </a:cubicBezTo>
                  <a:lnTo>
                    <a:pt x="2082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3130320" y="2867082"/>
              <a:ext cx="664794" cy="114609"/>
            </a:xfrm>
            <a:custGeom>
              <a:avLst/>
              <a:gdLst/>
              <a:ahLst/>
              <a:cxnLst/>
              <a:rect l="l" t="t" r="r" b="b"/>
              <a:pathLst>
                <a:path w="20853" h="3595" extrusionOk="0">
                  <a:moveTo>
                    <a:pt x="11038" y="1"/>
                  </a:moveTo>
                  <a:cubicBezTo>
                    <a:pt x="10826" y="1"/>
                    <a:pt x="10612" y="2"/>
                    <a:pt x="10396" y="4"/>
                  </a:cubicBezTo>
                  <a:cubicBezTo>
                    <a:pt x="4651" y="35"/>
                    <a:pt x="1" y="886"/>
                    <a:pt x="1" y="1889"/>
                  </a:cubicBezTo>
                  <a:cubicBezTo>
                    <a:pt x="1" y="2854"/>
                    <a:pt x="4337" y="3594"/>
                    <a:pt x="9784" y="3594"/>
                  </a:cubicBezTo>
                  <a:cubicBezTo>
                    <a:pt x="9997" y="3594"/>
                    <a:pt x="10211" y="3593"/>
                    <a:pt x="10426" y="3591"/>
                  </a:cubicBezTo>
                  <a:cubicBezTo>
                    <a:pt x="16202" y="3530"/>
                    <a:pt x="20852" y="2679"/>
                    <a:pt x="20822" y="1706"/>
                  </a:cubicBezTo>
                  <a:cubicBezTo>
                    <a:pt x="20822" y="741"/>
                    <a:pt x="16486" y="1"/>
                    <a:pt x="11038"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3198162" y="2891375"/>
              <a:ext cx="528156" cy="53431"/>
            </a:xfrm>
            <a:custGeom>
              <a:avLst/>
              <a:gdLst/>
              <a:ahLst/>
              <a:cxnLst/>
              <a:rect l="l" t="t" r="r" b="b"/>
              <a:pathLst>
                <a:path w="16567" h="1676" extrusionOk="0">
                  <a:moveTo>
                    <a:pt x="8845" y="0"/>
                  </a:moveTo>
                  <a:cubicBezTo>
                    <a:pt x="8654" y="0"/>
                    <a:pt x="8462" y="1"/>
                    <a:pt x="8268" y="2"/>
                  </a:cubicBezTo>
                  <a:cubicBezTo>
                    <a:pt x="3709" y="63"/>
                    <a:pt x="0" y="458"/>
                    <a:pt x="0" y="914"/>
                  </a:cubicBezTo>
                  <a:cubicBezTo>
                    <a:pt x="0" y="1351"/>
                    <a:pt x="3430" y="1676"/>
                    <a:pt x="7725" y="1676"/>
                  </a:cubicBezTo>
                  <a:cubicBezTo>
                    <a:pt x="7915" y="1676"/>
                    <a:pt x="8106" y="1675"/>
                    <a:pt x="8298" y="1674"/>
                  </a:cubicBezTo>
                  <a:cubicBezTo>
                    <a:pt x="12858" y="1643"/>
                    <a:pt x="16566" y="1218"/>
                    <a:pt x="16566" y="762"/>
                  </a:cubicBezTo>
                  <a:cubicBezTo>
                    <a:pt x="16566" y="325"/>
                    <a:pt x="13165" y="0"/>
                    <a:pt x="8845" y="0"/>
                  </a:cubicBezTo>
                  <a:close/>
                </a:path>
              </a:pathLst>
            </a:custGeom>
            <a:solidFill>
              <a:srgbClr val="FD9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3198162" y="2891216"/>
              <a:ext cx="528156" cy="37076"/>
            </a:xfrm>
            <a:custGeom>
              <a:avLst/>
              <a:gdLst/>
              <a:ahLst/>
              <a:cxnLst/>
              <a:rect l="l" t="t" r="r" b="b"/>
              <a:pathLst>
                <a:path w="16567" h="1163" extrusionOk="0">
                  <a:moveTo>
                    <a:pt x="9265" y="0"/>
                  </a:moveTo>
                  <a:cubicBezTo>
                    <a:pt x="8938" y="0"/>
                    <a:pt x="8606" y="3"/>
                    <a:pt x="8268" y="7"/>
                  </a:cubicBezTo>
                  <a:cubicBezTo>
                    <a:pt x="3709" y="38"/>
                    <a:pt x="0" y="463"/>
                    <a:pt x="0" y="919"/>
                  </a:cubicBezTo>
                  <a:cubicBezTo>
                    <a:pt x="0" y="1010"/>
                    <a:pt x="122" y="1071"/>
                    <a:pt x="365" y="1162"/>
                  </a:cubicBezTo>
                  <a:cubicBezTo>
                    <a:pt x="1399" y="797"/>
                    <a:pt x="4529" y="524"/>
                    <a:pt x="8268" y="493"/>
                  </a:cubicBezTo>
                  <a:cubicBezTo>
                    <a:pt x="8505" y="492"/>
                    <a:pt x="8741" y="491"/>
                    <a:pt x="8973" y="491"/>
                  </a:cubicBezTo>
                  <a:cubicBezTo>
                    <a:pt x="12400" y="491"/>
                    <a:pt x="15234" y="697"/>
                    <a:pt x="16201" y="1010"/>
                  </a:cubicBezTo>
                  <a:cubicBezTo>
                    <a:pt x="16444" y="919"/>
                    <a:pt x="16566" y="858"/>
                    <a:pt x="16566" y="767"/>
                  </a:cubicBezTo>
                  <a:cubicBezTo>
                    <a:pt x="16566" y="345"/>
                    <a:pt x="13383" y="0"/>
                    <a:pt x="9265"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a:off x="3130320" y="2811003"/>
              <a:ext cx="664794" cy="152259"/>
            </a:xfrm>
            <a:custGeom>
              <a:avLst/>
              <a:gdLst/>
              <a:ahLst/>
              <a:cxnLst/>
              <a:rect l="l" t="t" r="r" b="b"/>
              <a:pathLst>
                <a:path w="20853" h="4776" extrusionOk="0">
                  <a:moveTo>
                    <a:pt x="20822" y="0"/>
                  </a:moveTo>
                  <a:lnTo>
                    <a:pt x="1" y="183"/>
                  </a:lnTo>
                  <a:lnTo>
                    <a:pt x="31" y="3070"/>
                  </a:lnTo>
                  <a:cubicBezTo>
                    <a:pt x="31" y="4008"/>
                    <a:pt x="4379" y="4776"/>
                    <a:pt x="9837" y="4776"/>
                  </a:cubicBezTo>
                  <a:cubicBezTo>
                    <a:pt x="10042" y="4776"/>
                    <a:pt x="10249" y="4775"/>
                    <a:pt x="10457" y="4772"/>
                  </a:cubicBezTo>
                  <a:cubicBezTo>
                    <a:pt x="16202" y="4712"/>
                    <a:pt x="20852" y="3861"/>
                    <a:pt x="20852" y="2857"/>
                  </a:cubicBezTo>
                  <a:lnTo>
                    <a:pt x="2082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3130320" y="2754765"/>
              <a:ext cx="664794" cy="115469"/>
            </a:xfrm>
            <a:custGeom>
              <a:avLst/>
              <a:gdLst/>
              <a:ahLst/>
              <a:cxnLst/>
              <a:rect l="l" t="t" r="r" b="b"/>
              <a:pathLst>
                <a:path w="20853" h="3622" extrusionOk="0">
                  <a:moveTo>
                    <a:pt x="10729" y="0"/>
                  </a:moveTo>
                  <a:cubicBezTo>
                    <a:pt x="10618" y="0"/>
                    <a:pt x="10507" y="1"/>
                    <a:pt x="10396" y="1"/>
                  </a:cubicBezTo>
                  <a:cubicBezTo>
                    <a:pt x="4651" y="62"/>
                    <a:pt x="1" y="913"/>
                    <a:pt x="1" y="1916"/>
                  </a:cubicBezTo>
                  <a:cubicBezTo>
                    <a:pt x="1" y="2882"/>
                    <a:pt x="4337" y="3622"/>
                    <a:pt x="9784" y="3622"/>
                  </a:cubicBezTo>
                  <a:cubicBezTo>
                    <a:pt x="9997" y="3622"/>
                    <a:pt x="10211" y="3621"/>
                    <a:pt x="10426" y="3618"/>
                  </a:cubicBezTo>
                  <a:cubicBezTo>
                    <a:pt x="16202" y="3558"/>
                    <a:pt x="20852" y="2707"/>
                    <a:pt x="20822" y="1703"/>
                  </a:cubicBezTo>
                  <a:cubicBezTo>
                    <a:pt x="20822" y="750"/>
                    <a:pt x="16320" y="0"/>
                    <a:pt x="10729"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7"/>
            <p:cNvSpPr/>
            <p:nvPr/>
          </p:nvSpPr>
          <p:spPr>
            <a:xfrm>
              <a:off x="3198162" y="2779919"/>
              <a:ext cx="528156" cy="53463"/>
            </a:xfrm>
            <a:custGeom>
              <a:avLst/>
              <a:gdLst/>
              <a:ahLst/>
              <a:cxnLst/>
              <a:rect l="l" t="t" r="r" b="b"/>
              <a:pathLst>
                <a:path w="16567" h="1677" extrusionOk="0">
                  <a:moveTo>
                    <a:pt x="8845" y="1"/>
                  </a:moveTo>
                  <a:cubicBezTo>
                    <a:pt x="8654" y="1"/>
                    <a:pt x="8462" y="1"/>
                    <a:pt x="8268" y="3"/>
                  </a:cubicBezTo>
                  <a:cubicBezTo>
                    <a:pt x="3709" y="33"/>
                    <a:pt x="0" y="459"/>
                    <a:pt x="0" y="914"/>
                  </a:cubicBezTo>
                  <a:cubicBezTo>
                    <a:pt x="0" y="1351"/>
                    <a:pt x="3430" y="1676"/>
                    <a:pt x="7725" y="1676"/>
                  </a:cubicBezTo>
                  <a:cubicBezTo>
                    <a:pt x="7915" y="1676"/>
                    <a:pt x="8106" y="1676"/>
                    <a:pt x="8298" y="1674"/>
                  </a:cubicBezTo>
                  <a:cubicBezTo>
                    <a:pt x="12858" y="1614"/>
                    <a:pt x="16566" y="1218"/>
                    <a:pt x="16566" y="763"/>
                  </a:cubicBezTo>
                  <a:cubicBezTo>
                    <a:pt x="16566" y="326"/>
                    <a:pt x="13165" y="1"/>
                    <a:pt x="8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3198162" y="2779760"/>
              <a:ext cx="528156" cy="37076"/>
            </a:xfrm>
            <a:custGeom>
              <a:avLst/>
              <a:gdLst/>
              <a:ahLst/>
              <a:cxnLst/>
              <a:rect l="l" t="t" r="r" b="b"/>
              <a:pathLst>
                <a:path w="16567" h="1163" extrusionOk="0">
                  <a:moveTo>
                    <a:pt x="9336" y="0"/>
                  </a:moveTo>
                  <a:cubicBezTo>
                    <a:pt x="8986" y="0"/>
                    <a:pt x="8630" y="3"/>
                    <a:pt x="8268" y="8"/>
                  </a:cubicBezTo>
                  <a:cubicBezTo>
                    <a:pt x="3709" y="38"/>
                    <a:pt x="0" y="464"/>
                    <a:pt x="0" y="919"/>
                  </a:cubicBezTo>
                  <a:cubicBezTo>
                    <a:pt x="0" y="1011"/>
                    <a:pt x="122" y="1071"/>
                    <a:pt x="365" y="1163"/>
                  </a:cubicBezTo>
                  <a:cubicBezTo>
                    <a:pt x="1399" y="798"/>
                    <a:pt x="4529" y="524"/>
                    <a:pt x="8268" y="494"/>
                  </a:cubicBezTo>
                  <a:cubicBezTo>
                    <a:pt x="8505" y="492"/>
                    <a:pt x="8741" y="491"/>
                    <a:pt x="8973" y="491"/>
                  </a:cubicBezTo>
                  <a:cubicBezTo>
                    <a:pt x="12400" y="491"/>
                    <a:pt x="15234" y="698"/>
                    <a:pt x="16201" y="1011"/>
                  </a:cubicBezTo>
                  <a:cubicBezTo>
                    <a:pt x="16444" y="919"/>
                    <a:pt x="16566" y="828"/>
                    <a:pt x="16566" y="768"/>
                  </a:cubicBezTo>
                  <a:cubicBezTo>
                    <a:pt x="16566" y="320"/>
                    <a:pt x="13419" y="0"/>
                    <a:pt x="9336"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2832839" y="3793607"/>
              <a:ext cx="666706" cy="156053"/>
            </a:xfrm>
            <a:custGeom>
              <a:avLst/>
              <a:gdLst/>
              <a:ahLst/>
              <a:cxnLst/>
              <a:rect l="l" t="t" r="r" b="b"/>
              <a:pathLst>
                <a:path w="20913" h="4895" extrusionOk="0">
                  <a:moveTo>
                    <a:pt x="0" y="0"/>
                  </a:moveTo>
                  <a:lnTo>
                    <a:pt x="0" y="3010"/>
                  </a:lnTo>
                  <a:cubicBezTo>
                    <a:pt x="0" y="4043"/>
                    <a:pt x="4681" y="4894"/>
                    <a:pt x="10456" y="4894"/>
                  </a:cubicBezTo>
                  <a:cubicBezTo>
                    <a:pt x="16232" y="4894"/>
                    <a:pt x="20912" y="4043"/>
                    <a:pt x="20912" y="3010"/>
                  </a:cubicBezTo>
                  <a:lnTo>
                    <a:pt x="2091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3476260" y="3753883"/>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3435580"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3389066" y="3753883"/>
              <a:ext cx="15526" cy="219016"/>
            </a:xfrm>
            <a:custGeom>
              <a:avLst/>
              <a:gdLst/>
              <a:ahLst/>
              <a:cxnLst/>
              <a:rect l="l" t="t" r="r" b="b"/>
              <a:pathLst>
                <a:path w="487" h="6870" extrusionOk="0">
                  <a:moveTo>
                    <a:pt x="0" y="0"/>
                  </a:moveTo>
                  <a:lnTo>
                    <a:pt x="0"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3330915" y="3753883"/>
              <a:ext cx="15526" cy="219016"/>
            </a:xfrm>
            <a:custGeom>
              <a:avLst/>
              <a:gdLst/>
              <a:ahLst/>
              <a:cxnLst/>
              <a:rect l="l" t="t" r="r" b="b"/>
              <a:pathLst>
                <a:path w="487"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3266005" y="3753883"/>
              <a:ext cx="16482" cy="219016"/>
            </a:xfrm>
            <a:custGeom>
              <a:avLst/>
              <a:gdLst/>
              <a:ahLst/>
              <a:cxnLst/>
              <a:rect l="l" t="t" r="r" b="b"/>
              <a:pathLst>
                <a:path w="517" h="6870" extrusionOk="0">
                  <a:moveTo>
                    <a:pt x="0" y="0"/>
                  </a:moveTo>
                  <a:lnTo>
                    <a:pt x="0"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3196218" y="3753883"/>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2832839" y="3731599"/>
              <a:ext cx="666706" cy="120188"/>
            </a:xfrm>
            <a:custGeom>
              <a:avLst/>
              <a:gdLst/>
              <a:ahLst/>
              <a:cxnLst/>
              <a:rect l="l" t="t" r="r" b="b"/>
              <a:pathLst>
                <a:path w="20913" h="3770" extrusionOk="0">
                  <a:moveTo>
                    <a:pt x="10456" y="0"/>
                  </a:moveTo>
                  <a:cubicBezTo>
                    <a:pt x="4681" y="0"/>
                    <a:pt x="0" y="851"/>
                    <a:pt x="0" y="1885"/>
                  </a:cubicBezTo>
                  <a:cubicBezTo>
                    <a:pt x="0" y="2918"/>
                    <a:pt x="4681" y="3769"/>
                    <a:pt x="10456" y="3769"/>
                  </a:cubicBezTo>
                  <a:cubicBezTo>
                    <a:pt x="16232" y="3769"/>
                    <a:pt x="20912" y="2918"/>
                    <a:pt x="20912" y="1885"/>
                  </a:cubicBezTo>
                  <a:cubicBezTo>
                    <a:pt x="20912" y="85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2901638" y="3757741"/>
              <a:ext cx="529112" cy="55280"/>
            </a:xfrm>
            <a:custGeom>
              <a:avLst/>
              <a:gdLst/>
              <a:ahLst/>
              <a:cxnLst/>
              <a:rect l="l" t="t" r="r" b="b"/>
              <a:pathLst>
                <a:path w="16597" h="1734" extrusionOk="0">
                  <a:moveTo>
                    <a:pt x="8298" y="1"/>
                  </a:moveTo>
                  <a:cubicBezTo>
                    <a:pt x="3709" y="1"/>
                    <a:pt x="0" y="396"/>
                    <a:pt x="0" y="852"/>
                  </a:cubicBezTo>
                  <a:cubicBezTo>
                    <a:pt x="0" y="1338"/>
                    <a:pt x="3709" y="1733"/>
                    <a:pt x="8298" y="1733"/>
                  </a:cubicBezTo>
                  <a:cubicBezTo>
                    <a:pt x="12888" y="1733"/>
                    <a:pt x="16596" y="1338"/>
                    <a:pt x="16596" y="85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2901638" y="3757741"/>
              <a:ext cx="529112" cy="35897"/>
            </a:xfrm>
            <a:custGeom>
              <a:avLst/>
              <a:gdLst/>
              <a:ahLst/>
              <a:cxnLst/>
              <a:rect l="l" t="t" r="r" b="b"/>
              <a:pathLst>
                <a:path w="16597" h="1126" extrusionOk="0">
                  <a:moveTo>
                    <a:pt x="8298" y="1"/>
                  </a:moveTo>
                  <a:cubicBezTo>
                    <a:pt x="3709" y="1"/>
                    <a:pt x="0" y="396"/>
                    <a:pt x="0" y="852"/>
                  </a:cubicBezTo>
                  <a:cubicBezTo>
                    <a:pt x="0" y="943"/>
                    <a:pt x="122" y="1034"/>
                    <a:pt x="365" y="1125"/>
                  </a:cubicBezTo>
                  <a:cubicBezTo>
                    <a:pt x="1399" y="761"/>
                    <a:pt x="4560" y="487"/>
                    <a:pt x="8298" y="487"/>
                  </a:cubicBezTo>
                  <a:cubicBezTo>
                    <a:pt x="12037" y="487"/>
                    <a:pt x="15229" y="761"/>
                    <a:pt x="16262" y="1125"/>
                  </a:cubicBezTo>
                  <a:cubicBezTo>
                    <a:pt x="16475" y="1034"/>
                    <a:pt x="16596" y="943"/>
                    <a:pt x="16596" y="85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2793115" y="3667613"/>
              <a:ext cx="665718" cy="156053"/>
            </a:xfrm>
            <a:custGeom>
              <a:avLst/>
              <a:gdLst/>
              <a:ahLst/>
              <a:cxnLst/>
              <a:rect l="l" t="t" r="r" b="b"/>
              <a:pathLst>
                <a:path w="20882" h="4895" extrusionOk="0">
                  <a:moveTo>
                    <a:pt x="0" y="1"/>
                  </a:moveTo>
                  <a:lnTo>
                    <a:pt x="0" y="3010"/>
                  </a:lnTo>
                  <a:cubicBezTo>
                    <a:pt x="0" y="4044"/>
                    <a:pt x="4681" y="4895"/>
                    <a:pt x="10456" y="4895"/>
                  </a:cubicBezTo>
                  <a:cubicBezTo>
                    <a:pt x="16201" y="4895"/>
                    <a:pt x="20882" y="4044"/>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2799874" y="3627890"/>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2841542"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2888057"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3079948"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3436536"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3394868" y="3627890"/>
              <a:ext cx="16514" cy="219047"/>
            </a:xfrm>
            <a:custGeom>
              <a:avLst/>
              <a:gdLst/>
              <a:ahLst/>
              <a:cxnLst/>
              <a:rect l="l" t="t" r="r" b="b"/>
              <a:pathLst>
                <a:path w="518" h="6871" extrusionOk="0">
                  <a:moveTo>
                    <a:pt x="1" y="1"/>
                  </a:moveTo>
                  <a:lnTo>
                    <a:pt x="1" y="6870"/>
                  </a:lnTo>
                  <a:lnTo>
                    <a:pt x="517" y="6870"/>
                  </a:lnTo>
                  <a:lnTo>
                    <a:pt x="51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3348354"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3290235" y="3627890"/>
              <a:ext cx="15526" cy="219047"/>
            </a:xfrm>
            <a:custGeom>
              <a:avLst/>
              <a:gdLst/>
              <a:ahLst/>
              <a:cxnLst/>
              <a:rect l="l" t="t" r="r" b="b"/>
              <a:pathLst>
                <a:path w="487" h="6871" extrusionOk="0">
                  <a:moveTo>
                    <a:pt x="0" y="1"/>
                  </a:moveTo>
                  <a:lnTo>
                    <a:pt x="0" y="6870"/>
                  </a:lnTo>
                  <a:lnTo>
                    <a:pt x="486" y="6870"/>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3226250" y="3627890"/>
              <a:ext cx="15557" cy="219047"/>
            </a:xfrm>
            <a:custGeom>
              <a:avLst/>
              <a:gdLst/>
              <a:ahLst/>
              <a:cxnLst/>
              <a:rect l="l" t="t" r="r" b="b"/>
              <a:pathLst>
                <a:path w="488" h="6871" extrusionOk="0">
                  <a:moveTo>
                    <a:pt x="1" y="1"/>
                  </a:moveTo>
                  <a:lnTo>
                    <a:pt x="1"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3156494" y="3627890"/>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2793115" y="3605605"/>
              <a:ext cx="665718" cy="120188"/>
            </a:xfrm>
            <a:custGeom>
              <a:avLst/>
              <a:gdLst/>
              <a:ahLst/>
              <a:cxnLst/>
              <a:rect l="l" t="t" r="r" b="b"/>
              <a:pathLst>
                <a:path w="20882" h="3770" extrusionOk="0">
                  <a:moveTo>
                    <a:pt x="10456" y="1"/>
                  </a:moveTo>
                  <a:cubicBezTo>
                    <a:pt x="4681" y="1"/>
                    <a:pt x="0" y="852"/>
                    <a:pt x="0" y="1885"/>
                  </a:cubicBezTo>
                  <a:cubicBezTo>
                    <a:pt x="0" y="2919"/>
                    <a:pt x="4681" y="3770"/>
                    <a:pt x="10456" y="3770"/>
                  </a:cubicBezTo>
                  <a:cubicBezTo>
                    <a:pt x="16201" y="3770"/>
                    <a:pt x="20882" y="2919"/>
                    <a:pt x="20882" y="1885"/>
                  </a:cubicBezTo>
                  <a:cubicBezTo>
                    <a:pt x="20882" y="852"/>
                    <a:pt x="16201" y="1"/>
                    <a:pt x="1045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2860926" y="3631779"/>
              <a:ext cx="530101" cy="55248"/>
            </a:xfrm>
            <a:custGeom>
              <a:avLst/>
              <a:gdLst/>
              <a:ahLst/>
              <a:cxnLst/>
              <a:rect l="l" t="t" r="r" b="b"/>
              <a:pathLst>
                <a:path w="16628" h="1733" extrusionOk="0">
                  <a:moveTo>
                    <a:pt x="8329" y="0"/>
                  </a:moveTo>
                  <a:cubicBezTo>
                    <a:pt x="3739" y="0"/>
                    <a:pt x="1" y="395"/>
                    <a:pt x="1" y="882"/>
                  </a:cubicBezTo>
                  <a:cubicBezTo>
                    <a:pt x="1" y="1338"/>
                    <a:pt x="3739" y="1733"/>
                    <a:pt x="8329" y="1733"/>
                  </a:cubicBezTo>
                  <a:cubicBezTo>
                    <a:pt x="12919" y="1733"/>
                    <a:pt x="16627" y="1338"/>
                    <a:pt x="16627" y="882"/>
                  </a:cubicBezTo>
                  <a:cubicBezTo>
                    <a:pt x="16627" y="395"/>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2860926" y="3631779"/>
              <a:ext cx="530101" cy="35865"/>
            </a:xfrm>
            <a:custGeom>
              <a:avLst/>
              <a:gdLst/>
              <a:ahLst/>
              <a:cxnLst/>
              <a:rect l="l" t="t" r="r" b="b"/>
              <a:pathLst>
                <a:path w="16628" h="1125" extrusionOk="0">
                  <a:moveTo>
                    <a:pt x="8329" y="0"/>
                  </a:moveTo>
                  <a:cubicBezTo>
                    <a:pt x="3739" y="0"/>
                    <a:pt x="1" y="395"/>
                    <a:pt x="1" y="882"/>
                  </a:cubicBezTo>
                  <a:cubicBezTo>
                    <a:pt x="1" y="943"/>
                    <a:pt x="122" y="1034"/>
                    <a:pt x="365" y="1125"/>
                  </a:cubicBezTo>
                  <a:cubicBezTo>
                    <a:pt x="1399" y="760"/>
                    <a:pt x="4560" y="487"/>
                    <a:pt x="8329" y="487"/>
                  </a:cubicBezTo>
                  <a:cubicBezTo>
                    <a:pt x="12068" y="487"/>
                    <a:pt x="15229" y="760"/>
                    <a:pt x="16262" y="1125"/>
                  </a:cubicBezTo>
                  <a:cubicBezTo>
                    <a:pt x="16506" y="1034"/>
                    <a:pt x="16627" y="943"/>
                    <a:pt x="16627" y="882"/>
                  </a:cubicBezTo>
                  <a:cubicBezTo>
                    <a:pt x="16627" y="395"/>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2827993" y="3558134"/>
              <a:ext cx="666706" cy="156021"/>
            </a:xfrm>
            <a:custGeom>
              <a:avLst/>
              <a:gdLst/>
              <a:ahLst/>
              <a:cxnLst/>
              <a:rect l="l" t="t" r="r" b="b"/>
              <a:pathLst>
                <a:path w="20913" h="4894" extrusionOk="0">
                  <a:moveTo>
                    <a:pt x="0" y="0"/>
                  </a:moveTo>
                  <a:lnTo>
                    <a:pt x="0" y="3009"/>
                  </a:lnTo>
                  <a:cubicBezTo>
                    <a:pt x="0" y="4073"/>
                    <a:pt x="4681" y="4894"/>
                    <a:pt x="10456" y="4894"/>
                  </a:cubicBezTo>
                  <a:cubicBezTo>
                    <a:pt x="16232" y="4894"/>
                    <a:pt x="20913" y="4073"/>
                    <a:pt x="20913" y="3009"/>
                  </a:cubicBezTo>
                  <a:lnTo>
                    <a:pt x="2091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7"/>
            <p:cNvSpPr/>
            <p:nvPr/>
          </p:nvSpPr>
          <p:spPr>
            <a:xfrm>
              <a:off x="283574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7"/>
            <p:cNvSpPr/>
            <p:nvPr/>
          </p:nvSpPr>
          <p:spPr>
            <a:xfrm>
              <a:off x="2876452"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2922966"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3114826" y="3518410"/>
              <a:ext cx="16514" cy="219972"/>
            </a:xfrm>
            <a:custGeom>
              <a:avLst/>
              <a:gdLst/>
              <a:ahLst/>
              <a:cxnLst/>
              <a:rect l="l" t="t" r="r" b="b"/>
              <a:pathLst>
                <a:path w="518"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7"/>
            <p:cNvSpPr/>
            <p:nvPr/>
          </p:nvSpPr>
          <p:spPr>
            <a:xfrm>
              <a:off x="3471446" y="3518410"/>
              <a:ext cx="15526" cy="219972"/>
            </a:xfrm>
            <a:custGeom>
              <a:avLst/>
              <a:gdLst/>
              <a:ahLst/>
              <a:cxnLst/>
              <a:rect l="l" t="t" r="r" b="b"/>
              <a:pathLst>
                <a:path w="487" h="6900"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a:off x="3430734"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7"/>
            <p:cNvSpPr/>
            <p:nvPr/>
          </p:nvSpPr>
          <p:spPr>
            <a:xfrm>
              <a:off x="3384220" y="3518410"/>
              <a:ext cx="15526" cy="219972"/>
            </a:xfrm>
            <a:custGeom>
              <a:avLst/>
              <a:gdLst/>
              <a:ahLst/>
              <a:cxnLst/>
              <a:rect l="l" t="t" r="r" b="b"/>
              <a:pathLst>
                <a:path w="487" h="6900"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a:off x="3326069" y="3518410"/>
              <a:ext cx="15526" cy="219972"/>
            </a:xfrm>
            <a:custGeom>
              <a:avLst/>
              <a:gdLst/>
              <a:ahLst/>
              <a:cxnLst/>
              <a:rect l="l" t="t" r="r" b="b"/>
              <a:pathLst>
                <a:path w="487" h="6900" extrusionOk="0">
                  <a:moveTo>
                    <a:pt x="1" y="0"/>
                  </a:moveTo>
                  <a:lnTo>
                    <a:pt x="1"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3261159" y="3518410"/>
              <a:ext cx="16482" cy="219972"/>
            </a:xfrm>
            <a:custGeom>
              <a:avLst/>
              <a:gdLst/>
              <a:ahLst/>
              <a:cxnLst/>
              <a:rect l="l" t="t" r="r" b="b"/>
              <a:pathLst>
                <a:path w="517" h="6900"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3191372" y="3518410"/>
              <a:ext cx="16514" cy="219972"/>
            </a:xfrm>
            <a:custGeom>
              <a:avLst/>
              <a:gdLst/>
              <a:ahLst/>
              <a:cxnLst/>
              <a:rect l="l" t="t" r="r" b="b"/>
              <a:pathLst>
                <a:path w="518" h="6900" extrusionOk="0">
                  <a:moveTo>
                    <a:pt x="1" y="0"/>
                  </a:moveTo>
                  <a:lnTo>
                    <a:pt x="1"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p:cNvSpPr/>
            <p:nvPr/>
          </p:nvSpPr>
          <p:spPr>
            <a:xfrm>
              <a:off x="2827993" y="3497082"/>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p:cNvSpPr/>
            <p:nvPr/>
          </p:nvSpPr>
          <p:spPr>
            <a:xfrm>
              <a:off x="2896792" y="3522268"/>
              <a:ext cx="529112" cy="56236"/>
            </a:xfrm>
            <a:custGeom>
              <a:avLst/>
              <a:gdLst/>
              <a:ahLst/>
              <a:cxnLst/>
              <a:rect l="l" t="t" r="r" b="b"/>
              <a:pathLst>
                <a:path w="16597" h="1764" extrusionOk="0">
                  <a:moveTo>
                    <a:pt x="8298" y="1"/>
                  </a:moveTo>
                  <a:cubicBezTo>
                    <a:pt x="3709" y="1"/>
                    <a:pt x="0" y="396"/>
                    <a:pt x="0" y="882"/>
                  </a:cubicBezTo>
                  <a:cubicBezTo>
                    <a:pt x="0" y="1368"/>
                    <a:pt x="3709" y="1764"/>
                    <a:pt x="8298" y="1764"/>
                  </a:cubicBezTo>
                  <a:cubicBezTo>
                    <a:pt x="12888" y="1764"/>
                    <a:pt x="16596" y="1368"/>
                    <a:pt x="16596" y="882"/>
                  </a:cubicBezTo>
                  <a:cubicBezTo>
                    <a:pt x="16596" y="396"/>
                    <a:pt x="12888" y="1"/>
                    <a:pt x="8298"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p:cNvSpPr/>
            <p:nvPr/>
          </p:nvSpPr>
          <p:spPr>
            <a:xfrm>
              <a:off x="2896792" y="3522268"/>
              <a:ext cx="529112" cy="35897"/>
            </a:xfrm>
            <a:custGeom>
              <a:avLst/>
              <a:gdLst/>
              <a:ahLst/>
              <a:cxnLst/>
              <a:rect l="l" t="t" r="r" b="b"/>
              <a:pathLst>
                <a:path w="16597" h="1126" extrusionOk="0">
                  <a:moveTo>
                    <a:pt x="8298" y="1"/>
                  </a:moveTo>
                  <a:cubicBezTo>
                    <a:pt x="3709" y="1"/>
                    <a:pt x="0" y="396"/>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6"/>
                    <a:pt x="12888" y="1"/>
                    <a:pt x="8298"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7"/>
            <p:cNvSpPr/>
            <p:nvPr/>
          </p:nvSpPr>
          <p:spPr>
            <a:xfrm>
              <a:off x="2778577" y="3440876"/>
              <a:ext cx="665718" cy="155064"/>
            </a:xfrm>
            <a:custGeom>
              <a:avLst/>
              <a:gdLst/>
              <a:ahLst/>
              <a:cxnLst/>
              <a:rect l="l" t="t" r="r" b="b"/>
              <a:pathLst>
                <a:path w="20882" h="4864" extrusionOk="0">
                  <a:moveTo>
                    <a:pt x="0" y="0"/>
                  </a:moveTo>
                  <a:lnTo>
                    <a:pt x="0" y="2979"/>
                  </a:lnTo>
                  <a:cubicBezTo>
                    <a:pt x="0" y="4043"/>
                    <a:pt x="4681" y="4864"/>
                    <a:pt x="10456" y="4864"/>
                  </a:cubicBezTo>
                  <a:cubicBezTo>
                    <a:pt x="16201" y="4864"/>
                    <a:pt x="20882" y="4043"/>
                    <a:pt x="20882" y="2979"/>
                  </a:cubicBezTo>
                  <a:lnTo>
                    <a:pt x="20882"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7"/>
            <p:cNvSpPr/>
            <p:nvPr/>
          </p:nvSpPr>
          <p:spPr>
            <a:xfrm>
              <a:off x="2785336"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7"/>
            <p:cNvSpPr/>
            <p:nvPr/>
          </p:nvSpPr>
          <p:spPr>
            <a:xfrm>
              <a:off x="2827005"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7"/>
            <p:cNvSpPr/>
            <p:nvPr/>
          </p:nvSpPr>
          <p:spPr>
            <a:xfrm>
              <a:off x="287351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3421999"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3380330" y="3400164"/>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3333816"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3275697" y="3400164"/>
              <a:ext cx="15526" cy="220004"/>
            </a:xfrm>
            <a:custGeom>
              <a:avLst/>
              <a:gdLst/>
              <a:ahLst/>
              <a:cxnLst/>
              <a:rect l="l" t="t" r="r" b="b"/>
              <a:pathLst>
                <a:path w="487" h="6901" extrusionOk="0">
                  <a:moveTo>
                    <a:pt x="0" y="1"/>
                  </a:moveTo>
                  <a:lnTo>
                    <a:pt x="0" y="6901"/>
                  </a:lnTo>
                  <a:lnTo>
                    <a:pt x="486" y="6901"/>
                  </a:lnTo>
                  <a:lnTo>
                    <a:pt x="486"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3211712" y="3400164"/>
              <a:ext cx="15557" cy="220004"/>
            </a:xfrm>
            <a:custGeom>
              <a:avLst/>
              <a:gdLst/>
              <a:ahLst/>
              <a:cxnLst/>
              <a:rect l="l" t="t" r="r" b="b"/>
              <a:pathLst>
                <a:path w="488" h="6901" extrusionOk="0">
                  <a:moveTo>
                    <a:pt x="1" y="1"/>
                  </a:moveTo>
                  <a:lnTo>
                    <a:pt x="1"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3141956" y="3400164"/>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2778577" y="3378867"/>
              <a:ext cx="665718" cy="120188"/>
            </a:xfrm>
            <a:custGeom>
              <a:avLst/>
              <a:gdLst/>
              <a:ahLst/>
              <a:cxnLst/>
              <a:rect l="l" t="t" r="r" b="b"/>
              <a:pathLst>
                <a:path w="20882" h="3770" extrusionOk="0">
                  <a:moveTo>
                    <a:pt x="10456" y="0"/>
                  </a:moveTo>
                  <a:cubicBezTo>
                    <a:pt x="4681" y="0"/>
                    <a:pt x="0" y="821"/>
                    <a:pt x="0" y="1885"/>
                  </a:cubicBezTo>
                  <a:cubicBezTo>
                    <a:pt x="0" y="2918"/>
                    <a:pt x="4681" y="3769"/>
                    <a:pt x="10456" y="3769"/>
                  </a:cubicBezTo>
                  <a:cubicBezTo>
                    <a:pt x="16201" y="3769"/>
                    <a:pt x="20882" y="2918"/>
                    <a:pt x="20882" y="1885"/>
                  </a:cubicBezTo>
                  <a:cubicBezTo>
                    <a:pt x="20882" y="821"/>
                    <a:pt x="16201"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2846388" y="3404053"/>
              <a:ext cx="530101" cy="56236"/>
            </a:xfrm>
            <a:custGeom>
              <a:avLst/>
              <a:gdLst/>
              <a:ahLst/>
              <a:cxnLst/>
              <a:rect l="l" t="t" r="r" b="b"/>
              <a:pathLst>
                <a:path w="16628" h="1764" extrusionOk="0">
                  <a:moveTo>
                    <a:pt x="8329" y="0"/>
                  </a:moveTo>
                  <a:cubicBezTo>
                    <a:pt x="3739" y="0"/>
                    <a:pt x="1" y="396"/>
                    <a:pt x="1" y="882"/>
                  </a:cubicBezTo>
                  <a:cubicBezTo>
                    <a:pt x="1" y="1368"/>
                    <a:pt x="3739" y="1763"/>
                    <a:pt x="8329" y="1763"/>
                  </a:cubicBezTo>
                  <a:cubicBezTo>
                    <a:pt x="12919" y="1763"/>
                    <a:pt x="16627" y="1368"/>
                    <a:pt x="16627" y="882"/>
                  </a:cubicBezTo>
                  <a:cubicBezTo>
                    <a:pt x="16627" y="396"/>
                    <a:pt x="12919" y="0"/>
                    <a:pt x="8329"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2846388" y="3404053"/>
              <a:ext cx="530101" cy="36853"/>
            </a:xfrm>
            <a:custGeom>
              <a:avLst/>
              <a:gdLst/>
              <a:ahLst/>
              <a:cxnLst/>
              <a:rect l="l" t="t" r="r" b="b"/>
              <a:pathLst>
                <a:path w="16628" h="1156" extrusionOk="0">
                  <a:moveTo>
                    <a:pt x="8329" y="0"/>
                  </a:moveTo>
                  <a:cubicBezTo>
                    <a:pt x="3739" y="0"/>
                    <a:pt x="1" y="396"/>
                    <a:pt x="1" y="882"/>
                  </a:cubicBezTo>
                  <a:cubicBezTo>
                    <a:pt x="1" y="973"/>
                    <a:pt x="122" y="1064"/>
                    <a:pt x="366" y="1155"/>
                  </a:cubicBezTo>
                  <a:cubicBezTo>
                    <a:pt x="1399" y="791"/>
                    <a:pt x="4560" y="517"/>
                    <a:pt x="8329" y="517"/>
                  </a:cubicBezTo>
                  <a:cubicBezTo>
                    <a:pt x="12068" y="517"/>
                    <a:pt x="15229" y="791"/>
                    <a:pt x="16262" y="1155"/>
                  </a:cubicBezTo>
                  <a:cubicBezTo>
                    <a:pt x="16506" y="1064"/>
                    <a:pt x="16627" y="973"/>
                    <a:pt x="16627" y="882"/>
                  </a:cubicBezTo>
                  <a:cubicBezTo>
                    <a:pt x="16627" y="396"/>
                    <a:pt x="12919" y="0"/>
                    <a:pt x="8329"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2802775" y="3323618"/>
              <a:ext cx="665750" cy="156053"/>
            </a:xfrm>
            <a:custGeom>
              <a:avLst/>
              <a:gdLst/>
              <a:ahLst/>
              <a:cxnLst/>
              <a:rect l="l" t="t" r="r" b="b"/>
              <a:pathLst>
                <a:path w="20883" h="4895" extrusionOk="0">
                  <a:moveTo>
                    <a:pt x="1" y="1"/>
                  </a:moveTo>
                  <a:lnTo>
                    <a:pt x="1" y="3010"/>
                  </a:lnTo>
                  <a:cubicBezTo>
                    <a:pt x="1" y="4043"/>
                    <a:pt x="4682" y="4894"/>
                    <a:pt x="10457" y="4894"/>
                  </a:cubicBezTo>
                  <a:cubicBezTo>
                    <a:pt x="16232" y="4894"/>
                    <a:pt x="20883" y="4043"/>
                    <a:pt x="20883" y="3010"/>
                  </a:cubicBezTo>
                  <a:lnTo>
                    <a:pt x="2088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3404560"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3358045" y="3283894"/>
              <a:ext cx="16514" cy="219016"/>
            </a:xfrm>
            <a:custGeom>
              <a:avLst/>
              <a:gdLst/>
              <a:ahLst/>
              <a:cxnLst/>
              <a:rect l="l" t="t" r="r" b="b"/>
              <a:pathLst>
                <a:path w="518" h="6870" extrusionOk="0">
                  <a:moveTo>
                    <a:pt x="1" y="0"/>
                  </a:moveTo>
                  <a:lnTo>
                    <a:pt x="1" y="6870"/>
                  </a:lnTo>
                  <a:lnTo>
                    <a:pt x="517" y="687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3299895"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3235941" y="3283894"/>
              <a:ext cx="15557" cy="219016"/>
            </a:xfrm>
            <a:custGeom>
              <a:avLst/>
              <a:gdLst/>
              <a:ahLst/>
              <a:cxnLst/>
              <a:rect l="l" t="t" r="r" b="b"/>
              <a:pathLst>
                <a:path w="488" h="6870" extrusionOk="0">
                  <a:moveTo>
                    <a:pt x="1" y="0"/>
                  </a:moveTo>
                  <a:lnTo>
                    <a:pt x="1" y="6870"/>
                  </a:lnTo>
                  <a:lnTo>
                    <a:pt x="487" y="687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2802775" y="3261609"/>
              <a:ext cx="665750" cy="120188"/>
            </a:xfrm>
            <a:custGeom>
              <a:avLst/>
              <a:gdLst/>
              <a:ahLst/>
              <a:cxnLst/>
              <a:rect l="l" t="t" r="r" b="b"/>
              <a:pathLst>
                <a:path w="20883" h="3770" extrusionOk="0">
                  <a:moveTo>
                    <a:pt x="10457" y="0"/>
                  </a:moveTo>
                  <a:cubicBezTo>
                    <a:pt x="4682" y="0"/>
                    <a:pt x="1" y="851"/>
                    <a:pt x="1" y="1885"/>
                  </a:cubicBezTo>
                  <a:cubicBezTo>
                    <a:pt x="1" y="2918"/>
                    <a:pt x="4682" y="3769"/>
                    <a:pt x="10457" y="3769"/>
                  </a:cubicBezTo>
                  <a:cubicBezTo>
                    <a:pt x="16232" y="3769"/>
                    <a:pt x="20883" y="2918"/>
                    <a:pt x="20883" y="1885"/>
                  </a:cubicBezTo>
                  <a:cubicBezTo>
                    <a:pt x="2088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2870618" y="3286795"/>
              <a:ext cx="530101" cy="56236"/>
            </a:xfrm>
            <a:custGeom>
              <a:avLst/>
              <a:gdLst/>
              <a:ahLst/>
              <a:cxnLst/>
              <a:rect l="l" t="t" r="r" b="b"/>
              <a:pathLst>
                <a:path w="16628" h="1764" extrusionOk="0">
                  <a:moveTo>
                    <a:pt x="8329" y="1"/>
                  </a:moveTo>
                  <a:cubicBezTo>
                    <a:pt x="3739" y="1"/>
                    <a:pt x="1" y="396"/>
                    <a:pt x="1" y="882"/>
                  </a:cubicBezTo>
                  <a:cubicBezTo>
                    <a:pt x="1" y="1368"/>
                    <a:pt x="3739" y="1763"/>
                    <a:pt x="8329" y="1763"/>
                  </a:cubicBezTo>
                  <a:cubicBezTo>
                    <a:pt x="12919" y="1763"/>
                    <a:pt x="16627" y="1368"/>
                    <a:pt x="16627" y="882"/>
                  </a:cubicBezTo>
                  <a:cubicBezTo>
                    <a:pt x="16627" y="396"/>
                    <a:pt x="12919" y="1"/>
                    <a:pt x="832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2870618" y="3286795"/>
              <a:ext cx="530101" cy="36853"/>
            </a:xfrm>
            <a:custGeom>
              <a:avLst/>
              <a:gdLst/>
              <a:ahLst/>
              <a:cxnLst/>
              <a:rect l="l" t="t" r="r" b="b"/>
              <a:pathLst>
                <a:path w="16628" h="1156" extrusionOk="0">
                  <a:moveTo>
                    <a:pt x="8329" y="1"/>
                  </a:moveTo>
                  <a:cubicBezTo>
                    <a:pt x="3739" y="1"/>
                    <a:pt x="1" y="396"/>
                    <a:pt x="1" y="882"/>
                  </a:cubicBezTo>
                  <a:cubicBezTo>
                    <a:pt x="1" y="973"/>
                    <a:pt x="153" y="1064"/>
                    <a:pt x="365" y="1156"/>
                  </a:cubicBezTo>
                  <a:cubicBezTo>
                    <a:pt x="1399" y="791"/>
                    <a:pt x="4560" y="517"/>
                    <a:pt x="8329" y="517"/>
                  </a:cubicBezTo>
                  <a:cubicBezTo>
                    <a:pt x="12068" y="517"/>
                    <a:pt x="15229" y="791"/>
                    <a:pt x="16262" y="1156"/>
                  </a:cubicBezTo>
                  <a:cubicBezTo>
                    <a:pt x="16506" y="1064"/>
                    <a:pt x="16627" y="973"/>
                    <a:pt x="16627" y="882"/>
                  </a:cubicBezTo>
                  <a:cubicBezTo>
                    <a:pt x="16627" y="396"/>
                    <a:pt x="12919" y="1"/>
                    <a:pt x="832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2764996" y="3214106"/>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2764996" y="3152098"/>
              <a:ext cx="665750" cy="120188"/>
            </a:xfrm>
            <a:custGeom>
              <a:avLst/>
              <a:gdLst/>
              <a:ahLst/>
              <a:cxnLst/>
              <a:rect l="l" t="t" r="r" b="b"/>
              <a:pathLst>
                <a:path w="20883" h="3770" extrusionOk="0">
                  <a:moveTo>
                    <a:pt x="10426" y="1"/>
                  </a:moveTo>
                  <a:cubicBezTo>
                    <a:pt x="4681" y="1"/>
                    <a:pt x="1" y="852"/>
                    <a:pt x="1" y="1885"/>
                  </a:cubicBezTo>
                  <a:cubicBezTo>
                    <a:pt x="1" y="2949"/>
                    <a:pt x="4681" y="3770"/>
                    <a:pt x="10426" y="3770"/>
                  </a:cubicBezTo>
                  <a:cubicBezTo>
                    <a:pt x="16201" y="3770"/>
                    <a:pt x="20882" y="294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2832839" y="3178272"/>
              <a:ext cx="530069" cy="56236"/>
            </a:xfrm>
            <a:custGeom>
              <a:avLst/>
              <a:gdLst/>
              <a:ahLst/>
              <a:cxnLst/>
              <a:rect l="l" t="t" r="r" b="b"/>
              <a:pathLst>
                <a:path w="16627" h="1764" extrusionOk="0">
                  <a:moveTo>
                    <a:pt x="8298" y="0"/>
                  </a:moveTo>
                  <a:cubicBezTo>
                    <a:pt x="3709" y="0"/>
                    <a:pt x="0" y="395"/>
                    <a:pt x="0" y="882"/>
                  </a:cubicBezTo>
                  <a:cubicBezTo>
                    <a:pt x="0" y="1368"/>
                    <a:pt x="3709" y="1763"/>
                    <a:pt x="8298" y="1763"/>
                  </a:cubicBezTo>
                  <a:cubicBezTo>
                    <a:pt x="12888" y="1763"/>
                    <a:pt x="16627" y="1368"/>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2832839" y="3178272"/>
              <a:ext cx="530069" cy="35865"/>
            </a:xfrm>
            <a:custGeom>
              <a:avLst/>
              <a:gdLst/>
              <a:ahLst/>
              <a:cxnLst/>
              <a:rect l="l" t="t" r="r" b="b"/>
              <a:pathLst>
                <a:path w="16627" h="1125" extrusionOk="0">
                  <a:moveTo>
                    <a:pt x="8298" y="0"/>
                  </a:moveTo>
                  <a:cubicBezTo>
                    <a:pt x="3709" y="0"/>
                    <a:pt x="0" y="395"/>
                    <a:pt x="0" y="882"/>
                  </a:cubicBezTo>
                  <a:cubicBezTo>
                    <a:pt x="0" y="973"/>
                    <a:pt x="122" y="1064"/>
                    <a:pt x="365" y="1125"/>
                  </a:cubicBezTo>
                  <a:cubicBezTo>
                    <a:pt x="1398" y="760"/>
                    <a:pt x="4560" y="517"/>
                    <a:pt x="8298" y="517"/>
                  </a:cubicBezTo>
                  <a:cubicBezTo>
                    <a:pt x="12067" y="517"/>
                    <a:pt x="15228" y="760"/>
                    <a:pt x="16262" y="1125"/>
                  </a:cubicBezTo>
                  <a:cubicBezTo>
                    <a:pt x="16505" y="1064"/>
                    <a:pt x="16627" y="973"/>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2796973" y="3105583"/>
              <a:ext cx="666706" cy="156053"/>
            </a:xfrm>
            <a:custGeom>
              <a:avLst/>
              <a:gdLst/>
              <a:ahLst/>
              <a:cxnLst/>
              <a:rect l="l" t="t" r="r" b="b"/>
              <a:pathLst>
                <a:path w="20913" h="4895" extrusionOk="0">
                  <a:moveTo>
                    <a:pt x="1" y="1"/>
                  </a:moveTo>
                  <a:lnTo>
                    <a:pt x="1" y="3010"/>
                  </a:lnTo>
                  <a:cubicBezTo>
                    <a:pt x="1" y="4043"/>
                    <a:pt x="4682" y="4894"/>
                    <a:pt x="10457"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2796973" y="3043575"/>
              <a:ext cx="666706" cy="120188"/>
            </a:xfrm>
            <a:custGeom>
              <a:avLst/>
              <a:gdLst/>
              <a:ahLst/>
              <a:cxnLst/>
              <a:rect l="l" t="t" r="r" b="b"/>
              <a:pathLst>
                <a:path w="20913" h="3770" extrusionOk="0">
                  <a:moveTo>
                    <a:pt x="10457" y="0"/>
                  </a:moveTo>
                  <a:cubicBezTo>
                    <a:pt x="4682" y="0"/>
                    <a:pt x="1" y="851"/>
                    <a:pt x="1" y="1885"/>
                  </a:cubicBezTo>
                  <a:cubicBezTo>
                    <a:pt x="1" y="2918"/>
                    <a:pt x="4682" y="3769"/>
                    <a:pt x="10457" y="3769"/>
                  </a:cubicBezTo>
                  <a:cubicBezTo>
                    <a:pt x="16232" y="3769"/>
                    <a:pt x="20913" y="2918"/>
                    <a:pt x="20913" y="1885"/>
                  </a:cubicBezTo>
                  <a:cubicBezTo>
                    <a:pt x="20913" y="851"/>
                    <a:pt x="16232" y="0"/>
                    <a:pt x="1045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2865772" y="3069717"/>
              <a:ext cx="529112" cy="55280"/>
            </a:xfrm>
            <a:custGeom>
              <a:avLst/>
              <a:gdLst/>
              <a:ahLst/>
              <a:cxnLst/>
              <a:rect l="l" t="t" r="r" b="b"/>
              <a:pathLst>
                <a:path w="16597" h="1734" extrusionOk="0">
                  <a:moveTo>
                    <a:pt x="8299" y="1"/>
                  </a:moveTo>
                  <a:cubicBezTo>
                    <a:pt x="3709" y="1"/>
                    <a:pt x="1" y="396"/>
                    <a:pt x="1" y="852"/>
                  </a:cubicBezTo>
                  <a:cubicBezTo>
                    <a:pt x="1" y="1338"/>
                    <a:pt x="3709" y="1733"/>
                    <a:pt x="8299" y="1733"/>
                  </a:cubicBezTo>
                  <a:cubicBezTo>
                    <a:pt x="12888" y="1733"/>
                    <a:pt x="16597" y="1338"/>
                    <a:pt x="16597" y="852"/>
                  </a:cubicBezTo>
                  <a:cubicBezTo>
                    <a:pt x="16597" y="396"/>
                    <a:pt x="12888" y="1"/>
                    <a:pt x="8299" y="1"/>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2865772" y="3069717"/>
              <a:ext cx="529112" cy="35897"/>
            </a:xfrm>
            <a:custGeom>
              <a:avLst/>
              <a:gdLst/>
              <a:ahLst/>
              <a:cxnLst/>
              <a:rect l="l" t="t" r="r" b="b"/>
              <a:pathLst>
                <a:path w="16597" h="1126" extrusionOk="0">
                  <a:moveTo>
                    <a:pt x="8299" y="1"/>
                  </a:moveTo>
                  <a:cubicBezTo>
                    <a:pt x="3709" y="1"/>
                    <a:pt x="1" y="366"/>
                    <a:pt x="1" y="852"/>
                  </a:cubicBezTo>
                  <a:cubicBezTo>
                    <a:pt x="1" y="943"/>
                    <a:pt x="122" y="1034"/>
                    <a:pt x="335" y="1126"/>
                  </a:cubicBezTo>
                  <a:cubicBezTo>
                    <a:pt x="1369" y="761"/>
                    <a:pt x="4560" y="487"/>
                    <a:pt x="8299" y="487"/>
                  </a:cubicBezTo>
                  <a:cubicBezTo>
                    <a:pt x="12037" y="487"/>
                    <a:pt x="15199" y="761"/>
                    <a:pt x="16232" y="1126"/>
                  </a:cubicBezTo>
                  <a:cubicBezTo>
                    <a:pt x="16475" y="1034"/>
                    <a:pt x="16597" y="943"/>
                    <a:pt x="16597" y="852"/>
                  </a:cubicBezTo>
                  <a:cubicBezTo>
                    <a:pt x="16597" y="366"/>
                    <a:pt x="12888" y="1"/>
                    <a:pt x="8299" y="1"/>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2764996" y="2986380"/>
              <a:ext cx="665750" cy="156053"/>
            </a:xfrm>
            <a:custGeom>
              <a:avLst/>
              <a:gdLst/>
              <a:ahLst/>
              <a:cxnLst/>
              <a:rect l="l" t="t" r="r" b="b"/>
              <a:pathLst>
                <a:path w="20883" h="4895" extrusionOk="0">
                  <a:moveTo>
                    <a:pt x="1" y="1"/>
                  </a:moveTo>
                  <a:lnTo>
                    <a:pt x="1" y="3010"/>
                  </a:lnTo>
                  <a:cubicBezTo>
                    <a:pt x="1" y="4043"/>
                    <a:pt x="4681" y="4895"/>
                    <a:pt x="10426" y="4895"/>
                  </a:cubicBezTo>
                  <a:cubicBezTo>
                    <a:pt x="16201" y="4895"/>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2812467" y="2946657"/>
              <a:ext cx="16514" cy="219047"/>
            </a:xfrm>
            <a:custGeom>
              <a:avLst/>
              <a:gdLst/>
              <a:ahLst/>
              <a:cxnLst/>
              <a:rect l="l" t="t" r="r" b="b"/>
              <a:pathLst>
                <a:path w="518" h="6871" extrusionOk="0">
                  <a:moveTo>
                    <a:pt x="1" y="1"/>
                  </a:moveTo>
                  <a:lnTo>
                    <a:pt x="1" y="6870"/>
                  </a:lnTo>
                  <a:lnTo>
                    <a:pt x="518" y="687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2982073" y="2946657"/>
              <a:ext cx="15526" cy="219047"/>
            </a:xfrm>
            <a:custGeom>
              <a:avLst/>
              <a:gdLst/>
              <a:ahLst/>
              <a:cxnLst/>
              <a:rect l="l" t="t" r="r" b="b"/>
              <a:pathLst>
                <a:path w="487" h="6871" extrusionOk="0">
                  <a:moveTo>
                    <a:pt x="0" y="1"/>
                  </a:moveTo>
                  <a:lnTo>
                    <a:pt x="0" y="6870"/>
                  </a:lnTo>
                  <a:lnTo>
                    <a:pt x="487" y="687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2764996" y="2924372"/>
              <a:ext cx="665750" cy="120188"/>
            </a:xfrm>
            <a:custGeom>
              <a:avLst/>
              <a:gdLst/>
              <a:ahLst/>
              <a:cxnLst/>
              <a:rect l="l" t="t" r="r" b="b"/>
              <a:pathLst>
                <a:path w="20883" h="3770" extrusionOk="0">
                  <a:moveTo>
                    <a:pt x="10426" y="1"/>
                  </a:moveTo>
                  <a:cubicBezTo>
                    <a:pt x="4681" y="1"/>
                    <a:pt x="1" y="852"/>
                    <a:pt x="1" y="1885"/>
                  </a:cubicBezTo>
                  <a:cubicBezTo>
                    <a:pt x="1" y="2919"/>
                    <a:pt x="4681" y="3770"/>
                    <a:pt x="10426" y="3770"/>
                  </a:cubicBezTo>
                  <a:cubicBezTo>
                    <a:pt x="16201" y="3770"/>
                    <a:pt x="20882" y="2919"/>
                    <a:pt x="20882" y="1885"/>
                  </a:cubicBezTo>
                  <a:cubicBezTo>
                    <a:pt x="20882" y="852"/>
                    <a:pt x="16201" y="1"/>
                    <a:pt x="1042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2832839" y="2950546"/>
              <a:ext cx="530069" cy="55248"/>
            </a:xfrm>
            <a:custGeom>
              <a:avLst/>
              <a:gdLst/>
              <a:ahLst/>
              <a:cxnLst/>
              <a:rect l="l" t="t" r="r" b="b"/>
              <a:pathLst>
                <a:path w="16627" h="1733" extrusionOk="0">
                  <a:moveTo>
                    <a:pt x="8298" y="0"/>
                  </a:moveTo>
                  <a:cubicBezTo>
                    <a:pt x="3709" y="0"/>
                    <a:pt x="0" y="395"/>
                    <a:pt x="0" y="851"/>
                  </a:cubicBezTo>
                  <a:cubicBezTo>
                    <a:pt x="0" y="1338"/>
                    <a:pt x="3709" y="1733"/>
                    <a:pt x="8298" y="1733"/>
                  </a:cubicBezTo>
                  <a:cubicBezTo>
                    <a:pt x="12888" y="1733"/>
                    <a:pt x="16627" y="1338"/>
                    <a:pt x="16627" y="851"/>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2832839" y="2950546"/>
              <a:ext cx="530069" cy="35865"/>
            </a:xfrm>
            <a:custGeom>
              <a:avLst/>
              <a:gdLst/>
              <a:ahLst/>
              <a:cxnLst/>
              <a:rect l="l" t="t" r="r" b="b"/>
              <a:pathLst>
                <a:path w="16627" h="1125" extrusionOk="0">
                  <a:moveTo>
                    <a:pt x="8298" y="0"/>
                  </a:moveTo>
                  <a:cubicBezTo>
                    <a:pt x="3709" y="0"/>
                    <a:pt x="0" y="395"/>
                    <a:pt x="0" y="851"/>
                  </a:cubicBezTo>
                  <a:cubicBezTo>
                    <a:pt x="0" y="943"/>
                    <a:pt x="122" y="1034"/>
                    <a:pt x="365" y="1125"/>
                  </a:cubicBezTo>
                  <a:cubicBezTo>
                    <a:pt x="1398" y="760"/>
                    <a:pt x="4560" y="487"/>
                    <a:pt x="8298" y="487"/>
                  </a:cubicBezTo>
                  <a:cubicBezTo>
                    <a:pt x="12067" y="487"/>
                    <a:pt x="15228" y="760"/>
                    <a:pt x="16262" y="1125"/>
                  </a:cubicBezTo>
                  <a:cubicBezTo>
                    <a:pt x="16505" y="1034"/>
                    <a:pt x="16627" y="943"/>
                    <a:pt x="16627" y="851"/>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2827993" y="2880759"/>
              <a:ext cx="666706" cy="156053"/>
            </a:xfrm>
            <a:custGeom>
              <a:avLst/>
              <a:gdLst/>
              <a:ahLst/>
              <a:cxnLst/>
              <a:rect l="l" t="t" r="r" b="b"/>
              <a:pathLst>
                <a:path w="20913" h="4895" extrusionOk="0">
                  <a:moveTo>
                    <a:pt x="0" y="1"/>
                  </a:moveTo>
                  <a:lnTo>
                    <a:pt x="0" y="3010"/>
                  </a:lnTo>
                  <a:cubicBezTo>
                    <a:pt x="0" y="4043"/>
                    <a:pt x="4681" y="4894"/>
                    <a:pt x="10456" y="4894"/>
                  </a:cubicBezTo>
                  <a:cubicBezTo>
                    <a:pt x="16232" y="4894"/>
                    <a:pt x="20913" y="4043"/>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2835740" y="2841035"/>
              <a:ext cx="15526" cy="220004"/>
            </a:xfrm>
            <a:custGeom>
              <a:avLst/>
              <a:gdLst/>
              <a:ahLst/>
              <a:cxnLst/>
              <a:rect l="l" t="t" r="r" b="b"/>
              <a:pathLst>
                <a:path w="487" h="6901" extrusionOk="0">
                  <a:moveTo>
                    <a:pt x="0" y="1"/>
                  </a:moveTo>
                  <a:lnTo>
                    <a:pt x="0" y="6900"/>
                  </a:lnTo>
                  <a:lnTo>
                    <a:pt x="487" y="6900"/>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2981085" y="2841035"/>
              <a:ext cx="16514" cy="220004"/>
            </a:xfrm>
            <a:custGeom>
              <a:avLst/>
              <a:gdLst/>
              <a:ahLst/>
              <a:cxnLst/>
              <a:rect l="l" t="t" r="r" b="b"/>
              <a:pathLst>
                <a:path w="518" h="6901" extrusionOk="0">
                  <a:moveTo>
                    <a:pt x="1" y="1"/>
                  </a:moveTo>
                  <a:lnTo>
                    <a:pt x="1" y="6900"/>
                  </a:lnTo>
                  <a:lnTo>
                    <a:pt x="518" y="6900"/>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2827993" y="2818750"/>
              <a:ext cx="666706" cy="121144"/>
            </a:xfrm>
            <a:custGeom>
              <a:avLst/>
              <a:gdLst/>
              <a:ahLst/>
              <a:cxnLst/>
              <a:rect l="l" t="t" r="r" b="b"/>
              <a:pathLst>
                <a:path w="20913" h="3800" extrusionOk="0">
                  <a:moveTo>
                    <a:pt x="10456" y="0"/>
                  </a:moveTo>
                  <a:cubicBezTo>
                    <a:pt x="4681" y="0"/>
                    <a:pt x="0" y="852"/>
                    <a:pt x="0" y="1885"/>
                  </a:cubicBezTo>
                  <a:cubicBezTo>
                    <a:pt x="0" y="2949"/>
                    <a:pt x="4681" y="3800"/>
                    <a:pt x="10456" y="3800"/>
                  </a:cubicBezTo>
                  <a:cubicBezTo>
                    <a:pt x="16232" y="3800"/>
                    <a:pt x="20913" y="2949"/>
                    <a:pt x="20913" y="1885"/>
                  </a:cubicBezTo>
                  <a:cubicBezTo>
                    <a:pt x="20913" y="852"/>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2896792" y="2844924"/>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2896792" y="2844924"/>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60"/>
                    <a:pt x="4560" y="517"/>
                    <a:pt x="8298" y="517"/>
                  </a:cubicBezTo>
                  <a:cubicBezTo>
                    <a:pt x="12037" y="517"/>
                    <a:pt x="15229" y="760"/>
                    <a:pt x="16262" y="1125"/>
                  </a:cubicBezTo>
                  <a:cubicBezTo>
                    <a:pt x="16475" y="1064"/>
                    <a:pt x="16596" y="973"/>
                    <a:pt x="16596" y="882"/>
                  </a:cubicBezTo>
                  <a:cubicBezTo>
                    <a:pt x="16596"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2792127" y="2765445"/>
              <a:ext cx="665750" cy="156053"/>
            </a:xfrm>
            <a:custGeom>
              <a:avLst/>
              <a:gdLst/>
              <a:ahLst/>
              <a:cxnLst/>
              <a:rect l="l" t="t" r="r" b="b"/>
              <a:pathLst>
                <a:path w="20883" h="4895" extrusionOk="0">
                  <a:moveTo>
                    <a:pt x="1" y="1"/>
                  </a:moveTo>
                  <a:lnTo>
                    <a:pt x="1" y="3010"/>
                  </a:lnTo>
                  <a:cubicBezTo>
                    <a:pt x="1" y="4043"/>
                    <a:pt x="4651" y="4894"/>
                    <a:pt x="10426" y="4894"/>
                  </a:cubicBezTo>
                  <a:cubicBezTo>
                    <a:pt x="16202" y="4894"/>
                    <a:pt x="20882" y="4043"/>
                    <a:pt x="20882" y="3010"/>
                  </a:cubicBezTo>
                  <a:lnTo>
                    <a:pt x="20882"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2798917"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2839629" y="2725721"/>
              <a:ext cx="16482" cy="220004"/>
            </a:xfrm>
            <a:custGeom>
              <a:avLst/>
              <a:gdLst/>
              <a:ahLst/>
              <a:cxnLst/>
              <a:rect l="l" t="t" r="r" b="b"/>
              <a:pathLst>
                <a:path w="517" h="6901" extrusionOk="0">
                  <a:moveTo>
                    <a:pt x="0" y="0"/>
                  </a:moveTo>
                  <a:lnTo>
                    <a:pt x="0" y="6900"/>
                  </a:lnTo>
                  <a:lnTo>
                    <a:pt x="517" y="6900"/>
                  </a:lnTo>
                  <a:lnTo>
                    <a:pt x="51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2945251" y="2725721"/>
              <a:ext cx="15526" cy="220004"/>
            </a:xfrm>
            <a:custGeom>
              <a:avLst/>
              <a:gdLst/>
              <a:ahLst/>
              <a:cxnLst/>
              <a:rect l="l" t="t" r="r" b="b"/>
              <a:pathLst>
                <a:path w="487" h="6901" extrusionOk="0">
                  <a:moveTo>
                    <a:pt x="0" y="0"/>
                  </a:moveTo>
                  <a:lnTo>
                    <a:pt x="0" y="6900"/>
                  </a:lnTo>
                  <a:lnTo>
                    <a:pt x="486" y="6900"/>
                  </a:lnTo>
                  <a:lnTo>
                    <a:pt x="486"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7"/>
            <p:cNvSpPr/>
            <p:nvPr/>
          </p:nvSpPr>
          <p:spPr>
            <a:xfrm>
              <a:off x="3009204" y="2725721"/>
              <a:ext cx="15526" cy="220004"/>
            </a:xfrm>
            <a:custGeom>
              <a:avLst/>
              <a:gdLst/>
              <a:ahLst/>
              <a:cxnLst/>
              <a:rect l="l" t="t" r="r" b="b"/>
              <a:pathLst>
                <a:path w="487" h="6901" extrusionOk="0">
                  <a:moveTo>
                    <a:pt x="0" y="0"/>
                  </a:moveTo>
                  <a:lnTo>
                    <a:pt x="0" y="6900"/>
                  </a:lnTo>
                  <a:lnTo>
                    <a:pt x="487" y="6900"/>
                  </a:lnTo>
                  <a:lnTo>
                    <a:pt x="487" y="0"/>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7"/>
            <p:cNvSpPr/>
            <p:nvPr/>
          </p:nvSpPr>
          <p:spPr>
            <a:xfrm>
              <a:off x="2792127" y="2703436"/>
              <a:ext cx="665750" cy="120188"/>
            </a:xfrm>
            <a:custGeom>
              <a:avLst/>
              <a:gdLst/>
              <a:ahLst/>
              <a:cxnLst/>
              <a:rect l="l" t="t" r="r" b="b"/>
              <a:pathLst>
                <a:path w="20883" h="3770" extrusionOk="0">
                  <a:moveTo>
                    <a:pt x="10426" y="0"/>
                  </a:moveTo>
                  <a:cubicBezTo>
                    <a:pt x="4651" y="0"/>
                    <a:pt x="1" y="851"/>
                    <a:pt x="1" y="1885"/>
                  </a:cubicBezTo>
                  <a:cubicBezTo>
                    <a:pt x="1" y="2918"/>
                    <a:pt x="4651" y="3769"/>
                    <a:pt x="10426" y="3769"/>
                  </a:cubicBezTo>
                  <a:cubicBezTo>
                    <a:pt x="16202" y="3769"/>
                    <a:pt x="20882" y="2918"/>
                    <a:pt x="20882" y="1885"/>
                  </a:cubicBezTo>
                  <a:cubicBezTo>
                    <a:pt x="20882" y="851"/>
                    <a:pt x="16202" y="0"/>
                    <a:pt x="1042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7"/>
            <p:cNvSpPr/>
            <p:nvPr/>
          </p:nvSpPr>
          <p:spPr>
            <a:xfrm>
              <a:off x="2859969" y="2729611"/>
              <a:ext cx="530069" cy="55248"/>
            </a:xfrm>
            <a:custGeom>
              <a:avLst/>
              <a:gdLst/>
              <a:ahLst/>
              <a:cxnLst/>
              <a:rect l="l" t="t" r="r" b="b"/>
              <a:pathLst>
                <a:path w="16627" h="1733" extrusionOk="0">
                  <a:moveTo>
                    <a:pt x="8298" y="0"/>
                  </a:moveTo>
                  <a:cubicBezTo>
                    <a:pt x="3709" y="0"/>
                    <a:pt x="0" y="395"/>
                    <a:pt x="0" y="882"/>
                  </a:cubicBezTo>
                  <a:cubicBezTo>
                    <a:pt x="0" y="1337"/>
                    <a:pt x="3709" y="1733"/>
                    <a:pt x="8298" y="1733"/>
                  </a:cubicBezTo>
                  <a:cubicBezTo>
                    <a:pt x="12888" y="1733"/>
                    <a:pt x="16627" y="1337"/>
                    <a:pt x="16627" y="882"/>
                  </a:cubicBezTo>
                  <a:cubicBezTo>
                    <a:pt x="16627" y="395"/>
                    <a:pt x="12888" y="0"/>
                    <a:pt x="8298" y="0"/>
                  </a:cubicBezTo>
                  <a:close/>
                </a:path>
              </a:pathLst>
            </a:custGeom>
            <a:solidFill>
              <a:srgbClr val="FFB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7"/>
            <p:cNvSpPr/>
            <p:nvPr/>
          </p:nvSpPr>
          <p:spPr>
            <a:xfrm>
              <a:off x="2859969" y="2729611"/>
              <a:ext cx="530069" cy="35865"/>
            </a:xfrm>
            <a:custGeom>
              <a:avLst/>
              <a:gdLst/>
              <a:ahLst/>
              <a:cxnLst/>
              <a:rect l="l" t="t" r="r" b="b"/>
              <a:pathLst>
                <a:path w="16627" h="1125" extrusionOk="0">
                  <a:moveTo>
                    <a:pt x="8298" y="0"/>
                  </a:moveTo>
                  <a:cubicBezTo>
                    <a:pt x="3709" y="0"/>
                    <a:pt x="0" y="395"/>
                    <a:pt x="0" y="882"/>
                  </a:cubicBezTo>
                  <a:cubicBezTo>
                    <a:pt x="0" y="942"/>
                    <a:pt x="122" y="1034"/>
                    <a:pt x="365" y="1125"/>
                  </a:cubicBezTo>
                  <a:cubicBezTo>
                    <a:pt x="1399" y="760"/>
                    <a:pt x="4560" y="486"/>
                    <a:pt x="8298" y="486"/>
                  </a:cubicBezTo>
                  <a:cubicBezTo>
                    <a:pt x="12067" y="486"/>
                    <a:pt x="15229" y="760"/>
                    <a:pt x="16262" y="1125"/>
                  </a:cubicBezTo>
                  <a:cubicBezTo>
                    <a:pt x="16475" y="1034"/>
                    <a:pt x="16627" y="942"/>
                    <a:pt x="16627" y="882"/>
                  </a:cubicBezTo>
                  <a:cubicBezTo>
                    <a:pt x="16627" y="395"/>
                    <a:pt x="12888" y="0"/>
                    <a:pt x="8298" y="0"/>
                  </a:cubicBezTo>
                  <a:close/>
                </a:path>
              </a:pathLst>
            </a:custGeom>
            <a:solidFill>
              <a:srgbClr val="E386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7"/>
            <p:cNvSpPr/>
            <p:nvPr/>
          </p:nvSpPr>
          <p:spPr>
            <a:xfrm>
              <a:off x="2827993" y="2655934"/>
              <a:ext cx="666706" cy="156053"/>
            </a:xfrm>
            <a:custGeom>
              <a:avLst/>
              <a:gdLst/>
              <a:ahLst/>
              <a:cxnLst/>
              <a:rect l="l" t="t" r="r" b="b"/>
              <a:pathLst>
                <a:path w="20913" h="4895" extrusionOk="0">
                  <a:moveTo>
                    <a:pt x="0" y="1"/>
                  </a:moveTo>
                  <a:lnTo>
                    <a:pt x="0" y="3010"/>
                  </a:lnTo>
                  <a:cubicBezTo>
                    <a:pt x="0" y="4074"/>
                    <a:pt x="4681" y="4895"/>
                    <a:pt x="10456" y="4895"/>
                  </a:cubicBezTo>
                  <a:cubicBezTo>
                    <a:pt x="16232" y="4895"/>
                    <a:pt x="20913" y="4074"/>
                    <a:pt x="20913" y="3010"/>
                  </a:cubicBezTo>
                  <a:lnTo>
                    <a:pt x="20913"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7"/>
            <p:cNvSpPr/>
            <p:nvPr/>
          </p:nvSpPr>
          <p:spPr>
            <a:xfrm>
              <a:off x="2835740" y="2616210"/>
              <a:ext cx="15526" cy="220004"/>
            </a:xfrm>
            <a:custGeom>
              <a:avLst/>
              <a:gdLst/>
              <a:ahLst/>
              <a:cxnLst/>
              <a:rect l="l" t="t" r="r" b="b"/>
              <a:pathLst>
                <a:path w="487" h="6901" extrusionOk="0">
                  <a:moveTo>
                    <a:pt x="0" y="1"/>
                  </a:moveTo>
                  <a:lnTo>
                    <a:pt x="0" y="6901"/>
                  </a:lnTo>
                  <a:lnTo>
                    <a:pt x="487" y="6901"/>
                  </a:lnTo>
                  <a:lnTo>
                    <a:pt x="487"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7"/>
            <p:cNvSpPr/>
            <p:nvPr/>
          </p:nvSpPr>
          <p:spPr>
            <a:xfrm>
              <a:off x="2981085" y="2616210"/>
              <a:ext cx="16514" cy="220004"/>
            </a:xfrm>
            <a:custGeom>
              <a:avLst/>
              <a:gdLst/>
              <a:ahLst/>
              <a:cxnLst/>
              <a:rect l="l" t="t" r="r" b="b"/>
              <a:pathLst>
                <a:path w="518" h="6901" extrusionOk="0">
                  <a:moveTo>
                    <a:pt x="1" y="1"/>
                  </a:moveTo>
                  <a:lnTo>
                    <a:pt x="1" y="6901"/>
                  </a:lnTo>
                  <a:lnTo>
                    <a:pt x="518" y="6901"/>
                  </a:lnTo>
                  <a:lnTo>
                    <a:pt x="518" y="1"/>
                  </a:lnTo>
                  <a:close/>
                </a:path>
              </a:pathLst>
            </a:custGeom>
            <a:solidFill>
              <a:srgbClr val="FFA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7"/>
            <p:cNvSpPr/>
            <p:nvPr/>
          </p:nvSpPr>
          <p:spPr>
            <a:xfrm>
              <a:off x="2827993" y="2594914"/>
              <a:ext cx="666706" cy="120188"/>
            </a:xfrm>
            <a:custGeom>
              <a:avLst/>
              <a:gdLst/>
              <a:ahLst/>
              <a:cxnLst/>
              <a:rect l="l" t="t" r="r" b="b"/>
              <a:pathLst>
                <a:path w="20913" h="3770" extrusionOk="0">
                  <a:moveTo>
                    <a:pt x="10456" y="0"/>
                  </a:moveTo>
                  <a:cubicBezTo>
                    <a:pt x="4681" y="0"/>
                    <a:pt x="0" y="821"/>
                    <a:pt x="0" y="1885"/>
                  </a:cubicBezTo>
                  <a:cubicBezTo>
                    <a:pt x="0" y="2918"/>
                    <a:pt x="4681" y="3769"/>
                    <a:pt x="10456" y="3769"/>
                  </a:cubicBezTo>
                  <a:cubicBezTo>
                    <a:pt x="16232" y="3769"/>
                    <a:pt x="20913" y="2918"/>
                    <a:pt x="20913" y="1885"/>
                  </a:cubicBezTo>
                  <a:cubicBezTo>
                    <a:pt x="20913" y="821"/>
                    <a:pt x="16232" y="0"/>
                    <a:pt x="104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2896792" y="2620100"/>
              <a:ext cx="529112" cy="56236"/>
            </a:xfrm>
            <a:custGeom>
              <a:avLst/>
              <a:gdLst/>
              <a:ahLst/>
              <a:cxnLst/>
              <a:rect l="l" t="t" r="r" b="b"/>
              <a:pathLst>
                <a:path w="16597" h="1764" extrusionOk="0">
                  <a:moveTo>
                    <a:pt x="8298" y="0"/>
                  </a:moveTo>
                  <a:cubicBezTo>
                    <a:pt x="3709" y="0"/>
                    <a:pt x="0" y="395"/>
                    <a:pt x="0" y="882"/>
                  </a:cubicBezTo>
                  <a:cubicBezTo>
                    <a:pt x="0" y="1368"/>
                    <a:pt x="3709" y="1763"/>
                    <a:pt x="8298" y="1763"/>
                  </a:cubicBezTo>
                  <a:cubicBezTo>
                    <a:pt x="12888" y="1763"/>
                    <a:pt x="16596" y="1368"/>
                    <a:pt x="16596" y="882"/>
                  </a:cubicBezTo>
                  <a:cubicBezTo>
                    <a:pt x="16596" y="395"/>
                    <a:pt x="12888" y="0"/>
                    <a:pt x="8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2896792" y="2620100"/>
              <a:ext cx="529112" cy="35865"/>
            </a:xfrm>
            <a:custGeom>
              <a:avLst/>
              <a:gdLst/>
              <a:ahLst/>
              <a:cxnLst/>
              <a:rect l="l" t="t" r="r" b="b"/>
              <a:pathLst>
                <a:path w="16597" h="1125" extrusionOk="0">
                  <a:moveTo>
                    <a:pt x="8298" y="0"/>
                  </a:moveTo>
                  <a:cubicBezTo>
                    <a:pt x="3709" y="0"/>
                    <a:pt x="0" y="395"/>
                    <a:pt x="0" y="882"/>
                  </a:cubicBezTo>
                  <a:cubicBezTo>
                    <a:pt x="0" y="973"/>
                    <a:pt x="122" y="1064"/>
                    <a:pt x="365" y="1125"/>
                  </a:cubicBezTo>
                  <a:cubicBezTo>
                    <a:pt x="1399" y="791"/>
                    <a:pt x="4560" y="517"/>
                    <a:pt x="8298" y="517"/>
                  </a:cubicBezTo>
                  <a:cubicBezTo>
                    <a:pt x="12037" y="517"/>
                    <a:pt x="15229" y="791"/>
                    <a:pt x="16262" y="1125"/>
                  </a:cubicBezTo>
                  <a:cubicBezTo>
                    <a:pt x="16475" y="1064"/>
                    <a:pt x="16596" y="973"/>
                    <a:pt x="16596" y="882"/>
                  </a:cubicBezTo>
                  <a:cubicBezTo>
                    <a:pt x="16596" y="395"/>
                    <a:pt x="12888" y="0"/>
                    <a:pt x="829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2466527" y="3363341"/>
              <a:ext cx="534946" cy="625135"/>
            </a:xfrm>
            <a:custGeom>
              <a:avLst/>
              <a:gdLst/>
              <a:ahLst/>
              <a:cxnLst/>
              <a:rect l="l" t="t" r="r" b="b"/>
              <a:pathLst>
                <a:path w="16780" h="19609" extrusionOk="0">
                  <a:moveTo>
                    <a:pt x="8420" y="1"/>
                  </a:moveTo>
                  <a:lnTo>
                    <a:pt x="1" y="17813"/>
                  </a:lnTo>
                  <a:lnTo>
                    <a:pt x="1612" y="18724"/>
                  </a:lnTo>
                  <a:cubicBezTo>
                    <a:pt x="2861" y="19325"/>
                    <a:pt x="4185" y="19609"/>
                    <a:pt x="5502" y="19609"/>
                  </a:cubicBezTo>
                  <a:cubicBezTo>
                    <a:pt x="9118" y="19609"/>
                    <a:pt x="12670" y="17463"/>
                    <a:pt x="14408" y="13831"/>
                  </a:cubicBezTo>
                  <a:cubicBezTo>
                    <a:pt x="16779" y="8907"/>
                    <a:pt x="14864" y="3071"/>
                    <a:pt x="10183" y="852"/>
                  </a:cubicBezTo>
                  <a:lnTo>
                    <a:pt x="842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2269821" y="3343320"/>
              <a:ext cx="692880" cy="626346"/>
            </a:xfrm>
            <a:custGeom>
              <a:avLst/>
              <a:gdLst/>
              <a:ahLst/>
              <a:cxnLst/>
              <a:rect l="l" t="t" r="r" b="b"/>
              <a:pathLst>
                <a:path w="21734" h="19647" extrusionOk="0">
                  <a:moveTo>
                    <a:pt x="11273" y="1"/>
                  </a:moveTo>
                  <a:cubicBezTo>
                    <a:pt x="7650" y="1"/>
                    <a:pt x="4111" y="2130"/>
                    <a:pt x="2371" y="5766"/>
                  </a:cubicBezTo>
                  <a:cubicBezTo>
                    <a:pt x="0" y="10690"/>
                    <a:pt x="1885" y="16526"/>
                    <a:pt x="6566" y="18775"/>
                  </a:cubicBezTo>
                  <a:cubicBezTo>
                    <a:pt x="7820" y="19366"/>
                    <a:pt x="9146" y="19646"/>
                    <a:pt x="10461" y="19646"/>
                  </a:cubicBezTo>
                  <a:cubicBezTo>
                    <a:pt x="14083" y="19646"/>
                    <a:pt x="17623" y="17516"/>
                    <a:pt x="19362" y="13881"/>
                  </a:cubicBezTo>
                  <a:cubicBezTo>
                    <a:pt x="21733" y="8957"/>
                    <a:pt x="19849" y="3121"/>
                    <a:pt x="15168" y="872"/>
                  </a:cubicBezTo>
                  <a:cubicBezTo>
                    <a:pt x="13913" y="281"/>
                    <a:pt x="12588" y="1"/>
                    <a:pt x="11273"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2355103" y="3414925"/>
              <a:ext cx="522322" cy="483141"/>
            </a:xfrm>
            <a:custGeom>
              <a:avLst/>
              <a:gdLst/>
              <a:ahLst/>
              <a:cxnLst/>
              <a:rect l="l" t="t" r="r" b="b"/>
              <a:pathLst>
                <a:path w="16384" h="15155" extrusionOk="0">
                  <a:moveTo>
                    <a:pt x="8720" y="0"/>
                  </a:moveTo>
                  <a:cubicBezTo>
                    <a:pt x="5961" y="0"/>
                    <a:pt x="3210" y="1705"/>
                    <a:pt x="1854" y="4553"/>
                  </a:cubicBezTo>
                  <a:cubicBezTo>
                    <a:pt x="0" y="8383"/>
                    <a:pt x="1338" y="12851"/>
                    <a:pt x="4863" y="14523"/>
                  </a:cubicBezTo>
                  <a:cubicBezTo>
                    <a:pt x="5760" y="14952"/>
                    <a:pt x="6712" y="15154"/>
                    <a:pt x="7664" y="15154"/>
                  </a:cubicBezTo>
                  <a:cubicBezTo>
                    <a:pt x="10422" y="15154"/>
                    <a:pt x="13173" y="13449"/>
                    <a:pt x="14529" y="10602"/>
                  </a:cubicBezTo>
                  <a:cubicBezTo>
                    <a:pt x="16383" y="6772"/>
                    <a:pt x="15016" y="2304"/>
                    <a:pt x="11520" y="632"/>
                  </a:cubicBezTo>
                  <a:cubicBezTo>
                    <a:pt x="10624" y="203"/>
                    <a:pt x="9671" y="0"/>
                    <a:pt x="8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2355103" y="3414702"/>
              <a:ext cx="281022" cy="483747"/>
            </a:xfrm>
            <a:custGeom>
              <a:avLst/>
              <a:gdLst/>
              <a:ahLst/>
              <a:cxnLst/>
              <a:rect l="l" t="t" r="r" b="b"/>
              <a:pathLst>
                <a:path w="8815" h="15174" extrusionOk="0">
                  <a:moveTo>
                    <a:pt x="8741" y="0"/>
                  </a:moveTo>
                  <a:cubicBezTo>
                    <a:pt x="5969" y="0"/>
                    <a:pt x="3210" y="1698"/>
                    <a:pt x="1854" y="4560"/>
                  </a:cubicBezTo>
                  <a:cubicBezTo>
                    <a:pt x="0" y="8390"/>
                    <a:pt x="1368" y="12858"/>
                    <a:pt x="4863" y="14530"/>
                  </a:cubicBezTo>
                  <a:cubicBezTo>
                    <a:pt x="5768" y="14970"/>
                    <a:pt x="6750" y="15174"/>
                    <a:pt x="7717" y="15174"/>
                  </a:cubicBezTo>
                  <a:cubicBezTo>
                    <a:pt x="7952" y="15174"/>
                    <a:pt x="8187" y="15162"/>
                    <a:pt x="8420" y="15138"/>
                  </a:cubicBezTo>
                  <a:cubicBezTo>
                    <a:pt x="7508" y="15107"/>
                    <a:pt x="6566" y="14895"/>
                    <a:pt x="5715" y="14499"/>
                  </a:cubicBezTo>
                  <a:cubicBezTo>
                    <a:pt x="2219" y="12828"/>
                    <a:pt x="851" y="8329"/>
                    <a:pt x="2705" y="4499"/>
                  </a:cubicBezTo>
                  <a:cubicBezTo>
                    <a:pt x="3952" y="1916"/>
                    <a:pt x="6322" y="274"/>
                    <a:pt x="8815" y="1"/>
                  </a:cubicBezTo>
                  <a:cubicBezTo>
                    <a:pt x="8790" y="0"/>
                    <a:pt x="8766" y="0"/>
                    <a:pt x="8741"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2491713" y="3504415"/>
              <a:ext cx="246177" cy="284019"/>
            </a:xfrm>
            <a:custGeom>
              <a:avLst/>
              <a:gdLst/>
              <a:ahLst/>
              <a:cxnLst/>
              <a:rect l="l" t="t" r="r" b="b"/>
              <a:pathLst>
                <a:path w="7722" h="8909" extrusionOk="0">
                  <a:moveTo>
                    <a:pt x="5485" y="1"/>
                  </a:moveTo>
                  <a:cubicBezTo>
                    <a:pt x="5462" y="1"/>
                    <a:pt x="5438" y="5"/>
                    <a:pt x="5411" y="14"/>
                  </a:cubicBezTo>
                  <a:cubicBezTo>
                    <a:pt x="5351" y="44"/>
                    <a:pt x="5290" y="74"/>
                    <a:pt x="5229" y="135"/>
                  </a:cubicBezTo>
                  <a:lnTo>
                    <a:pt x="4864" y="804"/>
                  </a:lnTo>
                  <a:cubicBezTo>
                    <a:pt x="4530" y="682"/>
                    <a:pt x="4226" y="621"/>
                    <a:pt x="3922" y="591"/>
                  </a:cubicBezTo>
                  <a:cubicBezTo>
                    <a:pt x="3618" y="591"/>
                    <a:pt x="3344" y="621"/>
                    <a:pt x="3101" y="682"/>
                  </a:cubicBezTo>
                  <a:cubicBezTo>
                    <a:pt x="2828" y="743"/>
                    <a:pt x="2615" y="834"/>
                    <a:pt x="2402" y="986"/>
                  </a:cubicBezTo>
                  <a:cubicBezTo>
                    <a:pt x="2220" y="1138"/>
                    <a:pt x="2068" y="1290"/>
                    <a:pt x="1946" y="1503"/>
                  </a:cubicBezTo>
                  <a:cubicBezTo>
                    <a:pt x="1642" y="2020"/>
                    <a:pt x="1551" y="2536"/>
                    <a:pt x="1673" y="3023"/>
                  </a:cubicBezTo>
                  <a:cubicBezTo>
                    <a:pt x="1794" y="3509"/>
                    <a:pt x="2159" y="4026"/>
                    <a:pt x="2737" y="4542"/>
                  </a:cubicBezTo>
                  <a:cubicBezTo>
                    <a:pt x="3041" y="4846"/>
                    <a:pt x="3314" y="5090"/>
                    <a:pt x="3557" y="5302"/>
                  </a:cubicBezTo>
                  <a:cubicBezTo>
                    <a:pt x="3770" y="5485"/>
                    <a:pt x="3952" y="5667"/>
                    <a:pt x="4104" y="5819"/>
                  </a:cubicBezTo>
                  <a:cubicBezTo>
                    <a:pt x="4226" y="5971"/>
                    <a:pt x="4317" y="6123"/>
                    <a:pt x="4378" y="6214"/>
                  </a:cubicBezTo>
                  <a:cubicBezTo>
                    <a:pt x="4439" y="6336"/>
                    <a:pt x="4439" y="6427"/>
                    <a:pt x="4378" y="6518"/>
                  </a:cubicBezTo>
                  <a:cubicBezTo>
                    <a:pt x="4294" y="6644"/>
                    <a:pt x="4181" y="6712"/>
                    <a:pt x="4029" y="6712"/>
                  </a:cubicBezTo>
                  <a:cubicBezTo>
                    <a:pt x="3961" y="6712"/>
                    <a:pt x="3885" y="6698"/>
                    <a:pt x="3800" y="6670"/>
                  </a:cubicBezTo>
                  <a:cubicBezTo>
                    <a:pt x="3557" y="6609"/>
                    <a:pt x="3253" y="6488"/>
                    <a:pt x="2889" y="6275"/>
                  </a:cubicBezTo>
                  <a:cubicBezTo>
                    <a:pt x="2706" y="6153"/>
                    <a:pt x="2554" y="6032"/>
                    <a:pt x="2463" y="5910"/>
                  </a:cubicBezTo>
                  <a:cubicBezTo>
                    <a:pt x="2341" y="5789"/>
                    <a:pt x="2250" y="5667"/>
                    <a:pt x="2220" y="5576"/>
                  </a:cubicBezTo>
                  <a:cubicBezTo>
                    <a:pt x="2159" y="5454"/>
                    <a:pt x="2129" y="5363"/>
                    <a:pt x="2098" y="5272"/>
                  </a:cubicBezTo>
                  <a:cubicBezTo>
                    <a:pt x="2068" y="5181"/>
                    <a:pt x="2068" y="5120"/>
                    <a:pt x="2068" y="5090"/>
                  </a:cubicBezTo>
                  <a:cubicBezTo>
                    <a:pt x="2037" y="5029"/>
                    <a:pt x="2007" y="4968"/>
                    <a:pt x="1946" y="4907"/>
                  </a:cubicBezTo>
                  <a:cubicBezTo>
                    <a:pt x="1916" y="4846"/>
                    <a:pt x="1855" y="4786"/>
                    <a:pt x="1764" y="4755"/>
                  </a:cubicBezTo>
                  <a:lnTo>
                    <a:pt x="487" y="3965"/>
                  </a:lnTo>
                  <a:cubicBezTo>
                    <a:pt x="472" y="3950"/>
                    <a:pt x="449" y="3942"/>
                    <a:pt x="423" y="3942"/>
                  </a:cubicBezTo>
                  <a:cubicBezTo>
                    <a:pt x="396" y="3942"/>
                    <a:pt x="366" y="3950"/>
                    <a:pt x="335" y="3965"/>
                  </a:cubicBezTo>
                  <a:cubicBezTo>
                    <a:pt x="275" y="3965"/>
                    <a:pt x="214" y="3995"/>
                    <a:pt x="183" y="4056"/>
                  </a:cubicBezTo>
                  <a:cubicBezTo>
                    <a:pt x="92" y="4239"/>
                    <a:pt x="31" y="4451"/>
                    <a:pt x="1" y="4694"/>
                  </a:cubicBezTo>
                  <a:cubicBezTo>
                    <a:pt x="1" y="4938"/>
                    <a:pt x="31" y="5181"/>
                    <a:pt x="123" y="5454"/>
                  </a:cubicBezTo>
                  <a:cubicBezTo>
                    <a:pt x="214" y="5697"/>
                    <a:pt x="335" y="5971"/>
                    <a:pt x="518" y="6245"/>
                  </a:cubicBezTo>
                  <a:cubicBezTo>
                    <a:pt x="700" y="6518"/>
                    <a:pt x="913" y="6792"/>
                    <a:pt x="1186" y="7035"/>
                  </a:cubicBezTo>
                  <a:lnTo>
                    <a:pt x="791" y="7704"/>
                  </a:lnTo>
                  <a:cubicBezTo>
                    <a:pt x="761" y="7764"/>
                    <a:pt x="761" y="7825"/>
                    <a:pt x="761" y="7916"/>
                  </a:cubicBezTo>
                  <a:cubicBezTo>
                    <a:pt x="791" y="8008"/>
                    <a:pt x="852" y="8068"/>
                    <a:pt x="913" y="8099"/>
                  </a:cubicBezTo>
                  <a:lnTo>
                    <a:pt x="2159" y="8859"/>
                  </a:lnTo>
                  <a:cubicBezTo>
                    <a:pt x="2212" y="8894"/>
                    <a:pt x="2255" y="8909"/>
                    <a:pt x="2300" y="8909"/>
                  </a:cubicBezTo>
                  <a:cubicBezTo>
                    <a:pt x="2332" y="8909"/>
                    <a:pt x="2364" y="8902"/>
                    <a:pt x="2402" y="8889"/>
                  </a:cubicBezTo>
                  <a:cubicBezTo>
                    <a:pt x="2463" y="8889"/>
                    <a:pt x="2524" y="8828"/>
                    <a:pt x="2585" y="8767"/>
                  </a:cubicBezTo>
                  <a:lnTo>
                    <a:pt x="2949" y="8129"/>
                  </a:lnTo>
                  <a:cubicBezTo>
                    <a:pt x="3284" y="8281"/>
                    <a:pt x="3618" y="8372"/>
                    <a:pt x="3952" y="8433"/>
                  </a:cubicBezTo>
                  <a:cubicBezTo>
                    <a:pt x="4120" y="8463"/>
                    <a:pt x="4279" y="8479"/>
                    <a:pt x="4431" y="8479"/>
                  </a:cubicBezTo>
                  <a:cubicBezTo>
                    <a:pt x="4583" y="8479"/>
                    <a:pt x="4727" y="8463"/>
                    <a:pt x="4864" y="8433"/>
                  </a:cubicBezTo>
                  <a:cubicBezTo>
                    <a:pt x="5138" y="8403"/>
                    <a:pt x="5381" y="8312"/>
                    <a:pt x="5624" y="8160"/>
                  </a:cubicBezTo>
                  <a:cubicBezTo>
                    <a:pt x="5837" y="8008"/>
                    <a:pt x="6019" y="7795"/>
                    <a:pt x="6171" y="7552"/>
                  </a:cubicBezTo>
                  <a:cubicBezTo>
                    <a:pt x="6354" y="7278"/>
                    <a:pt x="6445" y="7004"/>
                    <a:pt x="6475" y="6761"/>
                  </a:cubicBezTo>
                  <a:cubicBezTo>
                    <a:pt x="6506" y="6488"/>
                    <a:pt x="6475" y="6245"/>
                    <a:pt x="6384" y="5971"/>
                  </a:cubicBezTo>
                  <a:cubicBezTo>
                    <a:pt x="6323" y="5728"/>
                    <a:pt x="6171" y="5454"/>
                    <a:pt x="5959" y="5181"/>
                  </a:cubicBezTo>
                  <a:cubicBezTo>
                    <a:pt x="5746" y="4938"/>
                    <a:pt x="5503" y="4664"/>
                    <a:pt x="5199" y="4390"/>
                  </a:cubicBezTo>
                  <a:cubicBezTo>
                    <a:pt x="4864" y="4117"/>
                    <a:pt x="4621" y="3874"/>
                    <a:pt x="4408" y="3661"/>
                  </a:cubicBezTo>
                  <a:cubicBezTo>
                    <a:pt x="4196" y="3479"/>
                    <a:pt x="4013" y="3327"/>
                    <a:pt x="3922" y="3175"/>
                  </a:cubicBezTo>
                  <a:cubicBezTo>
                    <a:pt x="3800" y="3053"/>
                    <a:pt x="3740" y="2931"/>
                    <a:pt x="3709" y="2840"/>
                  </a:cubicBezTo>
                  <a:cubicBezTo>
                    <a:pt x="3679" y="2719"/>
                    <a:pt x="3679" y="2628"/>
                    <a:pt x="3740" y="2536"/>
                  </a:cubicBezTo>
                  <a:cubicBezTo>
                    <a:pt x="3800" y="2445"/>
                    <a:pt x="3861" y="2415"/>
                    <a:pt x="3952" y="2384"/>
                  </a:cubicBezTo>
                  <a:cubicBezTo>
                    <a:pt x="4044" y="2354"/>
                    <a:pt x="4135" y="2354"/>
                    <a:pt x="4256" y="2354"/>
                  </a:cubicBezTo>
                  <a:cubicBezTo>
                    <a:pt x="4348" y="2384"/>
                    <a:pt x="4469" y="2415"/>
                    <a:pt x="4591" y="2476"/>
                  </a:cubicBezTo>
                  <a:cubicBezTo>
                    <a:pt x="4712" y="2536"/>
                    <a:pt x="4834" y="2597"/>
                    <a:pt x="4955" y="2658"/>
                  </a:cubicBezTo>
                  <a:cubicBezTo>
                    <a:pt x="5107" y="2780"/>
                    <a:pt x="5259" y="2871"/>
                    <a:pt x="5351" y="2962"/>
                  </a:cubicBezTo>
                  <a:cubicBezTo>
                    <a:pt x="5442" y="3083"/>
                    <a:pt x="5533" y="3175"/>
                    <a:pt x="5563" y="3266"/>
                  </a:cubicBezTo>
                  <a:cubicBezTo>
                    <a:pt x="5624" y="3357"/>
                    <a:pt x="5655" y="3448"/>
                    <a:pt x="5685" y="3509"/>
                  </a:cubicBezTo>
                  <a:cubicBezTo>
                    <a:pt x="5685" y="3570"/>
                    <a:pt x="5715" y="3631"/>
                    <a:pt x="5715" y="3661"/>
                  </a:cubicBezTo>
                  <a:cubicBezTo>
                    <a:pt x="5746" y="3722"/>
                    <a:pt x="5776" y="3813"/>
                    <a:pt x="5807" y="3843"/>
                  </a:cubicBezTo>
                  <a:cubicBezTo>
                    <a:pt x="5867" y="3904"/>
                    <a:pt x="5928" y="3965"/>
                    <a:pt x="6019" y="4026"/>
                  </a:cubicBezTo>
                  <a:lnTo>
                    <a:pt x="7266" y="4786"/>
                  </a:lnTo>
                  <a:cubicBezTo>
                    <a:pt x="7326" y="4816"/>
                    <a:pt x="7387" y="4816"/>
                    <a:pt x="7448" y="4816"/>
                  </a:cubicBezTo>
                  <a:cubicBezTo>
                    <a:pt x="7509" y="4816"/>
                    <a:pt x="7569" y="4755"/>
                    <a:pt x="7600" y="4725"/>
                  </a:cubicBezTo>
                  <a:cubicBezTo>
                    <a:pt x="7661" y="4542"/>
                    <a:pt x="7721" y="4360"/>
                    <a:pt x="7721" y="4147"/>
                  </a:cubicBezTo>
                  <a:cubicBezTo>
                    <a:pt x="7721" y="3904"/>
                    <a:pt x="7691" y="3661"/>
                    <a:pt x="7600" y="3418"/>
                  </a:cubicBezTo>
                  <a:cubicBezTo>
                    <a:pt x="7539" y="3175"/>
                    <a:pt x="7418" y="2901"/>
                    <a:pt x="7235" y="2658"/>
                  </a:cubicBezTo>
                  <a:cubicBezTo>
                    <a:pt x="7083" y="2384"/>
                    <a:pt x="6870" y="2141"/>
                    <a:pt x="6627" y="1898"/>
                  </a:cubicBezTo>
                  <a:lnTo>
                    <a:pt x="7022" y="1229"/>
                  </a:lnTo>
                  <a:cubicBezTo>
                    <a:pt x="7053" y="1138"/>
                    <a:pt x="7083" y="1077"/>
                    <a:pt x="7053" y="986"/>
                  </a:cubicBezTo>
                  <a:cubicBezTo>
                    <a:pt x="7022" y="925"/>
                    <a:pt x="6962" y="865"/>
                    <a:pt x="6901" y="804"/>
                  </a:cubicBezTo>
                  <a:lnTo>
                    <a:pt x="5655" y="44"/>
                  </a:lnTo>
                  <a:cubicBezTo>
                    <a:pt x="5590" y="22"/>
                    <a:pt x="5541" y="1"/>
                    <a:pt x="5485"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3015006" y="3332353"/>
              <a:ext cx="501982" cy="732124"/>
            </a:xfrm>
            <a:custGeom>
              <a:avLst/>
              <a:gdLst/>
              <a:ahLst/>
              <a:cxnLst/>
              <a:rect l="l" t="t" r="r" b="b"/>
              <a:pathLst>
                <a:path w="15746" h="22965" extrusionOk="0">
                  <a:moveTo>
                    <a:pt x="10609" y="0"/>
                  </a:moveTo>
                  <a:lnTo>
                    <a:pt x="8603" y="456"/>
                  </a:lnTo>
                  <a:cubicBezTo>
                    <a:pt x="3223" y="1702"/>
                    <a:pt x="1" y="7690"/>
                    <a:pt x="1399" y="13830"/>
                  </a:cubicBezTo>
                  <a:cubicBezTo>
                    <a:pt x="2651" y="19238"/>
                    <a:pt x="7031" y="22964"/>
                    <a:pt x="11716" y="22964"/>
                  </a:cubicBezTo>
                  <a:cubicBezTo>
                    <a:pt x="12377" y="22964"/>
                    <a:pt x="13044" y="22890"/>
                    <a:pt x="13709" y="22736"/>
                  </a:cubicBezTo>
                  <a:lnTo>
                    <a:pt x="15746" y="22250"/>
                  </a:lnTo>
                  <a:lnTo>
                    <a:pt x="1060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3093497" y="3322151"/>
              <a:ext cx="711307" cy="724569"/>
            </a:xfrm>
            <a:custGeom>
              <a:avLst/>
              <a:gdLst/>
              <a:ahLst/>
              <a:cxnLst/>
              <a:rect l="l" t="t" r="r" b="b"/>
              <a:pathLst>
                <a:path w="22312" h="22728" extrusionOk="0">
                  <a:moveTo>
                    <a:pt x="10596" y="1"/>
                  </a:moveTo>
                  <a:cubicBezTo>
                    <a:pt x="9935" y="1"/>
                    <a:pt x="9268" y="75"/>
                    <a:pt x="8603" y="229"/>
                  </a:cubicBezTo>
                  <a:cubicBezTo>
                    <a:pt x="3223" y="1475"/>
                    <a:pt x="1" y="7463"/>
                    <a:pt x="1399" y="13603"/>
                  </a:cubicBezTo>
                  <a:cubicBezTo>
                    <a:pt x="2654" y="18998"/>
                    <a:pt x="7055" y="22727"/>
                    <a:pt x="11754" y="22727"/>
                  </a:cubicBezTo>
                  <a:cubicBezTo>
                    <a:pt x="12403" y="22727"/>
                    <a:pt x="13057" y="22656"/>
                    <a:pt x="13709" y="22509"/>
                  </a:cubicBezTo>
                  <a:cubicBezTo>
                    <a:pt x="19089" y="21263"/>
                    <a:pt x="22311" y="15275"/>
                    <a:pt x="20883" y="9135"/>
                  </a:cubicBezTo>
                  <a:cubicBezTo>
                    <a:pt x="19657" y="3727"/>
                    <a:pt x="15280" y="1"/>
                    <a:pt x="10596"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3181680" y="3402906"/>
              <a:ext cx="533958" cy="562427"/>
            </a:xfrm>
            <a:custGeom>
              <a:avLst/>
              <a:gdLst/>
              <a:ahLst/>
              <a:cxnLst/>
              <a:rect l="l" t="t" r="r" b="b"/>
              <a:pathLst>
                <a:path w="16749" h="17642" extrusionOk="0">
                  <a:moveTo>
                    <a:pt x="7791" y="0"/>
                  </a:moveTo>
                  <a:cubicBezTo>
                    <a:pt x="7323" y="0"/>
                    <a:pt x="6853" y="51"/>
                    <a:pt x="6384" y="158"/>
                  </a:cubicBezTo>
                  <a:cubicBezTo>
                    <a:pt x="2372" y="1070"/>
                    <a:pt x="1" y="5720"/>
                    <a:pt x="1125" y="10492"/>
                  </a:cubicBezTo>
                  <a:cubicBezTo>
                    <a:pt x="2092" y="14707"/>
                    <a:pt x="5429" y="17641"/>
                    <a:pt x="8959" y="17641"/>
                  </a:cubicBezTo>
                  <a:cubicBezTo>
                    <a:pt x="9426" y="17641"/>
                    <a:pt x="9897" y="17590"/>
                    <a:pt x="10366" y="17483"/>
                  </a:cubicBezTo>
                  <a:cubicBezTo>
                    <a:pt x="14378" y="16572"/>
                    <a:pt x="16749" y="11921"/>
                    <a:pt x="15654" y="7149"/>
                  </a:cubicBezTo>
                  <a:cubicBezTo>
                    <a:pt x="14688" y="2934"/>
                    <a:pt x="11327" y="0"/>
                    <a:pt x="7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3390022" y="3408899"/>
              <a:ext cx="325622" cy="556434"/>
            </a:xfrm>
            <a:custGeom>
              <a:avLst/>
              <a:gdLst/>
              <a:ahLst/>
              <a:cxnLst/>
              <a:rect l="l" t="t" r="r" b="b"/>
              <a:pathLst>
                <a:path w="10214" h="17454" extrusionOk="0">
                  <a:moveTo>
                    <a:pt x="2828" y="0"/>
                  </a:moveTo>
                  <a:cubicBezTo>
                    <a:pt x="5350" y="973"/>
                    <a:pt x="7509" y="3465"/>
                    <a:pt x="8238" y="6687"/>
                  </a:cubicBezTo>
                  <a:cubicBezTo>
                    <a:pt x="9332" y="11459"/>
                    <a:pt x="6961" y="16080"/>
                    <a:pt x="2949" y="17022"/>
                  </a:cubicBezTo>
                  <a:cubicBezTo>
                    <a:pt x="2483" y="17121"/>
                    <a:pt x="2017" y="17167"/>
                    <a:pt x="1558" y="17167"/>
                  </a:cubicBezTo>
                  <a:cubicBezTo>
                    <a:pt x="1027" y="17167"/>
                    <a:pt x="505" y="17105"/>
                    <a:pt x="1" y="16991"/>
                  </a:cubicBezTo>
                  <a:lnTo>
                    <a:pt x="1" y="16991"/>
                  </a:lnTo>
                  <a:cubicBezTo>
                    <a:pt x="786" y="17286"/>
                    <a:pt x="1609" y="17454"/>
                    <a:pt x="2446" y="17454"/>
                  </a:cubicBezTo>
                  <a:cubicBezTo>
                    <a:pt x="2905" y="17454"/>
                    <a:pt x="3368" y="17403"/>
                    <a:pt x="3831" y="17295"/>
                  </a:cubicBezTo>
                  <a:cubicBezTo>
                    <a:pt x="7843" y="16384"/>
                    <a:pt x="10214" y="11733"/>
                    <a:pt x="9119" y="6961"/>
                  </a:cubicBezTo>
                  <a:cubicBezTo>
                    <a:pt x="8299" y="3374"/>
                    <a:pt x="5746" y="699"/>
                    <a:pt x="2828"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3329958" y="3497401"/>
              <a:ext cx="256825" cy="343124"/>
            </a:xfrm>
            <a:custGeom>
              <a:avLst/>
              <a:gdLst/>
              <a:ahLst/>
              <a:cxnLst/>
              <a:rect l="l" t="t" r="r" b="b"/>
              <a:pathLst>
                <a:path w="8056" h="10763" extrusionOk="0">
                  <a:moveTo>
                    <a:pt x="3111" y="1"/>
                  </a:moveTo>
                  <a:cubicBezTo>
                    <a:pt x="3080" y="1"/>
                    <a:pt x="3047" y="8"/>
                    <a:pt x="3009" y="21"/>
                  </a:cubicBezTo>
                  <a:lnTo>
                    <a:pt x="1520" y="477"/>
                  </a:lnTo>
                  <a:cubicBezTo>
                    <a:pt x="1429" y="507"/>
                    <a:pt x="1368" y="537"/>
                    <a:pt x="1338" y="629"/>
                  </a:cubicBezTo>
                  <a:cubicBezTo>
                    <a:pt x="1277" y="720"/>
                    <a:pt x="1277" y="781"/>
                    <a:pt x="1307" y="872"/>
                  </a:cubicBezTo>
                  <a:lnTo>
                    <a:pt x="1550" y="1723"/>
                  </a:lnTo>
                  <a:cubicBezTo>
                    <a:pt x="1246" y="1905"/>
                    <a:pt x="973" y="2118"/>
                    <a:pt x="760" y="2361"/>
                  </a:cubicBezTo>
                  <a:cubicBezTo>
                    <a:pt x="517" y="2604"/>
                    <a:pt x="365" y="2848"/>
                    <a:pt x="243" y="3091"/>
                  </a:cubicBezTo>
                  <a:cubicBezTo>
                    <a:pt x="122" y="3364"/>
                    <a:pt x="31" y="3638"/>
                    <a:pt x="0" y="3911"/>
                  </a:cubicBezTo>
                  <a:cubicBezTo>
                    <a:pt x="0" y="4185"/>
                    <a:pt x="31" y="4459"/>
                    <a:pt x="91" y="4732"/>
                  </a:cubicBezTo>
                  <a:cubicBezTo>
                    <a:pt x="304" y="5370"/>
                    <a:pt x="639" y="5857"/>
                    <a:pt x="1125" y="6130"/>
                  </a:cubicBezTo>
                  <a:cubicBezTo>
                    <a:pt x="1504" y="6343"/>
                    <a:pt x="1993" y="6464"/>
                    <a:pt x="2578" y="6464"/>
                  </a:cubicBezTo>
                  <a:cubicBezTo>
                    <a:pt x="2745" y="6464"/>
                    <a:pt x="2919" y="6454"/>
                    <a:pt x="3101" y="6434"/>
                  </a:cubicBezTo>
                  <a:cubicBezTo>
                    <a:pt x="3557" y="6404"/>
                    <a:pt x="3921" y="6373"/>
                    <a:pt x="4256" y="6343"/>
                  </a:cubicBezTo>
                  <a:cubicBezTo>
                    <a:pt x="4590" y="6313"/>
                    <a:pt x="4864" y="6282"/>
                    <a:pt x="5076" y="6282"/>
                  </a:cubicBezTo>
                  <a:cubicBezTo>
                    <a:pt x="5289" y="6282"/>
                    <a:pt x="5471" y="6313"/>
                    <a:pt x="5593" y="6373"/>
                  </a:cubicBezTo>
                  <a:cubicBezTo>
                    <a:pt x="5715" y="6404"/>
                    <a:pt x="5806" y="6495"/>
                    <a:pt x="5836" y="6617"/>
                  </a:cubicBezTo>
                  <a:cubicBezTo>
                    <a:pt x="5897" y="6829"/>
                    <a:pt x="5806" y="7042"/>
                    <a:pt x="5563" y="7194"/>
                  </a:cubicBezTo>
                  <a:cubicBezTo>
                    <a:pt x="5319" y="7376"/>
                    <a:pt x="4985" y="7528"/>
                    <a:pt x="4590" y="7650"/>
                  </a:cubicBezTo>
                  <a:cubicBezTo>
                    <a:pt x="4377" y="7711"/>
                    <a:pt x="4164" y="7741"/>
                    <a:pt x="3982" y="7741"/>
                  </a:cubicBezTo>
                  <a:cubicBezTo>
                    <a:pt x="3830" y="7741"/>
                    <a:pt x="3678" y="7711"/>
                    <a:pt x="3557" y="7680"/>
                  </a:cubicBezTo>
                  <a:cubicBezTo>
                    <a:pt x="3435" y="7620"/>
                    <a:pt x="3313" y="7589"/>
                    <a:pt x="3253" y="7528"/>
                  </a:cubicBezTo>
                  <a:cubicBezTo>
                    <a:pt x="3161" y="7498"/>
                    <a:pt x="3101" y="7468"/>
                    <a:pt x="3070" y="7437"/>
                  </a:cubicBezTo>
                  <a:cubicBezTo>
                    <a:pt x="2979" y="7407"/>
                    <a:pt x="2918" y="7376"/>
                    <a:pt x="2827" y="7376"/>
                  </a:cubicBezTo>
                  <a:cubicBezTo>
                    <a:pt x="2809" y="7368"/>
                    <a:pt x="2789" y="7364"/>
                    <a:pt x="2767" y="7364"/>
                  </a:cubicBezTo>
                  <a:cubicBezTo>
                    <a:pt x="2713" y="7364"/>
                    <a:pt x="2648" y="7385"/>
                    <a:pt x="2584" y="7407"/>
                  </a:cubicBezTo>
                  <a:lnTo>
                    <a:pt x="1064" y="7863"/>
                  </a:lnTo>
                  <a:cubicBezTo>
                    <a:pt x="1003" y="7893"/>
                    <a:pt x="973" y="7924"/>
                    <a:pt x="943" y="7984"/>
                  </a:cubicBezTo>
                  <a:cubicBezTo>
                    <a:pt x="912" y="8045"/>
                    <a:pt x="882" y="8106"/>
                    <a:pt x="912" y="8197"/>
                  </a:cubicBezTo>
                  <a:cubicBezTo>
                    <a:pt x="1003" y="8410"/>
                    <a:pt x="1125" y="8653"/>
                    <a:pt x="1307" y="8835"/>
                  </a:cubicBezTo>
                  <a:cubicBezTo>
                    <a:pt x="1490" y="9048"/>
                    <a:pt x="1733" y="9200"/>
                    <a:pt x="2006" y="9322"/>
                  </a:cubicBezTo>
                  <a:cubicBezTo>
                    <a:pt x="2280" y="9474"/>
                    <a:pt x="2584" y="9565"/>
                    <a:pt x="2918" y="9626"/>
                  </a:cubicBezTo>
                  <a:cubicBezTo>
                    <a:pt x="3163" y="9670"/>
                    <a:pt x="3424" y="9698"/>
                    <a:pt x="3701" y="9698"/>
                  </a:cubicBezTo>
                  <a:cubicBezTo>
                    <a:pt x="3803" y="9698"/>
                    <a:pt x="3907" y="9695"/>
                    <a:pt x="4012" y="9687"/>
                  </a:cubicBezTo>
                  <a:lnTo>
                    <a:pt x="4256" y="10538"/>
                  </a:lnTo>
                  <a:cubicBezTo>
                    <a:pt x="4286" y="10629"/>
                    <a:pt x="4347" y="10690"/>
                    <a:pt x="4438" y="10720"/>
                  </a:cubicBezTo>
                  <a:cubicBezTo>
                    <a:pt x="4481" y="10741"/>
                    <a:pt x="4539" y="10763"/>
                    <a:pt x="4602" y="10763"/>
                  </a:cubicBezTo>
                  <a:cubicBezTo>
                    <a:pt x="4628" y="10763"/>
                    <a:pt x="4654" y="10759"/>
                    <a:pt x="4681" y="10750"/>
                  </a:cubicBezTo>
                  <a:lnTo>
                    <a:pt x="6171" y="10294"/>
                  </a:lnTo>
                  <a:cubicBezTo>
                    <a:pt x="6262" y="10264"/>
                    <a:pt x="6323" y="10203"/>
                    <a:pt x="6353" y="10112"/>
                  </a:cubicBezTo>
                  <a:cubicBezTo>
                    <a:pt x="6414" y="10051"/>
                    <a:pt x="6414" y="9960"/>
                    <a:pt x="6383" y="9869"/>
                  </a:cubicBezTo>
                  <a:lnTo>
                    <a:pt x="6140" y="9079"/>
                  </a:lnTo>
                  <a:cubicBezTo>
                    <a:pt x="6475" y="8896"/>
                    <a:pt x="6809" y="8683"/>
                    <a:pt x="7082" y="8471"/>
                  </a:cubicBezTo>
                  <a:cubicBezTo>
                    <a:pt x="7326" y="8228"/>
                    <a:pt x="7538" y="7984"/>
                    <a:pt x="7721" y="7711"/>
                  </a:cubicBezTo>
                  <a:cubicBezTo>
                    <a:pt x="7873" y="7437"/>
                    <a:pt x="7964" y="7133"/>
                    <a:pt x="7994" y="6829"/>
                  </a:cubicBezTo>
                  <a:cubicBezTo>
                    <a:pt x="8055" y="6525"/>
                    <a:pt x="8025" y="6221"/>
                    <a:pt x="7934" y="5887"/>
                  </a:cubicBezTo>
                  <a:cubicBezTo>
                    <a:pt x="7812" y="5553"/>
                    <a:pt x="7660" y="5249"/>
                    <a:pt x="7478" y="5006"/>
                  </a:cubicBezTo>
                  <a:cubicBezTo>
                    <a:pt x="7295" y="4793"/>
                    <a:pt x="7082" y="4610"/>
                    <a:pt x="6809" y="4489"/>
                  </a:cubicBezTo>
                  <a:cubicBezTo>
                    <a:pt x="6535" y="4337"/>
                    <a:pt x="6231" y="4276"/>
                    <a:pt x="5867" y="4246"/>
                  </a:cubicBezTo>
                  <a:cubicBezTo>
                    <a:pt x="5725" y="4220"/>
                    <a:pt x="5568" y="4211"/>
                    <a:pt x="5401" y="4211"/>
                  </a:cubicBezTo>
                  <a:cubicBezTo>
                    <a:pt x="5173" y="4211"/>
                    <a:pt x="4927" y="4228"/>
                    <a:pt x="4681" y="4246"/>
                  </a:cubicBezTo>
                  <a:cubicBezTo>
                    <a:pt x="4225" y="4307"/>
                    <a:pt x="3860" y="4337"/>
                    <a:pt x="3557" y="4367"/>
                  </a:cubicBezTo>
                  <a:cubicBezTo>
                    <a:pt x="3354" y="4367"/>
                    <a:pt x="3178" y="4381"/>
                    <a:pt x="3030" y="4381"/>
                  </a:cubicBezTo>
                  <a:cubicBezTo>
                    <a:pt x="2955" y="4381"/>
                    <a:pt x="2888" y="4377"/>
                    <a:pt x="2827" y="4367"/>
                  </a:cubicBezTo>
                  <a:cubicBezTo>
                    <a:pt x="2645" y="4367"/>
                    <a:pt x="2493" y="4337"/>
                    <a:pt x="2402" y="4276"/>
                  </a:cubicBezTo>
                  <a:cubicBezTo>
                    <a:pt x="2280" y="4215"/>
                    <a:pt x="2219" y="4124"/>
                    <a:pt x="2189" y="4033"/>
                  </a:cubicBezTo>
                  <a:cubicBezTo>
                    <a:pt x="2158" y="3911"/>
                    <a:pt x="2158" y="3820"/>
                    <a:pt x="2219" y="3699"/>
                  </a:cubicBezTo>
                  <a:cubicBezTo>
                    <a:pt x="2250" y="3607"/>
                    <a:pt x="2310" y="3516"/>
                    <a:pt x="2402" y="3455"/>
                  </a:cubicBezTo>
                  <a:cubicBezTo>
                    <a:pt x="2493" y="3395"/>
                    <a:pt x="2614" y="3303"/>
                    <a:pt x="2736" y="3243"/>
                  </a:cubicBezTo>
                  <a:cubicBezTo>
                    <a:pt x="2857" y="3182"/>
                    <a:pt x="2979" y="3151"/>
                    <a:pt x="3131" y="3091"/>
                  </a:cubicBezTo>
                  <a:cubicBezTo>
                    <a:pt x="3344" y="3030"/>
                    <a:pt x="3496" y="3000"/>
                    <a:pt x="3648" y="3000"/>
                  </a:cubicBezTo>
                  <a:cubicBezTo>
                    <a:pt x="3800" y="3000"/>
                    <a:pt x="3921" y="3030"/>
                    <a:pt x="4043" y="3060"/>
                  </a:cubicBezTo>
                  <a:cubicBezTo>
                    <a:pt x="4164" y="3091"/>
                    <a:pt x="4225" y="3121"/>
                    <a:pt x="4316" y="3151"/>
                  </a:cubicBezTo>
                  <a:cubicBezTo>
                    <a:pt x="4377" y="3182"/>
                    <a:pt x="4408" y="3212"/>
                    <a:pt x="4438" y="3243"/>
                  </a:cubicBezTo>
                  <a:cubicBezTo>
                    <a:pt x="4529" y="3273"/>
                    <a:pt x="4620" y="3303"/>
                    <a:pt x="4681" y="3303"/>
                  </a:cubicBezTo>
                  <a:cubicBezTo>
                    <a:pt x="4772" y="3303"/>
                    <a:pt x="4864" y="3303"/>
                    <a:pt x="4955" y="3273"/>
                  </a:cubicBezTo>
                  <a:lnTo>
                    <a:pt x="6444" y="2817"/>
                  </a:lnTo>
                  <a:cubicBezTo>
                    <a:pt x="6505" y="2787"/>
                    <a:pt x="6566" y="2756"/>
                    <a:pt x="6596" y="2696"/>
                  </a:cubicBezTo>
                  <a:cubicBezTo>
                    <a:pt x="6627" y="2635"/>
                    <a:pt x="6627" y="2544"/>
                    <a:pt x="6627" y="2483"/>
                  </a:cubicBezTo>
                  <a:cubicBezTo>
                    <a:pt x="6566" y="2300"/>
                    <a:pt x="6414" y="2118"/>
                    <a:pt x="6262" y="1936"/>
                  </a:cubicBezTo>
                  <a:cubicBezTo>
                    <a:pt x="6079" y="1753"/>
                    <a:pt x="5836" y="1601"/>
                    <a:pt x="5593" y="1449"/>
                  </a:cubicBezTo>
                  <a:cubicBezTo>
                    <a:pt x="5319" y="1328"/>
                    <a:pt x="5046" y="1237"/>
                    <a:pt x="4712" y="1145"/>
                  </a:cubicBezTo>
                  <a:cubicBezTo>
                    <a:pt x="4467" y="1101"/>
                    <a:pt x="4222" y="1073"/>
                    <a:pt x="3965" y="1073"/>
                  </a:cubicBezTo>
                  <a:cubicBezTo>
                    <a:pt x="3871" y="1073"/>
                    <a:pt x="3776" y="1076"/>
                    <a:pt x="3678" y="1085"/>
                  </a:cubicBezTo>
                  <a:lnTo>
                    <a:pt x="3405" y="234"/>
                  </a:lnTo>
                  <a:cubicBezTo>
                    <a:pt x="3374" y="142"/>
                    <a:pt x="3344" y="82"/>
                    <a:pt x="3253" y="51"/>
                  </a:cubicBezTo>
                  <a:cubicBezTo>
                    <a:pt x="3199" y="16"/>
                    <a:pt x="3156" y="1"/>
                    <a:pt x="3111"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1102118" y="1918494"/>
              <a:ext cx="40743" cy="83844"/>
            </a:xfrm>
            <a:custGeom>
              <a:avLst/>
              <a:gdLst/>
              <a:ahLst/>
              <a:cxnLst/>
              <a:rect l="l" t="t" r="r" b="b"/>
              <a:pathLst>
                <a:path w="1278" h="2630" extrusionOk="0">
                  <a:moveTo>
                    <a:pt x="426" y="1"/>
                  </a:moveTo>
                  <a:cubicBezTo>
                    <a:pt x="122" y="700"/>
                    <a:pt x="1" y="1460"/>
                    <a:pt x="92" y="2220"/>
                  </a:cubicBezTo>
                  <a:cubicBezTo>
                    <a:pt x="122" y="2341"/>
                    <a:pt x="152" y="2463"/>
                    <a:pt x="213" y="2524"/>
                  </a:cubicBezTo>
                  <a:cubicBezTo>
                    <a:pt x="273" y="2583"/>
                    <a:pt x="358" y="2630"/>
                    <a:pt x="435" y="2630"/>
                  </a:cubicBezTo>
                  <a:cubicBezTo>
                    <a:pt x="477" y="2630"/>
                    <a:pt x="516" y="2616"/>
                    <a:pt x="548" y="2585"/>
                  </a:cubicBezTo>
                  <a:cubicBezTo>
                    <a:pt x="608" y="2524"/>
                    <a:pt x="608" y="2402"/>
                    <a:pt x="639" y="2311"/>
                  </a:cubicBezTo>
                  <a:cubicBezTo>
                    <a:pt x="700" y="1673"/>
                    <a:pt x="1095" y="1095"/>
                    <a:pt x="1277" y="457"/>
                  </a:cubicBezTo>
                  <a:lnTo>
                    <a:pt x="4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1163170" y="1440758"/>
              <a:ext cx="752942" cy="383771"/>
            </a:xfrm>
            <a:custGeom>
              <a:avLst/>
              <a:gdLst/>
              <a:ahLst/>
              <a:cxnLst/>
              <a:rect l="l" t="t" r="r" b="b"/>
              <a:pathLst>
                <a:path w="23618" h="12038" extrusionOk="0">
                  <a:moveTo>
                    <a:pt x="17022" y="1"/>
                  </a:moveTo>
                  <a:lnTo>
                    <a:pt x="14742" y="487"/>
                  </a:lnTo>
                  <a:cubicBezTo>
                    <a:pt x="13557" y="670"/>
                    <a:pt x="12220" y="822"/>
                    <a:pt x="11095" y="1308"/>
                  </a:cubicBezTo>
                  <a:cubicBezTo>
                    <a:pt x="8298" y="2493"/>
                    <a:pt x="6171" y="5168"/>
                    <a:pt x="3982" y="7205"/>
                  </a:cubicBezTo>
                  <a:cubicBezTo>
                    <a:pt x="2463" y="8603"/>
                    <a:pt x="943" y="10062"/>
                    <a:pt x="0" y="11916"/>
                  </a:cubicBezTo>
                  <a:cubicBezTo>
                    <a:pt x="31" y="11913"/>
                    <a:pt x="61" y="11912"/>
                    <a:pt x="92" y="11912"/>
                  </a:cubicBezTo>
                  <a:cubicBezTo>
                    <a:pt x="401" y="11912"/>
                    <a:pt x="733" y="12038"/>
                    <a:pt x="1064" y="12038"/>
                  </a:cubicBezTo>
                  <a:cubicBezTo>
                    <a:pt x="1368" y="12007"/>
                    <a:pt x="1642" y="11855"/>
                    <a:pt x="1885" y="11673"/>
                  </a:cubicBezTo>
                  <a:cubicBezTo>
                    <a:pt x="3952" y="10366"/>
                    <a:pt x="5897" y="9363"/>
                    <a:pt x="7873" y="7934"/>
                  </a:cubicBezTo>
                  <a:cubicBezTo>
                    <a:pt x="9727" y="6566"/>
                    <a:pt x="10700" y="5655"/>
                    <a:pt x="11490" y="5563"/>
                  </a:cubicBezTo>
                  <a:lnTo>
                    <a:pt x="23618" y="4135"/>
                  </a:lnTo>
                  <a:cubicBezTo>
                    <a:pt x="22736" y="2554"/>
                    <a:pt x="21581" y="1338"/>
                    <a:pt x="20578" y="882"/>
                  </a:cubicBezTo>
                  <a:cubicBezTo>
                    <a:pt x="18724" y="62"/>
                    <a:pt x="17022" y="1"/>
                    <a:pt x="170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1183510" y="1686592"/>
              <a:ext cx="406056" cy="417979"/>
            </a:xfrm>
            <a:custGeom>
              <a:avLst/>
              <a:gdLst/>
              <a:ahLst/>
              <a:cxnLst/>
              <a:rect l="l" t="t" r="r" b="b"/>
              <a:pathLst>
                <a:path w="12737" h="13111" extrusionOk="0">
                  <a:moveTo>
                    <a:pt x="4817" y="1"/>
                  </a:moveTo>
                  <a:cubicBezTo>
                    <a:pt x="3513" y="1"/>
                    <a:pt x="2214" y="388"/>
                    <a:pt x="1095" y="1196"/>
                  </a:cubicBezTo>
                  <a:lnTo>
                    <a:pt x="1" y="1986"/>
                  </a:lnTo>
                  <a:lnTo>
                    <a:pt x="8116" y="13111"/>
                  </a:lnTo>
                  <a:lnTo>
                    <a:pt x="9211" y="12412"/>
                  </a:lnTo>
                  <a:cubicBezTo>
                    <a:pt x="12159" y="10284"/>
                    <a:pt x="12737" y="6059"/>
                    <a:pt x="10487" y="2959"/>
                  </a:cubicBezTo>
                  <a:cubicBezTo>
                    <a:pt x="9092" y="1035"/>
                    <a:pt x="6948" y="1"/>
                    <a:pt x="481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1425773" y="1910747"/>
              <a:ext cx="237442" cy="176392"/>
            </a:xfrm>
            <a:custGeom>
              <a:avLst/>
              <a:gdLst/>
              <a:ahLst/>
              <a:cxnLst/>
              <a:rect l="l" t="t" r="r" b="b"/>
              <a:pathLst>
                <a:path w="7448" h="5533" extrusionOk="0">
                  <a:moveTo>
                    <a:pt x="7265" y="1"/>
                  </a:moveTo>
                  <a:lnTo>
                    <a:pt x="1" y="5259"/>
                  </a:lnTo>
                  <a:lnTo>
                    <a:pt x="213" y="5533"/>
                  </a:lnTo>
                  <a:lnTo>
                    <a:pt x="7448" y="274"/>
                  </a:lnTo>
                  <a:lnTo>
                    <a:pt x="7265" y="1"/>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1406390" y="1884605"/>
              <a:ext cx="238431" cy="176392"/>
            </a:xfrm>
            <a:custGeom>
              <a:avLst/>
              <a:gdLst/>
              <a:ahLst/>
              <a:cxnLst/>
              <a:rect l="l" t="t" r="r" b="b"/>
              <a:pathLst>
                <a:path w="7479" h="5533" extrusionOk="0">
                  <a:moveTo>
                    <a:pt x="7265" y="0"/>
                  </a:moveTo>
                  <a:lnTo>
                    <a:pt x="1" y="5259"/>
                  </a:lnTo>
                  <a:lnTo>
                    <a:pt x="214" y="5532"/>
                  </a:lnTo>
                  <a:lnTo>
                    <a:pt x="7478" y="274"/>
                  </a:lnTo>
                  <a:lnTo>
                    <a:pt x="7265" y="0"/>
                  </a:lnTo>
                  <a:close/>
                </a:path>
              </a:pathLst>
            </a:custGeom>
            <a:solidFill>
              <a:srgbClr val="E2A2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1082734" y="1703744"/>
              <a:ext cx="482599" cy="434397"/>
            </a:xfrm>
            <a:custGeom>
              <a:avLst/>
              <a:gdLst/>
              <a:ahLst/>
              <a:cxnLst/>
              <a:rect l="l" t="t" r="r" b="b"/>
              <a:pathLst>
                <a:path w="15138" h="13626" extrusionOk="0">
                  <a:moveTo>
                    <a:pt x="7254" y="0"/>
                  </a:moveTo>
                  <a:cubicBezTo>
                    <a:pt x="5937" y="0"/>
                    <a:pt x="4623" y="392"/>
                    <a:pt x="3496" y="1205"/>
                  </a:cubicBezTo>
                  <a:cubicBezTo>
                    <a:pt x="548" y="3333"/>
                    <a:pt x="1" y="7588"/>
                    <a:pt x="2219" y="10688"/>
                  </a:cubicBezTo>
                  <a:cubicBezTo>
                    <a:pt x="3609" y="12604"/>
                    <a:pt x="5741" y="13626"/>
                    <a:pt x="7863" y="13626"/>
                  </a:cubicBezTo>
                  <a:cubicBezTo>
                    <a:pt x="9176" y="13626"/>
                    <a:pt x="10485" y="13234"/>
                    <a:pt x="11612" y="12421"/>
                  </a:cubicBezTo>
                  <a:cubicBezTo>
                    <a:pt x="14560" y="10293"/>
                    <a:pt x="15138" y="6038"/>
                    <a:pt x="12888" y="2938"/>
                  </a:cubicBezTo>
                  <a:cubicBezTo>
                    <a:pt x="11518" y="1022"/>
                    <a:pt x="9381" y="0"/>
                    <a:pt x="7254"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1141841" y="1754307"/>
              <a:ext cx="364388" cy="333688"/>
            </a:xfrm>
            <a:custGeom>
              <a:avLst/>
              <a:gdLst/>
              <a:ahLst/>
              <a:cxnLst/>
              <a:rect l="l" t="t" r="r" b="b"/>
              <a:pathLst>
                <a:path w="11430" h="10467" extrusionOk="0">
                  <a:moveTo>
                    <a:pt x="5266" y="0"/>
                  </a:moveTo>
                  <a:cubicBezTo>
                    <a:pt x="4307" y="0"/>
                    <a:pt x="3362" y="282"/>
                    <a:pt x="2554" y="865"/>
                  </a:cubicBezTo>
                  <a:cubicBezTo>
                    <a:pt x="365" y="2446"/>
                    <a:pt x="1" y="5698"/>
                    <a:pt x="1733" y="8099"/>
                  </a:cubicBezTo>
                  <a:cubicBezTo>
                    <a:pt x="2827" y="9634"/>
                    <a:pt x="4502" y="10467"/>
                    <a:pt x="6147" y="10467"/>
                  </a:cubicBezTo>
                  <a:cubicBezTo>
                    <a:pt x="7108" y="10467"/>
                    <a:pt x="8058" y="10183"/>
                    <a:pt x="8876" y="9589"/>
                  </a:cubicBezTo>
                  <a:cubicBezTo>
                    <a:pt x="11065" y="8008"/>
                    <a:pt x="11430" y="4756"/>
                    <a:pt x="9697" y="2355"/>
                  </a:cubicBezTo>
                  <a:cubicBezTo>
                    <a:pt x="8585" y="821"/>
                    <a:pt x="690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1151533" y="1828399"/>
              <a:ext cx="322721" cy="259599"/>
            </a:xfrm>
            <a:custGeom>
              <a:avLst/>
              <a:gdLst/>
              <a:ahLst/>
              <a:cxnLst/>
              <a:rect l="l" t="t" r="r" b="b"/>
              <a:pathLst>
                <a:path w="10123" h="8143" extrusionOk="0">
                  <a:moveTo>
                    <a:pt x="943" y="0"/>
                  </a:moveTo>
                  <a:lnTo>
                    <a:pt x="943" y="0"/>
                  </a:lnTo>
                  <a:cubicBezTo>
                    <a:pt x="1" y="1702"/>
                    <a:pt x="122" y="3982"/>
                    <a:pt x="1429" y="5775"/>
                  </a:cubicBezTo>
                  <a:cubicBezTo>
                    <a:pt x="2523" y="7310"/>
                    <a:pt x="4198" y="8143"/>
                    <a:pt x="5843" y="8143"/>
                  </a:cubicBezTo>
                  <a:cubicBezTo>
                    <a:pt x="6804" y="8143"/>
                    <a:pt x="7754" y="7859"/>
                    <a:pt x="8572" y="7265"/>
                  </a:cubicBezTo>
                  <a:cubicBezTo>
                    <a:pt x="9271" y="6748"/>
                    <a:pt x="9788" y="6049"/>
                    <a:pt x="10122" y="5289"/>
                  </a:cubicBezTo>
                  <a:lnTo>
                    <a:pt x="10122" y="5289"/>
                  </a:lnTo>
                  <a:cubicBezTo>
                    <a:pt x="9788" y="5836"/>
                    <a:pt x="9363" y="6322"/>
                    <a:pt x="8815" y="6718"/>
                  </a:cubicBezTo>
                  <a:cubicBezTo>
                    <a:pt x="8006" y="7313"/>
                    <a:pt x="7060" y="7597"/>
                    <a:pt x="6099" y="7597"/>
                  </a:cubicBezTo>
                  <a:cubicBezTo>
                    <a:pt x="4462" y="7597"/>
                    <a:pt x="2784" y="6772"/>
                    <a:pt x="1672" y="5259"/>
                  </a:cubicBezTo>
                  <a:cubicBezTo>
                    <a:pt x="517" y="3617"/>
                    <a:pt x="305" y="1611"/>
                    <a:pt x="94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1232925" y="1819281"/>
              <a:ext cx="175436" cy="196572"/>
            </a:xfrm>
            <a:custGeom>
              <a:avLst/>
              <a:gdLst/>
              <a:ahLst/>
              <a:cxnLst/>
              <a:rect l="l" t="t" r="r" b="b"/>
              <a:pathLst>
                <a:path w="5503" h="6166" extrusionOk="0">
                  <a:moveTo>
                    <a:pt x="1534" y="0"/>
                  </a:moveTo>
                  <a:cubicBezTo>
                    <a:pt x="1500" y="0"/>
                    <a:pt x="1473" y="22"/>
                    <a:pt x="1430" y="43"/>
                  </a:cubicBezTo>
                  <a:lnTo>
                    <a:pt x="548" y="560"/>
                  </a:lnTo>
                  <a:cubicBezTo>
                    <a:pt x="487" y="590"/>
                    <a:pt x="457" y="621"/>
                    <a:pt x="426" y="681"/>
                  </a:cubicBezTo>
                  <a:cubicBezTo>
                    <a:pt x="426" y="742"/>
                    <a:pt x="426" y="772"/>
                    <a:pt x="457" y="833"/>
                  </a:cubicBezTo>
                  <a:lnTo>
                    <a:pt x="730" y="1289"/>
                  </a:lnTo>
                  <a:cubicBezTo>
                    <a:pt x="548" y="1441"/>
                    <a:pt x="396" y="1624"/>
                    <a:pt x="305" y="1806"/>
                  </a:cubicBezTo>
                  <a:cubicBezTo>
                    <a:pt x="183" y="1958"/>
                    <a:pt x="123" y="2140"/>
                    <a:pt x="62" y="2323"/>
                  </a:cubicBezTo>
                  <a:cubicBezTo>
                    <a:pt x="31" y="2505"/>
                    <a:pt x="1" y="2657"/>
                    <a:pt x="31" y="2839"/>
                  </a:cubicBezTo>
                  <a:cubicBezTo>
                    <a:pt x="62" y="3022"/>
                    <a:pt x="123" y="3174"/>
                    <a:pt x="214" y="3326"/>
                  </a:cubicBezTo>
                  <a:cubicBezTo>
                    <a:pt x="426" y="3660"/>
                    <a:pt x="700" y="3903"/>
                    <a:pt x="1034" y="3964"/>
                  </a:cubicBezTo>
                  <a:cubicBezTo>
                    <a:pt x="1154" y="3997"/>
                    <a:pt x="1290" y="4014"/>
                    <a:pt x="1439" y="4014"/>
                  </a:cubicBezTo>
                  <a:cubicBezTo>
                    <a:pt x="1704" y="4014"/>
                    <a:pt x="2010" y="3959"/>
                    <a:pt x="2341" y="3842"/>
                  </a:cubicBezTo>
                  <a:cubicBezTo>
                    <a:pt x="2615" y="3751"/>
                    <a:pt x="2858" y="3660"/>
                    <a:pt x="3041" y="3569"/>
                  </a:cubicBezTo>
                  <a:cubicBezTo>
                    <a:pt x="3253" y="3508"/>
                    <a:pt x="3436" y="3447"/>
                    <a:pt x="3557" y="3417"/>
                  </a:cubicBezTo>
                  <a:cubicBezTo>
                    <a:pt x="3709" y="3387"/>
                    <a:pt x="3831" y="3387"/>
                    <a:pt x="3892" y="3387"/>
                  </a:cubicBezTo>
                  <a:cubicBezTo>
                    <a:pt x="3983" y="3387"/>
                    <a:pt x="4044" y="3417"/>
                    <a:pt x="4074" y="3478"/>
                  </a:cubicBezTo>
                  <a:cubicBezTo>
                    <a:pt x="4165" y="3599"/>
                    <a:pt x="4135" y="3751"/>
                    <a:pt x="3983" y="3873"/>
                  </a:cubicBezTo>
                  <a:cubicBezTo>
                    <a:pt x="3861" y="4025"/>
                    <a:pt x="3679" y="4177"/>
                    <a:pt x="3436" y="4298"/>
                  </a:cubicBezTo>
                  <a:cubicBezTo>
                    <a:pt x="3314" y="4390"/>
                    <a:pt x="3192" y="4450"/>
                    <a:pt x="3071" y="4450"/>
                  </a:cubicBezTo>
                  <a:cubicBezTo>
                    <a:pt x="2985" y="4472"/>
                    <a:pt x="2914" y="4493"/>
                    <a:pt x="2848" y="4493"/>
                  </a:cubicBezTo>
                  <a:cubicBezTo>
                    <a:pt x="2820" y="4493"/>
                    <a:pt x="2794" y="4490"/>
                    <a:pt x="2767" y="4481"/>
                  </a:cubicBezTo>
                  <a:cubicBezTo>
                    <a:pt x="2706" y="4481"/>
                    <a:pt x="2615" y="4481"/>
                    <a:pt x="2554" y="4450"/>
                  </a:cubicBezTo>
                  <a:cubicBezTo>
                    <a:pt x="2493" y="4450"/>
                    <a:pt x="2463" y="4450"/>
                    <a:pt x="2433" y="4420"/>
                  </a:cubicBezTo>
                  <a:lnTo>
                    <a:pt x="2281" y="4420"/>
                  </a:lnTo>
                  <a:cubicBezTo>
                    <a:pt x="2250" y="4450"/>
                    <a:pt x="2189" y="4450"/>
                    <a:pt x="2129" y="4481"/>
                  </a:cubicBezTo>
                  <a:lnTo>
                    <a:pt x="1217" y="5028"/>
                  </a:lnTo>
                  <a:cubicBezTo>
                    <a:pt x="1186" y="5028"/>
                    <a:pt x="1156" y="5058"/>
                    <a:pt x="1156" y="5119"/>
                  </a:cubicBezTo>
                  <a:cubicBezTo>
                    <a:pt x="1156" y="5149"/>
                    <a:pt x="1156" y="5210"/>
                    <a:pt x="1156" y="5241"/>
                  </a:cubicBezTo>
                  <a:cubicBezTo>
                    <a:pt x="1247" y="5362"/>
                    <a:pt x="1369" y="5453"/>
                    <a:pt x="1521" y="5545"/>
                  </a:cubicBezTo>
                  <a:cubicBezTo>
                    <a:pt x="1642" y="5636"/>
                    <a:pt x="1825" y="5697"/>
                    <a:pt x="2007" y="5727"/>
                  </a:cubicBezTo>
                  <a:cubicBezTo>
                    <a:pt x="2136" y="5748"/>
                    <a:pt x="2280" y="5770"/>
                    <a:pt x="2440" y="5770"/>
                  </a:cubicBezTo>
                  <a:cubicBezTo>
                    <a:pt x="2506" y="5770"/>
                    <a:pt x="2574" y="5766"/>
                    <a:pt x="2645" y="5757"/>
                  </a:cubicBezTo>
                  <a:cubicBezTo>
                    <a:pt x="2858" y="5757"/>
                    <a:pt x="3101" y="5697"/>
                    <a:pt x="3344" y="5605"/>
                  </a:cubicBezTo>
                  <a:lnTo>
                    <a:pt x="3618" y="6061"/>
                  </a:lnTo>
                  <a:cubicBezTo>
                    <a:pt x="3648" y="6122"/>
                    <a:pt x="3679" y="6153"/>
                    <a:pt x="3740" y="6153"/>
                  </a:cubicBezTo>
                  <a:cubicBezTo>
                    <a:pt x="3757" y="6161"/>
                    <a:pt x="3775" y="6165"/>
                    <a:pt x="3792" y="6165"/>
                  </a:cubicBezTo>
                  <a:cubicBezTo>
                    <a:pt x="3833" y="6165"/>
                    <a:pt x="3870" y="6144"/>
                    <a:pt x="3892" y="6122"/>
                  </a:cubicBezTo>
                  <a:lnTo>
                    <a:pt x="4773" y="5605"/>
                  </a:lnTo>
                  <a:cubicBezTo>
                    <a:pt x="4834" y="5575"/>
                    <a:pt x="4864" y="5545"/>
                    <a:pt x="4895" y="5484"/>
                  </a:cubicBezTo>
                  <a:cubicBezTo>
                    <a:pt x="4895" y="5423"/>
                    <a:pt x="4895" y="5393"/>
                    <a:pt x="4864" y="5332"/>
                  </a:cubicBezTo>
                  <a:lnTo>
                    <a:pt x="4591" y="4906"/>
                  </a:lnTo>
                  <a:cubicBezTo>
                    <a:pt x="4803" y="4724"/>
                    <a:pt x="4986" y="4572"/>
                    <a:pt x="5107" y="4390"/>
                  </a:cubicBezTo>
                  <a:cubicBezTo>
                    <a:pt x="5259" y="4207"/>
                    <a:pt x="5351" y="4025"/>
                    <a:pt x="5411" y="3812"/>
                  </a:cubicBezTo>
                  <a:cubicBezTo>
                    <a:pt x="5503" y="3630"/>
                    <a:pt x="5503" y="3447"/>
                    <a:pt x="5503" y="3265"/>
                  </a:cubicBezTo>
                  <a:cubicBezTo>
                    <a:pt x="5472" y="3083"/>
                    <a:pt x="5411" y="2900"/>
                    <a:pt x="5320" y="2718"/>
                  </a:cubicBezTo>
                  <a:cubicBezTo>
                    <a:pt x="5199" y="2535"/>
                    <a:pt x="5077" y="2383"/>
                    <a:pt x="4925" y="2262"/>
                  </a:cubicBezTo>
                  <a:cubicBezTo>
                    <a:pt x="4773" y="2171"/>
                    <a:pt x="4621" y="2080"/>
                    <a:pt x="4408" y="2049"/>
                  </a:cubicBezTo>
                  <a:cubicBezTo>
                    <a:pt x="4333" y="2037"/>
                    <a:pt x="4252" y="2029"/>
                    <a:pt x="4168" y="2029"/>
                  </a:cubicBezTo>
                  <a:cubicBezTo>
                    <a:pt x="4050" y="2029"/>
                    <a:pt x="3925" y="2044"/>
                    <a:pt x="3800" y="2080"/>
                  </a:cubicBezTo>
                  <a:cubicBezTo>
                    <a:pt x="3557" y="2110"/>
                    <a:pt x="3314" y="2171"/>
                    <a:pt x="3041" y="2262"/>
                  </a:cubicBezTo>
                  <a:cubicBezTo>
                    <a:pt x="2767" y="2383"/>
                    <a:pt x="2524" y="2444"/>
                    <a:pt x="2341" y="2535"/>
                  </a:cubicBezTo>
                  <a:cubicBezTo>
                    <a:pt x="2159" y="2596"/>
                    <a:pt x="2007" y="2627"/>
                    <a:pt x="1885" y="2657"/>
                  </a:cubicBezTo>
                  <a:cubicBezTo>
                    <a:pt x="1825" y="2672"/>
                    <a:pt x="1771" y="2680"/>
                    <a:pt x="1722" y="2680"/>
                  </a:cubicBezTo>
                  <a:cubicBezTo>
                    <a:pt x="1673" y="2680"/>
                    <a:pt x="1627" y="2672"/>
                    <a:pt x="1582" y="2657"/>
                  </a:cubicBezTo>
                  <a:cubicBezTo>
                    <a:pt x="1521" y="2657"/>
                    <a:pt x="1460" y="2596"/>
                    <a:pt x="1430" y="2535"/>
                  </a:cubicBezTo>
                  <a:cubicBezTo>
                    <a:pt x="1399" y="2475"/>
                    <a:pt x="1399" y="2414"/>
                    <a:pt x="1399" y="2353"/>
                  </a:cubicBezTo>
                  <a:cubicBezTo>
                    <a:pt x="1399" y="2292"/>
                    <a:pt x="1430" y="2231"/>
                    <a:pt x="1490" y="2171"/>
                  </a:cubicBezTo>
                  <a:cubicBezTo>
                    <a:pt x="1551" y="2110"/>
                    <a:pt x="1612" y="2049"/>
                    <a:pt x="1673" y="1988"/>
                  </a:cubicBezTo>
                  <a:cubicBezTo>
                    <a:pt x="1733" y="1958"/>
                    <a:pt x="1825" y="1897"/>
                    <a:pt x="1916" y="1836"/>
                  </a:cubicBezTo>
                  <a:cubicBezTo>
                    <a:pt x="2037" y="1776"/>
                    <a:pt x="2129" y="1715"/>
                    <a:pt x="2220" y="1715"/>
                  </a:cubicBezTo>
                  <a:cubicBezTo>
                    <a:pt x="2311" y="1684"/>
                    <a:pt x="2402" y="1654"/>
                    <a:pt x="2493" y="1654"/>
                  </a:cubicBezTo>
                  <a:cubicBezTo>
                    <a:pt x="2554" y="1654"/>
                    <a:pt x="2615" y="1684"/>
                    <a:pt x="2676" y="1684"/>
                  </a:cubicBezTo>
                  <a:cubicBezTo>
                    <a:pt x="2706" y="1684"/>
                    <a:pt x="2737" y="1715"/>
                    <a:pt x="2767" y="1715"/>
                  </a:cubicBezTo>
                  <a:lnTo>
                    <a:pt x="2919" y="1715"/>
                  </a:lnTo>
                  <a:cubicBezTo>
                    <a:pt x="2980" y="1715"/>
                    <a:pt x="3041" y="1684"/>
                    <a:pt x="3101" y="1654"/>
                  </a:cubicBezTo>
                  <a:lnTo>
                    <a:pt x="3983" y="1137"/>
                  </a:lnTo>
                  <a:cubicBezTo>
                    <a:pt x="4013" y="1107"/>
                    <a:pt x="4044" y="1076"/>
                    <a:pt x="4044" y="1016"/>
                  </a:cubicBezTo>
                  <a:cubicBezTo>
                    <a:pt x="4074" y="985"/>
                    <a:pt x="4074" y="955"/>
                    <a:pt x="4044" y="894"/>
                  </a:cubicBezTo>
                  <a:cubicBezTo>
                    <a:pt x="3983" y="803"/>
                    <a:pt x="3861" y="712"/>
                    <a:pt x="3740" y="651"/>
                  </a:cubicBezTo>
                  <a:cubicBezTo>
                    <a:pt x="3588" y="560"/>
                    <a:pt x="3436" y="499"/>
                    <a:pt x="3253" y="469"/>
                  </a:cubicBezTo>
                  <a:cubicBezTo>
                    <a:pt x="3124" y="447"/>
                    <a:pt x="2995" y="426"/>
                    <a:pt x="2856" y="426"/>
                  </a:cubicBezTo>
                  <a:cubicBezTo>
                    <a:pt x="2798" y="426"/>
                    <a:pt x="2738" y="429"/>
                    <a:pt x="2676" y="438"/>
                  </a:cubicBezTo>
                  <a:cubicBezTo>
                    <a:pt x="2433" y="438"/>
                    <a:pt x="2220" y="469"/>
                    <a:pt x="1977" y="560"/>
                  </a:cubicBezTo>
                  <a:lnTo>
                    <a:pt x="1703" y="104"/>
                  </a:lnTo>
                  <a:cubicBezTo>
                    <a:pt x="1673" y="43"/>
                    <a:pt x="1642" y="13"/>
                    <a:pt x="1582" y="13"/>
                  </a:cubicBezTo>
                  <a:cubicBezTo>
                    <a:pt x="1564" y="4"/>
                    <a:pt x="1549" y="0"/>
                    <a:pt x="1534"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1616676" y="1367113"/>
              <a:ext cx="98860" cy="124141"/>
            </a:xfrm>
            <a:custGeom>
              <a:avLst/>
              <a:gdLst/>
              <a:ahLst/>
              <a:cxnLst/>
              <a:rect l="l" t="t" r="r" b="b"/>
              <a:pathLst>
                <a:path w="3101" h="3894" extrusionOk="0">
                  <a:moveTo>
                    <a:pt x="2311" y="1"/>
                  </a:moveTo>
                  <a:lnTo>
                    <a:pt x="1" y="2098"/>
                  </a:lnTo>
                  <a:cubicBezTo>
                    <a:pt x="1" y="2098"/>
                    <a:pt x="244" y="3040"/>
                    <a:pt x="305" y="3314"/>
                  </a:cubicBezTo>
                  <a:cubicBezTo>
                    <a:pt x="391" y="3631"/>
                    <a:pt x="697" y="3894"/>
                    <a:pt x="1039" y="3894"/>
                  </a:cubicBezTo>
                  <a:cubicBezTo>
                    <a:pt x="1058" y="3894"/>
                    <a:pt x="1076" y="3893"/>
                    <a:pt x="1095" y="3892"/>
                  </a:cubicBezTo>
                  <a:cubicBezTo>
                    <a:pt x="3101" y="3770"/>
                    <a:pt x="2979" y="2524"/>
                    <a:pt x="2979" y="2524"/>
                  </a:cubicBezTo>
                  <a:cubicBezTo>
                    <a:pt x="2554" y="1885"/>
                    <a:pt x="2311" y="1"/>
                    <a:pt x="2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1437952" y="1982480"/>
              <a:ext cx="136128" cy="127137"/>
            </a:xfrm>
            <a:custGeom>
              <a:avLst/>
              <a:gdLst/>
              <a:ahLst/>
              <a:cxnLst/>
              <a:rect l="l" t="t" r="r" b="b"/>
              <a:pathLst>
                <a:path w="4270" h="3988" extrusionOk="0">
                  <a:moveTo>
                    <a:pt x="2993" y="0"/>
                  </a:moveTo>
                  <a:cubicBezTo>
                    <a:pt x="2993" y="0"/>
                    <a:pt x="2506" y="821"/>
                    <a:pt x="2202" y="1064"/>
                  </a:cubicBezTo>
                  <a:cubicBezTo>
                    <a:pt x="1898" y="1277"/>
                    <a:pt x="1777" y="1277"/>
                    <a:pt x="1321" y="1398"/>
                  </a:cubicBezTo>
                  <a:cubicBezTo>
                    <a:pt x="895" y="1520"/>
                    <a:pt x="531" y="1976"/>
                    <a:pt x="409" y="2128"/>
                  </a:cubicBezTo>
                  <a:cubicBezTo>
                    <a:pt x="296" y="2240"/>
                    <a:pt x="351" y="2303"/>
                    <a:pt x="486" y="2303"/>
                  </a:cubicBezTo>
                  <a:cubicBezTo>
                    <a:pt x="533" y="2303"/>
                    <a:pt x="589" y="2295"/>
                    <a:pt x="652" y="2280"/>
                  </a:cubicBezTo>
                  <a:cubicBezTo>
                    <a:pt x="926" y="2219"/>
                    <a:pt x="1260" y="2037"/>
                    <a:pt x="1382" y="2037"/>
                  </a:cubicBezTo>
                  <a:cubicBezTo>
                    <a:pt x="1503" y="2037"/>
                    <a:pt x="1503" y="2158"/>
                    <a:pt x="1382" y="2401"/>
                  </a:cubicBezTo>
                  <a:cubicBezTo>
                    <a:pt x="1260" y="2644"/>
                    <a:pt x="956" y="3070"/>
                    <a:pt x="774" y="3192"/>
                  </a:cubicBezTo>
                  <a:cubicBezTo>
                    <a:pt x="591" y="3344"/>
                    <a:pt x="105" y="3617"/>
                    <a:pt x="44" y="3800"/>
                  </a:cubicBezTo>
                  <a:cubicBezTo>
                    <a:pt x="0" y="3910"/>
                    <a:pt x="4" y="3988"/>
                    <a:pt x="114" y="3988"/>
                  </a:cubicBezTo>
                  <a:cubicBezTo>
                    <a:pt x="155" y="3988"/>
                    <a:pt x="212" y="3977"/>
                    <a:pt x="287" y="3951"/>
                  </a:cubicBezTo>
                  <a:cubicBezTo>
                    <a:pt x="561" y="3891"/>
                    <a:pt x="774" y="3830"/>
                    <a:pt x="1078" y="3648"/>
                  </a:cubicBezTo>
                  <a:cubicBezTo>
                    <a:pt x="1123" y="3625"/>
                    <a:pt x="1171" y="3619"/>
                    <a:pt x="1226" y="3619"/>
                  </a:cubicBezTo>
                  <a:cubicBezTo>
                    <a:pt x="1281" y="3619"/>
                    <a:pt x="1344" y="3625"/>
                    <a:pt x="1420" y="3625"/>
                  </a:cubicBezTo>
                  <a:cubicBezTo>
                    <a:pt x="1572" y="3625"/>
                    <a:pt x="1777" y="3602"/>
                    <a:pt x="2081" y="3465"/>
                  </a:cubicBezTo>
                  <a:cubicBezTo>
                    <a:pt x="2202" y="3404"/>
                    <a:pt x="2537" y="3222"/>
                    <a:pt x="2628" y="3161"/>
                  </a:cubicBezTo>
                  <a:cubicBezTo>
                    <a:pt x="2658" y="3131"/>
                    <a:pt x="2719" y="3131"/>
                    <a:pt x="2749" y="3131"/>
                  </a:cubicBezTo>
                  <a:cubicBezTo>
                    <a:pt x="2993" y="3009"/>
                    <a:pt x="3114" y="2189"/>
                    <a:pt x="3236" y="1976"/>
                  </a:cubicBezTo>
                  <a:cubicBezTo>
                    <a:pt x="3357" y="1733"/>
                    <a:pt x="4269" y="912"/>
                    <a:pt x="4269" y="912"/>
                  </a:cubicBezTo>
                  <a:lnTo>
                    <a:pt x="2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1526549" y="1530885"/>
              <a:ext cx="365377" cy="491335"/>
            </a:xfrm>
            <a:custGeom>
              <a:avLst/>
              <a:gdLst/>
              <a:ahLst/>
              <a:cxnLst/>
              <a:rect l="l" t="t" r="r" b="b"/>
              <a:pathLst>
                <a:path w="11461" h="15412" extrusionOk="0">
                  <a:moveTo>
                    <a:pt x="6627" y="1"/>
                  </a:moveTo>
                  <a:lnTo>
                    <a:pt x="6202" y="1369"/>
                  </a:lnTo>
                  <a:cubicBezTo>
                    <a:pt x="6202" y="1369"/>
                    <a:pt x="6414" y="1460"/>
                    <a:pt x="6566" y="1733"/>
                  </a:cubicBezTo>
                  <a:cubicBezTo>
                    <a:pt x="6597" y="2493"/>
                    <a:pt x="5138" y="7083"/>
                    <a:pt x="5077" y="7144"/>
                  </a:cubicBezTo>
                  <a:cubicBezTo>
                    <a:pt x="2919" y="10274"/>
                    <a:pt x="1" y="14317"/>
                    <a:pt x="1" y="14317"/>
                  </a:cubicBezTo>
                  <a:lnTo>
                    <a:pt x="1247" y="15411"/>
                  </a:lnTo>
                  <a:cubicBezTo>
                    <a:pt x="1247" y="15411"/>
                    <a:pt x="5381" y="11217"/>
                    <a:pt x="7205" y="9515"/>
                  </a:cubicBezTo>
                  <a:cubicBezTo>
                    <a:pt x="9150" y="7721"/>
                    <a:pt x="10092" y="3770"/>
                    <a:pt x="10791" y="2584"/>
                  </a:cubicBezTo>
                  <a:cubicBezTo>
                    <a:pt x="11460" y="1399"/>
                    <a:pt x="9028" y="183"/>
                    <a:pt x="9028" y="183"/>
                  </a:cubicBezTo>
                  <a:lnTo>
                    <a:pt x="8147" y="609"/>
                  </a:lnTo>
                  <a:cubicBezTo>
                    <a:pt x="7569" y="365"/>
                    <a:pt x="6627" y="1"/>
                    <a:pt x="6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1500406" y="1261363"/>
              <a:ext cx="194787" cy="190642"/>
            </a:xfrm>
            <a:custGeom>
              <a:avLst/>
              <a:gdLst/>
              <a:ahLst/>
              <a:cxnLst/>
              <a:rect l="l" t="t" r="r" b="b"/>
              <a:pathLst>
                <a:path w="6110" h="5980" extrusionOk="0">
                  <a:moveTo>
                    <a:pt x="3045" y="0"/>
                  </a:moveTo>
                  <a:cubicBezTo>
                    <a:pt x="2178" y="0"/>
                    <a:pt x="1229" y="326"/>
                    <a:pt x="730" y="977"/>
                  </a:cubicBezTo>
                  <a:cubicBezTo>
                    <a:pt x="0" y="1889"/>
                    <a:pt x="608" y="3713"/>
                    <a:pt x="1094" y="4594"/>
                  </a:cubicBezTo>
                  <a:cubicBezTo>
                    <a:pt x="1429" y="5111"/>
                    <a:pt x="1885" y="5628"/>
                    <a:pt x="2462" y="5841"/>
                  </a:cubicBezTo>
                  <a:cubicBezTo>
                    <a:pt x="2700" y="5936"/>
                    <a:pt x="2957" y="5980"/>
                    <a:pt x="3218" y="5980"/>
                  </a:cubicBezTo>
                  <a:cubicBezTo>
                    <a:pt x="3623" y="5980"/>
                    <a:pt x="4038" y="5874"/>
                    <a:pt x="4408" y="5689"/>
                  </a:cubicBezTo>
                  <a:cubicBezTo>
                    <a:pt x="5441" y="5142"/>
                    <a:pt x="6110" y="3956"/>
                    <a:pt x="6019" y="2801"/>
                  </a:cubicBezTo>
                  <a:cubicBezTo>
                    <a:pt x="5958" y="1646"/>
                    <a:pt x="5137" y="552"/>
                    <a:pt x="4012" y="157"/>
                  </a:cubicBezTo>
                  <a:cubicBezTo>
                    <a:pt x="3726" y="53"/>
                    <a:pt x="3392" y="0"/>
                    <a:pt x="3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1450959" y="1170375"/>
              <a:ext cx="289789" cy="207666"/>
            </a:xfrm>
            <a:custGeom>
              <a:avLst/>
              <a:gdLst/>
              <a:ahLst/>
              <a:cxnLst/>
              <a:rect l="l" t="t" r="r" b="b"/>
              <a:pathLst>
                <a:path w="9090" h="6514" extrusionOk="0">
                  <a:moveTo>
                    <a:pt x="4353" y="0"/>
                  </a:moveTo>
                  <a:cubicBezTo>
                    <a:pt x="4331" y="0"/>
                    <a:pt x="4309" y="1"/>
                    <a:pt x="4287" y="2"/>
                  </a:cubicBezTo>
                  <a:cubicBezTo>
                    <a:pt x="3467" y="32"/>
                    <a:pt x="2708" y="608"/>
                    <a:pt x="2464" y="1366"/>
                  </a:cubicBezTo>
                  <a:lnTo>
                    <a:pt x="2464" y="1366"/>
                  </a:lnTo>
                  <a:cubicBezTo>
                    <a:pt x="2466" y="1348"/>
                    <a:pt x="2411" y="1342"/>
                    <a:pt x="2332" y="1342"/>
                  </a:cubicBezTo>
                  <a:cubicBezTo>
                    <a:pt x="2166" y="1342"/>
                    <a:pt x="1896" y="1369"/>
                    <a:pt x="1855" y="1369"/>
                  </a:cubicBezTo>
                  <a:cubicBezTo>
                    <a:pt x="1612" y="1400"/>
                    <a:pt x="1369" y="1461"/>
                    <a:pt x="1156" y="1582"/>
                  </a:cubicBezTo>
                  <a:cubicBezTo>
                    <a:pt x="761" y="1825"/>
                    <a:pt x="457" y="2190"/>
                    <a:pt x="275" y="2585"/>
                  </a:cubicBezTo>
                  <a:cubicBezTo>
                    <a:pt x="92" y="2950"/>
                    <a:pt x="1" y="3406"/>
                    <a:pt x="62" y="3801"/>
                  </a:cubicBezTo>
                  <a:cubicBezTo>
                    <a:pt x="92" y="3892"/>
                    <a:pt x="123" y="3983"/>
                    <a:pt x="153" y="4075"/>
                  </a:cubicBezTo>
                  <a:cubicBezTo>
                    <a:pt x="445" y="4711"/>
                    <a:pt x="1131" y="5070"/>
                    <a:pt x="1806" y="5070"/>
                  </a:cubicBezTo>
                  <a:cubicBezTo>
                    <a:pt x="1904" y="5070"/>
                    <a:pt x="2002" y="5063"/>
                    <a:pt x="2098" y="5047"/>
                  </a:cubicBezTo>
                  <a:cubicBezTo>
                    <a:pt x="2858" y="4926"/>
                    <a:pt x="3527" y="4379"/>
                    <a:pt x="3831" y="3649"/>
                  </a:cubicBezTo>
                  <a:cubicBezTo>
                    <a:pt x="3991" y="4128"/>
                    <a:pt x="4504" y="4424"/>
                    <a:pt x="5002" y="4424"/>
                  </a:cubicBezTo>
                  <a:cubicBezTo>
                    <a:pt x="5262" y="4424"/>
                    <a:pt x="5517" y="4343"/>
                    <a:pt x="5715" y="4166"/>
                  </a:cubicBezTo>
                  <a:lnTo>
                    <a:pt x="5715" y="4166"/>
                  </a:lnTo>
                  <a:cubicBezTo>
                    <a:pt x="5685" y="4895"/>
                    <a:pt x="6354" y="5594"/>
                    <a:pt x="7083" y="5594"/>
                  </a:cubicBezTo>
                  <a:cubicBezTo>
                    <a:pt x="6870" y="5929"/>
                    <a:pt x="7114" y="6415"/>
                    <a:pt x="7509" y="6506"/>
                  </a:cubicBezTo>
                  <a:cubicBezTo>
                    <a:pt x="7540" y="6511"/>
                    <a:pt x="7572" y="6513"/>
                    <a:pt x="7603" y="6513"/>
                  </a:cubicBezTo>
                  <a:cubicBezTo>
                    <a:pt x="7965" y="6513"/>
                    <a:pt x="8306" y="6204"/>
                    <a:pt x="8390" y="5868"/>
                  </a:cubicBezTo>
                  <a:cubicBezTo>
                    <a:pt x="8481" y="5473"/>
                    <a:pt x="8329" y="5078"/>
                    <a:pt x="8086" y="4774"/>
                  </a:cubicBezTo>
                  <a:cubicBezTo>
                    <a:pt x="8846" y="4196"/>
                    <a:pt x="9089" y="3041"/>
                    <a:pt x="8633" y="2190"/>
                  </a:cubicBezTo>
                  <a:cubicBezTo>
                    <a:pt x="8283" y="1536"/>
                    <a:pt x="7556" y="1134"/>
                    <a:pt x="6825" y="1134"/>
                  </a:cubicBezTo>
                  <a:cubicBezTo>
                    <a:pt x="6604" y="1134"/>
                    <a:pt x="6383" y="1170"/>
                    <a:pt x="6171" y="1248"/>
                  </a:cubicBezTo>
                  <a:cubicBezTo>
                    <a:pt x="5876" y="509"/>
                    <a:pt x="5121" y="0"/>
                    <a:pt x="43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1649641" y="1322129"/>
              <a:ext cx="43612" cy="51104"/>
            </a:xfrm>
            <a:custGeom>
              <a:avLst/>
              <a:gdLst/>
              <a:ahLst/>
              <a:cxnLst/>
              <a:rect l="l" t="t" r="r" b="b"/>
              <a:pathLst>
                <a:path w="1368" h="1603" extrusionOk="0">
                  <a:moveTo>
                    <a:pt x="619" y="1"/>
                  </a:moveTo>
                  <a:cubicBezTo>
                    <a:pt x="337" y="1"/>
                    <a:pt x="87" y="161"/>
                    <a:pt x="61" y="500"/>
                  </a:cubicBezTo>
                  <a:cubicBezTo>
                    <a:pt x="0" y="895"/>
                    <a:pt x="274" y="1533"/>
                    <a:pt x="608" y="1594"/>
                  </a:cubicBezTo>
                  <a:cubicBezTo>
                    <a:pt x="639" y="1600"/>
                    <a:pt x="671" y="1603"/>
                    <a:pt x="702" y="1603"/>
                  </a:cubicBezTo>
                  <a:cubicBezTo>
                    <a:pt x="1002" y="1603"/>
                    <a:pt x="1280" y="1344"/>
                    <a:pt x="1307" y="986"/>
                  </a:cubicBezTo>
                  <a:cubicBezTo>
                    <a:pt x="1368" y="591"/>
                    <a:pt x="1094" y="74"/>
                    <a:pt x="760" y="14"/>
                  </a:cubicBezTo>
                  <a:cubicBezTo>
                    <a:pt x="713" y="5"/>
                    <a:pt x="665" y="1"/>
                    <a:pt x="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2812467" y="3100737"/>
              <a:ext cx="48489" cy="64716"/>
            </a:xfrm>
            <a:custGeom>
              <a:avLst/>
              <a:gdLst/>
              <a:ahLst/>
              <a:cxnLst/>
              <a:rect l="l" t="t" r="r" b="b"/>
              <a:pathLst>
                <a:path w="1521" h="2030" extrusionOk="0">
                  <a:moveTo>
                    <a:pt x="1430" y="1"/>
                  </a:moveTo>
                  <a:lnTo>
                    <a:pt x="62" y="426"/>
                  </a:lnTo>
                  <a:cubicBezTo>
                    <a:pt x="62" y="426"/>
                    <a:pt x="1" y="1429"/>
                    <a:pt x="62" y="1794"/>
                  </a:cubicBezTo>
                  <a:cubicBezTo>
                    <a:pt x="92" y="1961"/>
                    <a:pt x="396" y="2029"/>
                    <a:pt x="708" y="2029"/>
                  </a:cubicBezTo>
                  <a:cubicBezTo>
                    <a:pt x="1019" y="2029"/>
                    <a:pt x="1338" y="1961"/>
                    <a:pt x="1399" y="1855"/>
                  </a:cubicBezTo>
                  <a:cubicBezTo>
                    <a:pt x="1521" y="1672"/>
                    <a:pt x="1430" y="1"/>
                    <a:pt x="1430"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2709746" y="3147029"/>
              <a:ext cx="157997" cy="74280"/>
            </a:xfrm>
            <a:custGeom>
              <a:avLst/>
              <a:gdLst/>
              <a:ahLst/>
              <a:cxnLst/>
              <a:rect l="l" t="t" r="r" b="b"/>
              <a:pathLst>
                <a:path w="4956" h="2330" extrusionOk="0">
                  <a:moveTo>
                    <a:pt x="3167" y="0"/>
                  </a:moveTo>
                  <a:cubicBezTo>
                    <a:pt x="3085" y="0"/>
                    <a:pt x="3113" y="79"/>
                    <a:pt x="3010" y="312"/>
                  </a:cubicBezTo>
                  <a:cubicBezTo>
                    <a:pt x="2858" y="707"/>
                    <a:pt x="1" y="1132"/>
                    <a:pt x="123" y="1740"/>
                  </a:cubicBezTo>
                  <a:cubicBezTo>
                    <a:pt x="153" y="1892"/>
                    <a:pt x="822" y="2196"/>
                    <a:pt x="1794" y="2318"/>
                  </a:cubicBezTo>
                  <a:cubicBezTo>
                    <a:pt x="1868" y="2326"/>
                    <a:pt x="1961" y="2330"/>
                    <a:pt x="2063" y="2330"/>
                  </a:cubicBezTo>
                  <a:cubicBezTo>
                    <a:pt x="2341" y="2330"/>
                    <a:pt x="2688" y="2301"/>
                    <a:pt x="2889" y="2257"/>
                  </a:cubicBezTo>
                  <a:cubicBezTo>
                    <a:pt x="3253" y="2166"/>
                    <a:pt x="3588" y="1892"/>
                    <a:pt x="3588" y="1892"/>
                  </a:cubicBezTo>
                  <a:lnTo>
                    <a:pt x="3740" y="2105"/>
                  </a:lnTo>
                  <a:lnTo>
                    <a:pt x="4925" y="1862"/>
                  </a:lnTo>
                  <a:cubicBezTo>
                    <a:pt x="4925" y="1862"/>
                    <a:pt x="4955" y="1163"/>
                    <a:pt x="4955" y="767"/>
                  </a:cubicBezTo>
                  <a:cubicBezTo>
                    <a:pt x="4925" y="403"/>
                    <a:pt x="4652" y="312"/>
                    <a:pt x="4652" y="312"/>
                  </a:cubicBezTo>
                  <a:cubicBezTo>
                    <a:pt x="4530" y="433"/>
                    <a:pt x="4378" y="494"/>
                    <a:pt x="4196" y="555"/>
                  </a:cubicBezTo>
                  <a:cubicBezTo>
                    <a:pt x="4151" y="564"/>
                    <a:pt x="4107" y="568"/>
                    <a:pt x="4063" y="568"/>
                  </a:cubicBezTo>
                  <a:cubicBezTo>
                    <a:pt x="3814" y="568"/>
                    <a:pt x="3596" y="423"/>
                    <a:pt x="3466" y="190"/>
                  </a:cubicBezTo>
                  <a:cubicBezTo>
                    <a:pt x="3375" y="38"/>
                    <a:pt x="3223" y="8"/>
                    <a:pt x="3223" y="8"/>
                  </a:cubicBezTo>
                  <a:cubicBezTo>
                    <a:pt x="3200" y="3"/>
                    <a:pt x="3182" y="0"/>
                    <a:pt x="3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2750458" y="2504499"/>
              <a:ext cx="399265" cy="630523"/>
            </a:xfrm>
            <a:custGeom>
              <a:avLst/>
              <a:gdLst/>
              <a:ahLst/>
              <a:cxnLst/>
              <a:rect l="l" t="t" r="r" b="b"/>
              <a:pathLst>
                <a:path w="12524" h="19778" extrusionOk="0">
                  <a:moveTo>
                    <a:pt x="11435" y="1"/>
                  </a:moveTo>
                  <a:cubicBezTo>
                    <a:pt x="7031" y="1"/>
                    <a:pt x="930" y="1744"/>
                    <a:pt x="426" y="3900"/>
                  </a:cubicBezTo>
                  <a:cubicBezTo>
                    <a:pt x="1" y="5724"/>
                    <a:pt x="1125" y="14873"/>
                    <a:pt x="1946" y="19432"/>
                  </a:cubicBezTo>
                  <a:cubicBezTo>
                    <a:pt x="2289" y="19692"/>
                    <a:pt x="2601" y="19778"/>
                    <a:pt x="2862" y="19778"/>
                  </a:cubicBezTo>
                  <a:cubicBezTo>
                    <a:pt x="3363" y="19778"/>
                    <a:pt x="3678" y="19462"/>
                    <a:pt x="3678" y="19462"/>
                  </a:cubicBezTo>
                  <a:cubicBezTo>
                    <a:pt x="4043" y="16757"/>
                    <a:pt x="4499" y="12563"/>
                    <a:pt x="4469" y="9189"/>
                  </a:cubicBezTo>
                  <a:cubicBezTo>
                    <a:pt x="4438" y="8186"/>
                    <a:pt x="4043" y="7183"/>
                    <a:pt x="3952" y="6423"/>
                  </a:cubicBezTo>
                  <a:cubicBezTo>
                    <a:pt x="5709" y="6274"/>
                    <a:pt x="10237" y="5571"/>
                    <a:pt x="12078" y="5571"/>
                  </a:cubicBezTo>
                  <a:cubicBezTo>
                    <a:pt x="12116" y="5571"/>
                    <a:pt x="12153" y="5571"/>
                    <a:pt x="12189" y="5572"/>
                  </a:cubicBezTo>
                  <a:lnTo>
                    <a:pt x="12524" y="40"/>
                  </a:lnTo>
                  <a:cubicBezTo>
                    <a:pt x="12176" y="13"/>
                    <a:pt x="11812" y="1"/>
                    <a:pt x="1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2953954" y="3144351"/>
              <a:ext cx="48489" cy="65226"/>
            </a:xfrm>
            <a:custGeom>
              <a:avLst/>
              <a:gdLst/>
              <a:ahLst/>
              <a:cxnLst/>
              <a:rect l="l" t="t" r="r" b="b"/>
              <a:pathLst>
                <a:path w="1521" h="2046" extrusionOk="0">
                  <a:moveTo>
                    <a:pt x="1369" y="0"/>
                  </a:moveTo>
                  <a:lnTo>
                    <a:pt x="1" y="456"/>
                  </a:lnTo>
                  <a:cubicBezTo>
                    <a:pt x="1" y="456"/>
                    <a:pt x="1" y="1459"/>
                    <a:pt x="61" y="1824"/>
                  </a:cubicBezTo>
                  <a:cubicBezTo>
                    <a:pt x="105" y="1982"/>
                    <a:pt x="379" y="2045"/>
                    <a:pt x="668" y="2045"/>
                  </a:cubicBezTo>
                  <a:cubicBezTo>
                    <a:pt x="992" y="2045"/>
                    <a:pt x="1335" y="1967"/>
                    <a:pt x="1399" y="1854"/>
                  </a:cubicBezTo>
                  <a:cubicBezTo>
                    <a:pt x="1520" y="1642"/>
                    <a:pt x="1369" y="0"/>
                    <a:pt x="1369"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2852222" y="3191598"/>
              <a:ext cx="157965" cy="75843"/>
            </a:xfrm>
            <a:custGeom>
              <a:avLst/>
              <a:gdLst/>
              <a:ahLst/>
              <a:cxnLst/>
              <a:rect l="l" t="t" r="r" b="b"/>
              <a:pathLst>
                <a:path w="4955" h="2379" extrusionOk="0">
                  <a:moveTo>
                    <a:pt x="3124" y="1"/>
                  </a:moveTo>
                  <a:cubicBezTo>
                    <a:pt x="3024" y="1"/>
                    <a:pt x="3056" y="80"/>
                    <a:pt x="2979" y="312"/>
                  </a:cubicBezTo>
                  <a:cubicBezTo>
                    <a:pt x="2827" y="707"/>
                    <a:pt x="0" y="1254"/>
                    <a:pt x="152" y="1862"/>
                  </a:cubicBezTo>
                  <a:cubicBezTo>
                    <a:pt x="183" y="1983"/>
                    <a:pt x="851" y="2287"/>
                    <a:pt x="1824" y="2379"/>
                  </a:cubicBezTo>
                  <a:cubicBezTo>
                    <a:pt x="2097" y="2379"/>
                    <a:pt x="2675" y="2318"/>
                    <a:pt x="2949" y="2257"/>
                  </a:cubicBezTo>
                  <a:cubicBezTo>
                    <a:pt x="3283" y="2166"/>
                    <a:pt x="3617" y="1892"/>
                    <a:pt x="3617" y="1892"/>
                  </a:cubicBezTo>
                  <a:lnTo>
                    <a:pt x="3769" y="2075"/>
                  </a:lnTo>
                  <a:lnTo>
                    <a:pt x="4955" y="1801"/>
                  </a:lnTo>
                  <a:cubicBezTo>
                    <a:pt x="4955" y="1801"/>
                    <a:pt x="4955" y="1102"/>
                    <a:pt x="4924" y="707"/>
                  </a:cubicBezTo>
                  <a:cubicBezTo>
                    <a:pt x="4894" y="342"/>
                    <a:pt x="4620" y="251"/>
                    <a:pt x="4620" y="251"/>
                  </a:cubicBezTo>
                  <a:cubicBezTo>
                    <a:pt x="4499" y="403"/>
                    <a:pt x="4347" y="464"/>
                    <a:pt x="4164" y="524"/>
                  </a:cubicBezTo>
                  <a:cubicBezTo>
                    <a:pt x="4124" y="534"/>
                    <a:pt x="4082" y="538"/>
                    <a:pt x="4040" y="538"/>
                  </a:cubicBezTo>
                  <a:cubicBezTo>
                    <a:pt x="3803" y="538"/>
                    <a:pt x="3564" y="397"/>
                    <a:pt x="3435" y="190"/>
                  </a:cubicBezTo>
                  <a:cubicBezTo>
                    <a:pt x="3313" y="38"/>
                    <a:pt x="3192" y="8"/>
                    <a:pt x="3192" y="8"/>
                  </a:cubicBezTo>
                  <a:cubicBezTo>
                    <a:pt x="3164" y="3"/>
                    <a:pt x="3142" y="1"/>
                    <a:pt x="31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2902594" y="2513490"/>
              <a:ext cx="481643" cy="662594"/>
            </a:xfrm>
            <a:custGeom>
              <a:avLst/>
              <a:gdLst/>
              <a:ahLst/>
              <a:cxnLst/>
              <a:rect l="l" t="t" r="r" b="b"/>
              <a:pathLst>
                <a:path w="15108" h="20784" extrusionOk="0">
                  <a:moveTo>
                    <a:pt x="8383" y="0"/>
                  </a:moveTo>
                  <a:cubicBezTo>
                    <a:pt x="8118" y="0"/>
                    <a:pt x="1514" y="1319"/>
                    <a:pt x="943" y="2311"/>
                  </a:cubicBezTo>
                  <a:cubicBezTo>
                    <a:pt x="1" y="3952"/>
                    <a:pt x="1551" y="13588"/>
                    <a:pt x="1399" y="20518"/>
                  </a:cubicBezTo>
                  <a:cubicBezTo>
                    <a:pt x="1399" y="20518"/>
                    <a:pt x="1735" y="20784"/>
                    <a:pt x="2340" y="20784"/>
                  </a:cubicBezTo>
                  <a:cubicBezTo>
                    <a:pt x="2627" y="20784"/>
                    <a:pt x="2974" y="20724"/>
                    <a:pt x="3375" y="20548"/>
                  </a:cubicBezTo>
                  <a:cubicBezTo>
                    <a:pt x="3679" y="17144"/>
                    <a:pt x="5837" y="9575"/>
                    <a:pt x="4469" y="5837"/>
                  </a:cubicBezTo>
                  <a:lnTo>
                    <a:pt x="4469" y="5837"/>
                  </a:lnTo>
                  <a:cubicBezTo>
                    <a:pt x="5836" y="5924"/>
                    <a:pt x="7075" y="6006"/>
                    <a:pt x="8265" y="6006"/>
                  </a:cubicBezTo>
                  <a:cubicBezTo>
                    <a:pt x="9986" y="6006"/>
                    <a:pt x="11601" y="5834"/>
                    <a:pt x="13344" y="5259"/>
                  </a:cubicBezTo>
                  <a:cubicBezTo>
                    <a:pt x="14044" y="5047"/>
                    <a:pt x="14226" y="4591"/>
                    <a:pt x="14651" y="3861"/>
                  </a:cubicBezTo>
                  <a:cubicBezTo>
                    <a:pt x="15107" y="3010"/>
                    <a:pt x="14803" y="1065"/>
                    <a:pt x="14348" y="1"/>
                  </a:cubicBezTo>
                  <a:lnTo>
                    <a:pt x="8390" y="1"/>
                  </a:lnTo>
                  <a:cubicBezTo>
                    <a:pt x="8389" y="1"/>
                    <a:pt x="8386" y="0"/>
                    <a:pt x="83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2434550" y="2147209"/>
              <a:ext cx="192874" cy="79254"/>
            </a:xfrm>
            <a:custGeom>
              <a:avLst/>
              <a:gdLst/>
              <a:ahLst/>
              <a:cxnLst/>
              <a:rect l="l" t="t" r="r" b="b"/>
              <a:pathLst>
                <a:path w="6050" h="2486" extrusionOk="0">
                  <a:moveTo>
                    <a:pt x="2858" y="0"/>
                  </a:moveTo>
                  <a:cubicBezTo>
                    <a:pt x="2189" y="0"/>
                    <a:pt x="2037" y="365"/>
                    <a:pt x="1794" y="365"/>
                  </a:cubicBezTo>
                  <a:cubicBezTo>
                    <a:pt x="1573" y="337"/>
                    <a:pt x="597" y="83"/>
                    <a:pt x="285" y="83"/>
                  </a:cubicBezTo>
                  <a:cubicBezTo>
                    <a:pt x="254" y="83"/>
                    <a:pt x="230" y="86"/>
                    <a:pt x="213" y="91"/>
                  </a:cubicBezTo>
                  <a:cubicBezTo>
                    <a:pt x="1" y="152"/>
                    <a:pt x="153" y="304"/>
                    <a:pt x="335" y="395"/>
                  </a:cubicBezTo>
                  <a:cubicBezTo>
                    <a:pt x="578" y="547"/>
                    <a:pt x="912" y="669"/>
                    <a:pt x="1338" y="851"/>
                  </a:cubicBezTo>
                  <a:cubicBezTo>
                    <a:pt x="1764" y="1034"/>
                    <a:pt x="1733" y="1064"/>
                    <a:pt x="2128" y="1216"/>
                  </a:cubicBezTo>
                  <a:cubicBezTo>
                    <a:pt x="2554" y="1368"/>
                    <a:pt x="3071" y="1611"/>
                    <a:pt x="2797" y="1794"/>
                  </a:cubicBezTo>
                  <a:cubicBezTo>
                    <a:pt x="2686" y="1855"/>
                    <a:pt x="2670" y="1872"/>
                    <a:pt x="2654" y="1872"/>
                  </a:cubicBezTo>
                  <a:cubicBezTo>
                    <a:pt x="2635" y="1872"/>
                    <a:pt x="2615" y="1849"/>
                    <a:pt x="2443" y="1849"/>
                  </a:cubicBezTo>
                  <a:cubicBezTo>
                    <a:pt x="2400" y="1849"/>
                    <a:pt x="2346" y="1851"/>
                    <a:pt x="2280" y="1854"/>
                  </a:cubicBezTo>
                  <a:cubicBezTo>
                    <a:pt x="1703" y="1915"/>
                    <a:pt x="1399" y="2250"/>
                    <a:pt x="1764" y="2310"/>
                  </a:cubicBezTo>
                  <a:cubicBezTo>
                    <a:pt x="2058" y="2356"/>
                    <a:pt x="2438" y="2486"/>
                    <a:pt x="2864" y="2486"/>
                  </a:cubicBezTo>
                  <a:cubicBezTo>
                    <a:pt x="3009" y="2486"/>
                    <a:pt x="3159" y="2471"/>
                    <a:pt x="3314" y="2432"/>
                  </a:cubicBezTo>
                  <a:cubicBezTo>
                    <a:pt x="3618" y="2341"/>
                    <a:pt x="3861" y="2250"/>
                    <a:pt x="3982" y="2189"/>
                  </a:cubicBezTo>
                  <a:cubicBezTo>
                    <a:pt x="4104" y="2128"/>
                    <a:pt x="4226" y="2128"/>
                    <a:pt x="4378" y="2128"/>
                  </a:cubicBezTo>
                  <a:lnTo>
                    <a:pt x="5198" y="2158"/>
                  </a:lnTo>
                  <a:lnTo>
                    <a:pt x="6049" y="973"/>
                  </a:lnTo>
                  <a:lnTo>
                    <a:pt x="6049" y="973"/>
                  </a:lnTo>
                  <a:cubicBezTo>
                    <a:pt x="6049" y="973"/>
                    <a:pt x="5745" y="996"/>
                    <a:pt x="5403" y="996"/>
                  </a:cubicBezTo>
                  <a:cubicBezTo>
                    <a:pt x="5061" y="996"/>
                    <a:pt x="4682" y="973"/>
                    <a:pt x="4530" y="882"/>
                  </a:cubicBezTo>
                  <a:cubicBezTo>
                    <a:pt x="4226" y="730"/>
                    <a:pt x="3557" y="0"/>
                    <a:pt x="285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2571192" y="2002820"/>
              <a:ext cx="544606" cy="244201"/>
            </a:xfrm>
            <a:custGeom>
              <a:avLst/>
              <a:gdLst/>
              <a:ahLst/>
              <a:cxnLst/>
              <a:rect l="l" t="t" r="r" b="b"/>
              <a:pathLst>
                <a:path w="17083" h="7660" extrusionOk="0">
                  <a:moveTo>
                    <a:pt x="17083" y="0"/>
                  </a:moveTo>
                  <a:lnTo>
                    <a:pt x="17083" y="0"/>
                  </a:lnTo>
                  <a:cubicBezTo>
                    <a:pt x="17083" y="0"/>
                    <a:pt x="15472" y="0"/>
                    <a:pt x="14469" y="699"/>
                  </a:cubicBezTo>
                  <a:cubicBezTo>
                    <a:pt x="13922" y="1095"/>
                    <a:pt x="9058" y="4286"/>
                    <a:pt x="8450" y="4590"/>
                  </a:cubicBezTo>
                  <a:cubicBezTo>
                    <a:pt x="7842" y="4924"/>
                    <a:pt x="396" y="5350"/>
                    <a:pt x="396" y="5350"/>
                  </a:cubicBezTo>
                  <a:cubicBezTo>
                    <a:pt x="396" y="5350"/>
                    <a:pt x="0" y="5715"/>
                    <a:pt x="0" y="6231"/>
                  </a:cubicBezTo>
                  <a:cubicBezTo>
                    <a:pt x="0" y="6748"/>
                    <a:pt x="152" y="7204"/>
                    <a:pt x="152" y="7204"/>
                  </a:cubicBezTo>
                  <a:cubicBezTo>
                    <a:pt x="152" y="7204"/>
                    <a:pt x="4963" y="7659"/>
                    <a:pt x="7634" y="7659"/>
                  </a:cubicBezTo>
                  <a:cubicBezTo>
                    <a:pt x="8273" y="7659"/>
                    <a:pt x="8790" y="7633"/>
                    <a:pt x="9089" y="7569"/>
                  </a:cubicBezTo>
                  <a:cubicBezTo>
                    <a:pt x="10639" y="7265"/>
                    <a:pt x="16870" y="4590"/>
                    <a:pt x="16870" y="4590"/>
                  </a:cubicBezTo>
                  <a:lnTo>
                    <a:pt x="170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3009204" y="1981874"/>
              <a:ext cx="377937" cy="576837"/>
            </a:xfrm>
            <a:custGeom>
              <a:avLst/>
              <a:gdLst/>
              <a:ahLst/>
              <a:cxnLst/>
              <a:rect l="l" t="t" r="r" b="b"/>
              <a:pathLst>
                <a:path w="11855" h="18094" extrusionOk="0">
                  <a:moveTo>
                    <a:pt x="6019" y="1"/>
                  </a:moveTo>
                  <a:cubicBezTo>
                    <a:pt x="3827" y="1"/>
                    <a:pt x="1718" y="620"/>
                    <a:pt x="730" y="1356"/>
                  </a:cubicBezTo>
                  <a:cubicBezTo>
                    <a:pt x="0" y="2177"/>
                    <a:pt x="456" y="6615"/>
                    <a:pt x="1216" y="10202"/>
                  </a:cubicBezTo>
                  <a:cubicBezTo>
                    <a:pt x="1702" y="12329"/>
                    <a:pt x="1216" y="14487"/>
                    <a:pt x="1125" y="17405"/>
                  </a:cubicBezTo>
                  <a:cubicBezTo>
                    <a:pt x="1125" y="17405"/>
                    <a:pt x="1599" y="18047"/>
                    <a:pt x="3431" y="18047"/>
                  </a:cubicBezTo>
                  <a:cubicBezTo>
                    <a:pt x="3511" y="18047"/>
                    <a:pt x="3593" y="18046"/>
                    <a:pt x="3678" y="18044"/>
                  </a:cubicBezTo>
                  <a:cubicBezTo>
                    <a:pt x="3832" y="18037"/>
                    <a:pt x="3996" y="18035"/>
                    <a:pt x="4167" y="18035"/>
                  </a:cubicBezTo>
                  <a:cubicBezTo>
                    <a:pt x="4987" y="18035"/>
                    <a:pt x="5980" y="18094"/>
                    <a:pt x="6957" y="18094"/>
                  </a:cubicBezTo>
                  <a:cubicBezTo>
                    <a:pt x="8784" y="18094"/>
                    <a:pt x="10554" y="17888"/>
                    <a:pt x="11034" y="16706"/>
                  </a:cubicBezTo>
                  <a:cubicBezTo>
                    <a:pt x="10152" y="14335"/>
                    <a:pt x="11672" y="4001"/>
                    <a:pt x="11703" y="3423"/>
                  </a:cubicBezTo>
                  <a:cubicBezTo>
                    <a:pt x="11855" y="1752"/>
                    <a:pt x="11155" y="1113"/>
                    <a:pt x="8906" y="414"/>
                  </a:cubicBezTo>
                  <a:cubicBezTo>
                    <a:pt x="7988" y="124"/>
                    <a:pt x="6995" y="1"/>
                    <a:pt x="6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2915187" y="2503798"/>
              <a:ext cx="344049" cy="90157"/>
            </a:xfrm>
            <a:custGeom>
              <a:avLst/>
              <a:gdLst/>
              <a:ahLst/>
              <a:cxnLst/>
              <a:rect l="l" t="t" r="r" b="b"/>
              <a:pathLst>
                <a:path w="10792" h="2828" extrusionOk="0">
                  <a:moveTo>
                    <a:pt x="1" y="1"/>
                  </a:moveTo>
                  <a:lnTo>
                    <a:pt x="6262" y="2828"/>
                  </a:lnTo>
                  <a:lnTo>
                    <a:pt x="10791" y="85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3112881" y="2530928"/>
              <a:ext cx="146361" cy="71762"/>
            </a:xfrm>
            <a:custGeom>
              <a:avLst/>
              <a:gdLst/>
              <a:ahLst/>
              <a:cxnLst/>
              <a:rect l="l" t="t" r="r" b="b"/>
              <a:pathLst>
                <a:path w="4591" h="2251" extrusionOk="0">
                  <a:moveTo>
                    <a:pt x="4590" y="1"/>
                  </a:moveTo>
                  <a:lnTo>
                    <a:pt x="1" y="1855"/>
                  </a:lnTo>
                  <a:lnTo>
                    <a:pt x="1" y="2250"/>
                  </a:lnTo>
                  <a:lnTo>
                    <a:pt x="4530" y="366"/>
                  </a:lnTo>
                  <a:lnTo>
                    <a:pt x="45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2982966" y="2478612"/>
              <a:ext cx="131888" cy="87415"/>
            </a:xfrm>
            <a:custGeom>
              <a:avLst/>
              <a:gdLst/>
              <a:ahLst/>
              <a:cxnLst/>
              <a:rect l="l" t="t" r="r" b="b"/>
              <a:pathLst>
                <a:path w="4137" h="2742" extrusionOk="0">
                  <a:moveTo>
                    <a:pt x="3498" y="1"/>
                  </a:moveTo>
                  <a:lnTo>
                    <a:pt x="2586" y="426"/>
                  </a:lnTo>
                  <a:cubicBezTo>
                    <a:pt x="2586" y="426"/>
                    <a:pt x="2198" y="110"/>
                    <a:pt x="1669" y="110"/>
                  </a:cubicBezTo>
                  <a:cubicBezTo>
                    <a:pt x="1429" y="110"/>
                    <a:pt x="1160" y="175"/>
                    <a:pt x="884" y="365"/>
                  </a:cubicBezTo>
                  <a:cubicBezTo>
                    <a:pt x="0" y="925"/>
                    <a:pt x="830" y="2742"/>
                    <a:pt x="1463" y="2742"/>
                  </a:cubicBezTo>
                  <a:cubicBezTo>
                    <a:pt x="1483" y="2742"/>
                    <a:pt x="1503" y="2740"/>
                    <a:pt x="1522" y="2736"/>
                  </a:cubicBezTo>
                  <a:cubicBezTo>
                    <a:pt x="2191" y="2584"/>
                    <a:pt x="4136" y="1338"/>
                    <a:pt x="4136" y="1338"/>
                  </a:cubicBezTo>
                  <a:lnTo>
                    <a:pt x="3498" y="1"/>
                  </a:lnTo>
                  <a:close/>
                </a:path>
              </a:pathLst>
            </a:custGeom>
            <a:solidFill>
              <a:srgbClr val="FEAF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3076058" y="2014711"/>
              <a:ext cx="344049" cy="522067"/>
            </a:xfrm>
            <a:custGeom>
              <a:avLst/>
              <a:gdLst/>
              <a:ahLst/>
              <a:cxnLst/>
              <a:rect l="l" t="t" r="r" b="b"/>
              <a:pathLst>
                <a:path w="10792" h="16376" extrusionOk="0">
                  <a:moveTo>
                    <a:pt x="8181" y="0"/>
                  </a:moveTo>
                  <a:cubicBezTo>
                    <a:pt x="7031" y="0"/>
                    <a:pt x="6648" y="1641"/>
                    <a:pt x="6505" y="2667"/>
                  </a:cubicBezTo>
                  <a:cubicBezTo>
                    <a:pt x="6414" y="3488"/>
                    <a:pt x="6596" y="4551"/>
                    <a:pt x="6688" y="5372"/>
                  </a:cubicBezTo>
                  <a:cubicBezTo>
                    <a:pt x="6840" y="6922"/>
                    <a:pt x="6992" y="8472"/>
                    <a:pt x="7144" y="10023"/>
                  </a:cubicBezTo>
                  <a:cubicBezTo>
                    <a:pt x="6201" y="10418"/>
                    <a:pt x="5320" y="11026"/>
                    <a:pt x="4499" y="11634"/>
                  </a:cubicBezTo>
                  <a:cubicBezTo>
                    <a:pt x="2706" y="13001"/>
                    <a:pt x="153" y="14521"/>
                    <a:pt x="153" y="14521"/>
                  </a:cubicBezTo>
                  <a:cubicBezTo>
                    <a:pt x="153" y="14521"/>
                    <a:pt x="1" y="15129"/>
                    <a:pt x="92" y="15433"/>
                  </a:cubicBezTo>
                  <a:cubicBezTo>
                    <a:pt x="244" y="16223"/>
                    <a:pt x="760" y="16375"/>
                    <a:pt x="760" y="16375"/>
                  </a:cubicBezTo>
                  <a:cubicBezTo>
                    <a:pt x="760" y="16375"/>
                    <a:pt x="8238" y="13336"/>
                    <a:pt x="9423" y="11725"/>
                  </a:cubicBezTo>
                  <a:cubicBezTo>
                    <a:pt x="10214" y="10661"/>
                    <a:pt x="10092" y="8533"/>
                    <a:pt x="10153" y="7287"/>
                  </a:cubicBezTo>
                  <a:cubicBezTo>
                    <a:pt x="10244" y="5433"/>
                    <a:pt x="10791" y="418"/>
                    <a:pt x="8420" y="23"/>
                  </a:cubicBezTo>
                  <a:cubicBezTo>
                    <a:pt x="8337" y="7"/>
                    <a:pt x="8257" y="0"/>
                    <a:pt x="81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2767993" y="2286497"/>
              <a:ext cx="344910" cy="316186"/>
            </a:xfrm>
            <a:custGeom>
              <a:avLst/>
              <a:gdLst/>
              <a:ahLst/>
              <a:cxnLst/>
              <a:rect l="l" t="t" r="r" b="b"/>
              <a:pathLst>
                <a:path w="10819" h="9918" extrusionOk="0">
                  <a:moveTo>
                    <a:pt x="603" y="1"/>
                  </a:moveTo>
                  <a:cubicBezTo>
                    <a:pt x="277" y="1"/>
                    <a:pt x="0" y="285"/>
                    <a:pt x="28" y="647"/>
                  </a:cubicBezTo>
                  <a:lnTo>
                    <a:pt x="332" y="7638"/>
                  </a:lnTo>
                  <a:cubicBezTo>
                    <a:pt x="332" y="7972"/>
                    <a:pt x="575" y="8245"/>
                    <a:pt x="910" y="8306"/>
                  </a:cubicBezTo>
                  <a:lnTo>
                    <a:pt x="10819" y="9917"/>
                  </a:lnTo>
                  <a:lnTo>
                    <a:pt x="10484" y="2075"/>
                  </a:lnTo>
                  <a:cubicBezTo>
                    <a:pt x="10484" y="1802"/>
                    <a:pt x="10271" y="1558"/>
                    <a:pt x="9998" y="1528"/>
                  </a:cubicBezTo>
                  <a:lnTo>
                    <a:pt x="697" y="8"/>
                  </a:lnTo>
                  <a:cubicBezTo>
                    <a:pt x="665" y="3"/>
                    <a:pt x="634" y="1"/>
                    <a:pt x="6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3089640" y="1747995"/>
              <a:ext cx="187996" cy="257750"/>
            </a:xfrm>
            <a:custGeom>
              <a:avLst/>
              <a:gdLst/>
              <a:ahLst/>
              <a:cxnLst/>
              <a:rect l="l" t="t" r="r" b="b"/>
              <a:pathLst>
                <a:path w="5897" h="8085" extrusionOk="0">
                  <a:moveTo>
                    <a:pt x="2503" y="1"/>
                  </a:moveTo>
                  <a:cubicBezTo>
                    <a:pt x="1676" y="1"/>
                    <a:pt x="981" y="363"/>
                    <a:pt x="942" y="1519"/>
                  </a:cubicBezTo>
                  <a:cubicBezTo>
                    <a:pt x="942" y="1519"/>
                    <a:pt x="486" y="3404"/>
                    <a:pt x="304" y="3890"/>
                  </a:cubicBezTo>
                  <a:cubicBezTo>
                    <a:pt x="243" y="4042"/>
                    <a:pt x="0" y="4528"/>
                    <a:pt x="31" y="4711"/>
                  </a:cubicBezTo>
                  <a:cubicBezTo>
                    <a:pt x="91" y="4832"/>
                    <a:pt x="365" y="4802"/>
                    <a:pt x="486" y="4832"/>
                  </a:cubicBezTo>
                  <a:cubicBezTo>
                    <a:pt x="730" y="4923"/>
                    <a:pt x="365" y="6474"/>
                    <a:pt x="882" y="6626"/>
                  </a:cubicBezTo>
                  <a:cubicBezTo>
                    <a:pt x="1246" y="6707"/>
                    <a:pt x="1571" y="6720"/>
                    <a:pt x="1872" y="6720"/>
                  </a:cubicBezTo>
                  <a:cubicBezTo>
                    <a:pt x="2023" y="6720"/>
                    <a:pt x="2168" y="6717"/>
                    <a:pt x="2310" y="6717"/>
                  </a:cubicBezTo>
                  <a:cubicBezTo>
                    <a:pt x="2310" y="6747"/>
                    <a:pt x="2189" y="7568"/>
                    <a:pt x="2189" y="7568"/>
                  </a:cubicBezTo>
                  <a:lnTo>
                    <a:pt x="2310" y="8085"/>
                  </a:lnTo>
                  <a:lnTo>
                    <a:pt x="3252" y="8085"/>
                  </a:lnTo>
                  <a:lnTo>
                    <a:pt x="4529" y="7750"/>
                  </a:lnTo>
                  <a:cubicBezTo>
                    <a:pt x="4529" y="7750"/>
                    <a:pt x="4590" y="6078"/>
                    <a:pt x="4651" y="5896"/>
                  </a:cubicBezTo>
                  <a:cubicBezTo>
                    <a:pt x="4681" y="5774"/>
                    <a:pt x="5167" y="5319"/>
                    <a:pt x="5532" y="4467"/>
                  </a:cubicBezTo>
                  <a:cubicBezTo>
                    <a:pt x="5745" y="3981"/>
                    <a:pt x="5897" y="3495"/>
                    <a:pt x="5897" y="3191"/>
                  </a:cubicBezTo>
                  <a:cubicBezTo>
                    <a:pt x="5897" y="2279"/>
                    <a:pt x="5866" y="1367"/>
                    <a:pt x="5289" y="911"/>
                  </a:cubicBezTo>
                  <a:cubicBezTo>
                    <a:pt x="4958" y="650"/>
                    <a:pt x="3611" y="1"/>
                    <a:pt x="2503"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3083359" y="1729281"/>
              <a:ext cx="224212" cy="208782"/>
            </a:xfrm>
            <a:custGeom>
              <a:avLst/>
              <a:gdLst/>
              <a:ahLst/>
              <a:cxnLst/>
              <a:rect l="l" t="t" r="r" b="b"/>
              <a:pathLst>
                <a:path w="7033" h="6549" extrusionOk="0">
                  <a:moveTo>
                    <a:pt x="872" y="1"/>
                  </a:moveTo>
                  <a:cubicBezTo>
                    <a:pt x="0" y="1"/>
                    <a:pt x="159" y="1383"/>
                    <a:pt x="258" y="1802"/>
                  </a:cubicBezTo>
                  <a:cubicBezTo>
                    <a:pt x="288" y="2045"/>
                    <a:pt x="592" y="2106"/>
                    <a:pt x="653" y="2197"/>
                  </a:cubicBezTo>
                  <a:cubicBezTo>
                    <a:pt x="683" y="2288"/>
                    <a:pt x="592" y="2744"/>
                    <a:pt x="592" y="2927"/>
                  </a:cubicBezTo>
                  <a:cubicBezTo>
                    <a:pt x="592" y="3109"/>
                    <a:pt x="896" y="3231"/>
                    <a:pt x="896" y="3231"/>
                  </a:cubicBezTo>
                  <a:cubicBezTo>
                    <a:pt x="896" y="3231"/>
                    <a:pt x="987" y="2744"/>
                    <a:pt x="1018" y="2684"/>
                  </a:cubicBezTo>
                  <a:cubicBezTo>
                    <a:pt x="1018" y="2623"/>
                    <a:pt x="1139" y="2137"/>
                    <a:pt x="1170" y="2137"/>
                  </a:cubicBezTo>
                  <a:cubicBezTo>
                    <a:pt x="1291" y="2076"/>
                    <a:pt x="1383" y="2076"/>
                    <a:pt x="1383" y="2076"/>
                  </a:cubicBezTo>
                  <a:cubicBezTo>
                    <a:pt x="1535" y="2015"/>
                    <a:pt x="2234" y="1985"/>
                    <a:pt x="2568" y="1985"/>
                  </a:cubicBezTo>
                  <a:cubicBezTo>
                    <a:pt x="2659" y="1985"/>
                    <a:pt x="2750" y="2045"/>
                    <a:pt x="2750" y="2137"/>
                  </a:cubicBezTo>
                  <a:cubicBezTo>
                    <a:pt x="2720" y="3261"/>
                    <a:pt x="3267" y="3444"/>
                    <a:pt x="3510" y="3474"/>
                  </a:cubicBezTo>
                  <a:cubicBezTo>
                    <a:pt x="3571" y="3474"/>
                    <a:pt x="3632" y="3535"/>
                    <a:pt x="3632" y="3595"/>
                  </a:cubicBezTo>
                  <a:cubicBezTo>
                    <a:pt x="3618" y="4400"/>
                    <a:pt x="3782" y="4625"/>
                    <a:pt x="3970" y="4625"/>
                  </a:cubicBezTo>
                  <a:cubicBezTo>
                    <a:pt x="4208" y="4625"/>
                    <a:pt x="4483" y="4264"/>
                    <a:pt x="4483" y="4264"/>
                  </a:cubicBezTo>
                  <a:cubicBezTo>
                    <a:pt x="4756" y="4477"/>
                    <a:pt x="4696" y="5480"/>
                    <a:pt x="4726" y="6058"/>
                  </a:cubicBezTo>
                  <a:cubicBezTo>
                    <a:pt x="4726" y="6331"/>
                    <a:pt x="4817" y="6544"/>
                    <a:pt x="4817" y="6544"/>
                  </a:cubicBezTo>
                  <a:cubicBezTo>
                    <a:pt x="4817" y="6544"/>
                    <a:pt x="4846" y="6549"/>
                    <a:pt x="4895" y="6549"/>
                  </a:cubicBezTo>
                  <a:cubicBezTo>
                    <a:pt x="4968" y="6549"/>
                    <a:pt x="5085" y="6538"/>
                    <a:pt x="5212" y="6483"/>
                  </a:cubicBezTo>
                  <a:cubicBezTo>
                    <a:pt x="5273" y="6453"/>
                    <a:pt x="5638" y="6058"/>
                    <a:pt x="5729" y="6027"/>
                  </a:cubicBezTo>
                  <a:cubicBezTo>
                    <a:pt x="6185" y="5662"/>
                    <a:pt x="6459" y="5115"/>
                    <a:pt x="6671" y="3383"/>
                  </a:cubicBezTo>
                  <a:cubicBezTo>
                    <a:pt x="7032" y="717"/>
                    <a:pt x="4477" y="334"/>
                    <a:pt x="3499" y="334"/>
                  </a:cubicBezTo>
                  <a:cubicBezTo>
                    <a:pt x="3406" y="334"/>
                    <a:pt x="3328" y="338"/>
                    <a:pt x="3267" y="343"/>
                  </a:cubicBezTo>
                  <a:cubicBezTo>
                    <a:pt x="3095" y="363"/>
                    <a:pt x="2885" y="374"/>
                    <a:pt x="2674" y="374"/>
                  </a:cubicBezTo>
                  <a:cubicBezTo>
                    <a:pt x="2251" y="374"/>
                    <a:pt x="1818" y="333"/>
                    <a:pt x="1656" y="252"/>
                  </a:cubicBezTo>
                  <a:cubicBezTo>
                    <a:pt x="1330" y="75"/>
                    <a:pt x="1074" y="1"/>
                    <a:pt x="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3219491" y="1846507"/>
              <a:ext cx="42655" cy="55567"/>
            </a:xfrm>
            <a:custGeom>
              <a:avLst/>
              <a:gdLst/>
              <a:ahLst/>
              <a:cxnLst/>
              <a:rect l="l" t="t" r="r" b="b"/>
              <a:pathLst>
                <a:path w="1338" h="1743" extrusionOk="0">
                  <a:moveTo>
                    <a:pt x="604" y="0"/>
                  </a:moveTo>
                  <a:cubicBezTo>
                    <a:pt x="205" y="0"/>
                    <a:pt x="152" y="526"/>
                    <a:pt x="152" y="526"/>
                  </a:cubicBezTo>
                  <a:cubicBezTo>
                    <a:pt x="0" y="1104"/>
                    <a:pt x="0" y="1742"/>
                    <a:pt x="0" y="1742"/>
                  </a:cubicBezTo>
                  <a:cubicBezTo>
                    <a:pt x="1338" y="1712"/>
                    <a:pt x="1338" y="131"/>
                    <a:pt x="699" y="10"/>
                  </a:cubicBezTo>
                  <a:cubicBezTo>
                    <a:pt x="665" y="3"/>
                    <a:pt x="633" y="0"/>
                    <a:pt x="60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3163285" y="1960163"/>
              <a:ext cx="95959" cy="76608"/>
            </a:xfrm>
            <a:custGeom>
              <a:avLst/>
              <a:gdLst/>
              <a:ahLst/>
              <a:cxnLst/>
              <a:rect l="l" t="t" r="r" b="b"/>
              <a:pathLst>
                <a:path w="3010" h="2403" extrusionOk="0">
                  <a:moveTo>
                    <a:pt x="2401" y="1"/>
                  </a:moveTo>
                  <a:cubicBezTo>
                    <a:pt x="1642" y="457"/>
                    <a:pt x="0" y="1399"/>
                    <a:pt x="0" y="1399"/>
                  </a:cubicBezTo>
                  <a:lnTo>
                    <a:pt x="395" y="2402"/>
                  </a:lnTo>
                  <a:cubicBezTo>
                    <a:pt x="395" y="2402"/>
                    <a:pt x="2006" y="1521"/>
                    <a:pt x="2341" y="1338"/>
                  </a:cubicBezTo>
                  <a:cubicBezTo>
                    <a:pt x="2736" y="1126"/>
                    <a:pt x="3009" y="822"/>
                    <a:pt x="3009" y="822"/>
                  </a:cubicBezTo>
                  <a:cubicBezTo>
                    <a:pt x="2736" y="335"/>
                    <a:pt x="2401" y="1"/>
                    <a:pt x="24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3134209" y="1963096"/>
              <a:ext cx="29106" cy="66884"/>
            </a:xfrm>
            <a:custGeom>
              <a:avLst/>
              <a:gdLst/>
              <a:ahLst/>
              <a:cxnLst/>
              <a:rect l="l" t="t" r="r" b="b"/>
              <a:pathLst>
                <a:path w="913" h="2098" extrusionOk="0">
                  <a:moveTo>
                    <a:pt x="912" y="0"/>
                  </a:moveTo>
                  <a:lnTo>
                    <a:pt x="912" y="0"/>
                  </a:lnTo>
                  <a:cubicBezTo>
                    <a:pt x="669" y="91"/>
                    <a:pt x="213" y="578"/>
                    <a:pt x="213" y="578"/>
                  </a:cubicBezTo>
                  <a:cubicBezTo>
                    <a:pt x="0" y="1277"/>
                    <a:pt x="152" y="2097"/>
                    <a:pt x="152" y="2097"/>
                  </a:cubicBezTo>
                  <a:cubicBezTo>
                    <a:pt x="365" y="1702"/>
                    <a:pt x="639" y="1520"/>
                    <a:pt x="912" y="1307"/>
                  </a:cubicBezTo>
                  <a:cubicBezTo>
                    <a:pt x="791" y="912"/>
                    <a:pt x="912" y="0"/>
                    <a:pt x="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67"/>
          <p:cNvGrpSpPr/>
          <p:nvPr/>
        </p:nvGrpSpPr>
        <p:grpSpPr>
          <a:xfrm>
            <a:off x="3872000" y="2182152"/>
            <a:ext cx="542964" cy="465786"/>
            <a:chOff x="5863675" y="3789852"/>
            <a:chExt cx="542964" cy="465786"/>
          </a:xfrm>
        </p:grpSpPr>
        <p:sp>
          <p:nvSpPr>
            <p:cNvPr id="2349" name="Google Shape;2349;p67"/>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9"/>
          <p:cNvSpPr txBox="1">
            <a:spLocks noGrp="1"/>
          </p:cNvSpPr>
          <p:nvPr>
            <p:ph type="body" idx="1"/>
          </p:nvPr>
        </p:nvSpPr>
        <p:spPr>
          <a:xfrm>
            <a:off x="713225" y="1152475"/>
            <a:ext cx="7717500" cy="3447000"/>
          </a:xfrm>
          <a:prstGeom prst="rect">
            <a:avLst/>
          </a:prstGeom>
        </p:spPr>
        <p:txBody>
          <a:bodyPr spcFirstLastPara="1" wrap="square" lIns="91425" tIns="91425" rIns="91425" bIns="91425" anchor="t" anchorCtr="0">
            <a:noAutofit/>
          </a:bodyPr>
          <a:lstStyle/>
          <a:p>
            <a:pPr marL="152400" indent="0" algn="just" rtl="0" fontAlgn="base">
              <a:buNone/>
            </a:pPr>
            <a:r>
              <a:rPr lang="es-ES" sz="1800" b="0" i="0">
                <a:solidFill>
                  <a:srgbClr val="000000"/>
                </a:solidFill>
                <a:effectLst/>
                <a:latin typeface="Calibri" panose="020F0502020204030204" pitchFamily="34" charset="0"/>
              </a:rPr>
              <a:t> </a:t>
            </a:r>
          </a:p>
          <a:p>
            <a:pPr marL="152400" indent="0" algn="ctr" rtl="0" fontAlgn="base">
              <a:buNone/>
            </a:pPr>
            <a:r>
              <a:rPr lang="es-ES" sz="1800" b="0" i="0">
                <a:solidFill>
                  <a:srgbClr val="000000"/>
                </a:solidFill>
                <a:effectLst/>
                <a:latin typeface="Calibri" panose="020F0502020204030204" pitchFamily="34" charset="0"/>
              </a:rPr>
              <a:t>El sistema económico ha atravesado por muchas crisis, los cuales han generado desconfianza por parte de la población. Las nuevas tecnologías han traído una nueva alternativa de realizar transacciones en línea, donde la moneda que conocemos hoy en día pasa a un segundo plano. Las criptomonedas es una de las nuevas herramientas que han incursionado en el marcado financiero, que permiten a través de una plataforma conectada al internet, ser utilizado como un medio de cambio para adquirir un bien o servicio; sin embargo la diferencia con los otros medios de pagos existentes, es que las criptomonedas son descentralizada, lo que indica que no hay ningún ente regulador oficial que controle su trazabilidad. </a:t>
            </a:r>
            <a:endParaRPr lang="es-ES" b="0" i="0">
              <a:solidFill>
                <a:srgbClr val="000000"/>
              </a:solidFill>
              <a:effectLst/>
              <a:latin typeface="Segoe UI" panose="020B0502040204020203" pitchFamily="34" charset="0"/>
            </a:endParaRPr>
          </a:p>
          <a:p>
            <a:pPr marL="0" lvl="0" indent="0" algn="l" rtl="0">
              <a:spcBef>
                <a:spcPts val="0"/>
              </a:spcBef>
              <a:spcAft>
                <a:spcPts val="0"/>
              </a:spcAft>
              <a:buNone/>
            </a:pPr>
            <a:endParaRPr/>
          </a:p>
        </p:txBody>
      </p:sp>
      <p:sp>
        <p:nvSpPr>
          <p:cNvPr id="714" name="Google Shape;714;p3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5400"/>
              <a:t>Descripción</a:t>
            </a:r>
            <a:r>
              <a:rPr lang="es-ES" sz="3600"/>
              <a:t>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1216052" y="1053237"/>
            <a:ext cx="7016993" cy="1213748"/>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a:t>Orientar a los inversionistas en el mercado de las criptomonedas, para generar oportunidades de rentabilidad, a través de </a:t>
            </a:r>
            <a:r>
              <a:rPr lang="es-ES" err="1"/>
              <a:t>power</a:t>
            </a:r>
            <a:r>
              <a:rPr lang="es-ES"/>
              <a:t> </a:t>
            </a:r>
            <a:r>
              <a:rPr lang="es-ES" err="1"/>
              <a:t>bi</a:t>
            </a:r>
            <a:r>
              <a:rPr lang="es-ES"/>
              <a:t>. </a:t>
            </a:r>
          </a:p>
        </p:txBody>
      </p:sp>
      <p:sp>
        <p:nvSpPr>
          <p:cNvPr id="720" name="Google Shape;720;p40"/>
          <p:cNvSpPr txBox="1">
            <a:spLocks noGrp="1"/>
          </p:cNvSpPr>
          <p:nvPr>
            <p:ph type="subTitle" idx="2"/>
          </p:nvPr>
        </p:nvSpPr>
        <p:spPr>
          <a:xfrm>
            <a:off x="1214465" y="3838848"/>
            <a:ext cx="4025532" cy="1349355"/>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a:t>Implementar un portafolio de inversión que permita la optimización de las inversiones. </a:t>
            </a:r>
          </a:p>
        </p:txBody>
      </p:sp>
      <p:sp>
        <p:nvSpPr>
          <p:cNvPr id="721" name="Google Shape;721;p40"/>
          <p:cNvSpPr txBox="1">
            <a:spLocks noGrp="1"/>
          </p:cNvSpPr>
          <p:nvPr>
            <p:ph type="subTitle" idx="3"/>
          </p:nvPr>
        </p:nvSpPr>
        <p:spPr>
          <a:xfrm>
            <a:off x="1179652" y="2089545"/>
            <a:ext cx="7053393" cy="2031216"/>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ES"/>
              <a:t>Determinar los usos de las principales criptomonedas como medio de pago y de inversión, su funcionamiento, limitaciones, y riesgos, todo esto partiendo de las herramientas de análisis fundamental que permitan dar una orientación a los inversionistas. </a:t>
            </a:r>
          </a:p>
        </p:txBody>
      </p:sp>
      <p:sp>
        <p:nvSpPr>
          <p:cNvPr id="727" name="Google Shape;727;p40"/>
          <p:cNvSpPr txBox="1">
            <a:spLocks noGrp="1"/>
          </p:cNvSpPr>
          <p:nvPr>
            <p:ph type="title"/>
          </p:nvPr>
        </p:nvSpPr>
        <p:spPr>
          <a:xfrm>
            <a:off x="485152" y="1154117"/>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28" name="Google Shape;728;p40"/>
          <p:cNvSpPr txBox="1">
            <a:spLocks noGrp="1"/>
          </p:cNvSpPr>
          <p:nvPr>
            <p:ph type="title" idx="9"/>
          </p:nvPr>
        </p:nvSpPr>
        <p:spPr>
          <a:xfrm>
            <a:off x="452371" y="3915111"/>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29" name="Google Shape;729;p40"/>
          <p:cNvSpPr txBox="1">
            <a:spLocks noGrp="1"/>
          </p:cNvSpPr>
          <p:nvPr>
            <p:ph type="title" idx="13"/>
          </p:nvPr>
        </p:nvSpPr>
        <p:spPr>
          <a:xfrm>
            <a:off x="486803" y="2266985"/>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31" name="Google Shape;731;p40"/>
          <p:cNvSpPr txBox="1">
            <a:spLocks noGrp="1"/>
          </p:cNvSpPr>
          <p:nvPr>
            <p:ph type="title" idx="15"/>
          </p:nvPr>
        </p:nvSpPr>
        <p:spPr>
          <a:xfrm>
            <a:off x="713250" y="211528"/>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000"/>
              <a:t>Objetivos</a:t>
            </a:r>
          </a:p>
        </p:txBody>
      </p:sp>
      <p:grpSp>
        <p:nvGrpSpPr>
          <p:cNvPr id="735" name="Google Shape;735;p40"/>
          <p:cNvGrpSpPr/>
          <p:nvPr/>
        </p:nvGrpSpPr>
        <p:grpSpPr>
          <a:xfrm>
            <a:off x="5501182" y="3624336"/>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81" name="Google Shape;781;p40"/>
          <p:cNvGrpSpPr/>
          <p:nvPr/>
        </p:nvGrpSpPr>
        <p:grpSpPr>
          <a:xfrm>
            <a:off x="8040802" y="3624336"/>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251705" y="288064"/>
            <a:ext cx="3709563" cy="148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4800" dirty="0"/>
              <a:t>Planteamiento del problema </a:t>
            </a:r>
          </a:p>
        </p:txBody>
      </p:sp>
      <p:sp>
        <p:nvSpPr>
          <p:cNvPr id="789" name="Google Shape;789;p41"/>
          <p:cNvSpPr txBox="1">
            <a:spLocks noGrp="1"/>
          </p:cNvSpPr>
          <p:nvPr>
            <p:ph type="subTitle" idx="1"/>
          </p:nvPr>
        </p:nvSpPr>
        <p:spPr>
          <a:xfrm>
            <a:off x="244998" y="1786117"/>
            <a:ext cx="5031215" cy="10185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s-PE" b="0" i="0" dirty="0">
                <a:solidFill>
                  <a:srgbClr val="000000"/>
                </a:solidFill>
                <a:effectLst/>
                <a:latin typeface="WordVisi_MSFontService"/>
              </a:rPr>
              <a:t>La economía a nivel mundial ha sufrido diversas crisis, que han generado desconfianza por parte del consumidor a la hora de conocer y adaptar las nuevas alternativas que ha traído la tecnología, para renovar el sistema monetario que conocemos hoy en día. Las criptomonedas han sido una manera de demostrar, la independencia que podría tener la economía, con el fin de ejecutar transacciones de manera virtual y a su vez realizar un seguimiento en tiempo real del manejo que le estoy dando a dichos recursos, sin tener la necesidad de acudir a un lugar físico.</a:t>
            </a:r>
            <a:endParaRPr lang="en-US" dirty="0"/>
          </a:p>
        </p:txBody>
      </p:sp>
      <p:grpSp>
        <p:nvGrpSpPr>
          <p:cNvPr id="790" name="Google Shape;790;p41"/>
          <p:cNvGrpSpPr/>
          <p:nvPr/>
        </p:nvGrpSpPr>
        <p:grpSpPr>
          <a:xfrm>
            <a:off x="5241750" y="1092747"/>
            <a:ext cx="3173163" cy="313230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741327" y="1016424"/>
            <a:ext cx="4996500" cy="99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a:t>Duración del proyecto</a:t>
            </a:r>
          </a:p>
        </p:txBody>
      </p:sp>
      <p:grpSp>
        <p:nvGrpSpPr>
          <p:cNvPr id="875" name="Google Shape;875;p42"/>
          <p:cNvGrpSpPr/>
          <p:nvPr/>
        </p:nvGrpSpPr>
        <p:grpSpPr>
          <a:xfrm>
            <a:off x="-379917" y="1016424"/>
            <a:ext cx="4279963" cy="3717783"/>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Imagen 7">
            <a:extLst>
              <a:ext uri="{FF2B5EF4-FFF2-40B4-BE49-F238E27FC236}">
                <a16:creationId xmlns:a16="http://schemas.microsoft.com/office/drawing/2014/main" id="{FD0AD541-371C-4950-BBD7-E94720F21C51}"/>
              </a:ext>
            </a:extLst>
          </p:cNvPr>
          <p:cNvPicPr>
            <a:picLocks noChangeAspect="1"/>
          </p:cNvPicPr>
          <p:nvPr/>
        </p:nvPicPr>
        <p:blipFill>
          <a:blip r:embed="rId3"/>
          <a:stretch>
            <a:fillRect/>
          </a:stretch>
        </p:blipFill>
        <p:spPr>
          <a:xfrm>
            <a:off x="3821192" y="2571750"/>
            <a:ext cx="5086350" cy="19240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3"/>
          <p:cNvSpPr txBox="1">
            <a:spLocks noGrp="1"/>
          </p:cNvSpPr>
          <p:nvPr>
            <p:ph type="title"/>
          </p:nvPr>
        </p:nvSpPr>
        <p:spPr>
          <a:xfrm>
            <a:off x="1330033" y="88666"/>
            <a:ext cx="4340475" cy="57127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ES"/>
              <a:t>DIAGRAMA DE CASO DE USO </a:t>
            </a:r>
            <a:endParaRPr/>
          </a:p>
        </p:txBody>
      </p:sp>
      <p:pic>
        <p:nvPicPr>
          <p:cNvPr id="904" name="Google Shape;904;p43"/>
          <p:cNvPicPr preferRelativeResize="0"/>
          <p:nvPr/>
        </p:nvPicPr>
        <p:blipFill>
          <a:blip r:embed="rId3">
            <a:alphaModFix/>
          </a:blip>
          <a:stretch>
            <a:fillRect/>
          </a:stretch>
        </p:blipFill>
        <p:spPr>
          <a:xfrm>
            <a:off x="5649525" y="548650"/>
            <a:ext cx="2781250" cy="4174476"/>
          </a:xfrm>
          <a:prstGeom prst="rect">
            <a:avLst/>
          </a:prstGeom>
          <a:noFill/>
          <a:ln>
            <a:noFill/>
          </a:ln>
        </p:spPr>
      </p:pic>
      <p:grpSp>
        <p:nvGrpSpPr>
          <p:cNvPr id="905" name="Google Shape;905;p43"/>
          <p:cNvGrpSpPr/>
          <p:nvPr/>
        </p:nvGrpSpPr>
        <p:grpSpPr>
          <a:xfrm>
            <a:off x="4971638" y="2191152"/>
            <a:ext cx="542964" cy="465786"/>
            <a:chOff x="4971638" y="2191152"/>
            <a:chExt cx="542964" cy="465786"/>
          </a:xfrm>
        </p:grpSpPr>
        <p:sp>
          <p:nvSpPr>
            <p:cNvPr id="906" name="Google Shape;906;p43"/>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3"/>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43"/>
          <p:cNvGrpSpPr/>
          <p:nvPr/>
        </p:nvGrpSpPr>
        <p:grpSpPr>
          <a:xfrm>
            <a:off x="4405118" y="2875397"/>
            <a:ext cx="2514240" cy="2173004"/>
            <a:chOff x="4405118" y="2875397"/>
            <a:chExt cx="2514240" cy="2173004"/>
          </a:xfrm>
        </p:grpSpPr>
        <p:grpSp>
          <p:nvGrpSpPr>
            <p:cNvPr id="909" name="Google Shape;909;p43"/>
            <p:cNvGrpSpPr/>
            <p:nvPr/>
          </p:nvGrpSpPr>
          <p:grpSpPr>
            <a:xfrm>
              <a:off x="4405118" y="2875397"/>
              <a:ext cx="2514240" cy="2173004"/>
              <a:chOff x="4405274" y="2988663"/>
              <a:chExt cx="2383392" cy="2059915"/>
            </a:xfrm>
          </p:grpSpPr>
          <p:sp>
            <p:nvSpPr>
              <p:cNvPr id="910" name="Google Shape;910;p43"/>
              <p:cNvSpPr/>
              <p:nvPr/>
            </p:nvSpPr>
            <p:spPr>
              <a:xfrm>
                <a:off x="4602201" y="3700668"/>
                <a:ext cx="1986388" cy="1044431"/>
              </a:xfrm>
              <a:custGeom>
                <a:avLst/>
                <a:gdLst/>
                <a:ahLst/>
                <a:cxnLst/>
                <a:rect l="l" t="t" r="r" b="b"/>
                <a:pathLst>
                  <a:path w="42064" h="22117" extrusionOk="0">
                    <a:moveTo>
                      <a:pt x="0" y="1"/>
                    </a:moveTo>
                    <a:lnTo>
                      <a:pt x="5638" y="22117"/>
                    </a:lnTo>
                    <a:lnTo>
                      <a:pt x="36460" y="22117"/>
                    </a:lnTo>
                    <a:lnTo>
                      <a:pt x="420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3"/>
              <p:cNvSpPr/>
              <p:nvPr/>
            </p:nvSpPr>
            <p:spPr>
              <a:xfrm>
                <a:off x="4405274" y="3432905"/>
                <a:ext cx="2383392" cy="315072"/>
              </a:xfrm>
              <a:custGeom>
                <a:avLst/>
                <a:gdLst/>
                <a:ahLst/>
                <a:cxnLst/>
                <a:rect l="l" t="t" r="r" b="b"/>
                <a:pathLst>
                  <a:path w="50471" h="6672" extrusionOk="0">
                    <a:moveTo>
                      <a:pt x="3336" y="0"/>
                    </a:moveTo>
                    <a:cubicBezTo>
                      <a:pt x="1502" y="0"/>
                      <a:pt x="1" y="1501"/>
                      <a:pt x="1" y="3336"/>
                    </a:cubicBezTo>
                    <a:cubicBezTo>
                      <a:pt x="1" y="5137"/>
                      <a:pt x="1502" y="6672"/>
                      <a:pt x="3336" y="6672"/>
                    </a:cubicBezTo>
                    <a:lnTo>
                      <a:pt x="47101" y="6672"/>
                    </a:lnTo>
                    <a:cubicBezTo>
                      <a:pt x="48969" y="6672"/>
                      <a:pt x="50403" y="5137"/>
                      <a:pt x="50470" y="3336"/>
                    </a:cubicBezTo>
                    <a:cubicBezTo>
                      <a:pt x="50470" y="1501"/>
                      <a:pt x="48969" y="0"/>
                      <a:pt x="47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3"/>
              <p:cNvSpPr/>
              <p:nvPr/>
            </p:nvSpPr>
            <p:spPr>
              <a:xfrm>
                <a:off x="5353593" y="3916484"/>
                <a:ext cx="485216" cy="483658"/>
              </a:xfrm>
              <a:custGeom>
                <a:avLst/>
                <a:gdLst/>
                <a:ahLst/>
                <a:cxnLst/>
                <a:rect l="l" t="t" r="r" b="b"/>
                <a:pathLst>
                  <a:path w="10275" h="10242" extrusionOk="0">
                    <a:moveTo>
                      <a:pt x="5138" y="1"/>
                    </a:moveTo>
                    <a:cubicBezTo>
                      <a:pt x="2302" y="1"/>
                      <a:pt x="1" y="2302"/>
                      <a:pt x="1" y="5138"/>
                    </a:cubicBezTo>
                    <a:cubicBezTo>
                      <a:pt x="1" y="7973"/>
                      <a:pt x="2302" y="10241"/>
                      <a:pt x="5138" y="10241"/>
                    </a:cubicBezTo>
                    <a:cubicBezTo>
                      <a:pt x="7973" y="10241"/>
                      <a:pt x="10275" y="7973"/>
                      <a:pt x="10275" y="5138"/>
                    </a:cubicBezTo>
                    <a:cubicBezTo>
                      <a:pt x="10275" y="2302"/>
                      <a:pt x="7973" y="1"/>
                      <a:pt x="51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3"/>
              <p:cNvSpPr/>
              <p:nvPr/>
            </p:nvSpPr>
            <p:spPr>
              <a:xfrm>
                <a:off x="4829021" y="4441668"/>
                <a:ext cx="693139" cy="606910"/>
              </a:xfrm>
              <a:custGeom>
                <a:avLst/>
                <a:gdLst/>
                <a:ahLst/>
                <a:cxnLst/>
                <a:rect l="l" t="t" r="r" b="b"/>
                <a:pathLst>
                  <a:path w="14678" h="12852" extrusionOk="0">
                    <a:moveTo>
                      <a:pt x="7341" y="0"/>
                    </a:moveTo>
                    <a:cubicBezTo>
                      <a:pt x="6278" y="0"/>
                      <a:pt x="5200" y="265"/>
                      <a:pt x="4204" y="822"/>
                    </a:cubicBezTo>
                    <a:cubicBezTo>
                      <a:pt x="1102" y="2556"/>
                      <a:pt x="1" y="6459"/>
                      <a:pt x="1735" y="9561"/>
                    </a:cubicBezTo>
                    <a:cubicBezTo>
                      <a:pt x="2913" y="11668"/>
                      <a:pt x="5090" y="12851"/>
                      <a:pt x="7338" y="12851"/>
                    </a:cubicBezTo>
                    <a:cubicBezTo>
                      <a:pt x="8401" y="12851"/>
                      <a:pt x="9479" y="12587"/>
                      <a:pt x="10475" y="12030"/>
                    </a:cubicBezTo>
                    <a:cubicBezTo>
                      <a:pt x="13577" y="10295"/>
                      <a:pt x="14678" y="6392"/>
                      <a:pt x="12943" y="3290"/>
                    </a:cubicBezTo>
                    <a:cubicBezTo>
                      <a:pt x="11766" y="1184"/>
                      <a:pt x="9588" y="0"/>
                      <a:pt x="7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3"/>
              <p:cNvSpPr/>
              <p:nvPr/>
            </p:nvSpPr>
            <p:spPr>
              <a:xfrm>
                <a:off x="4929846" y="4530167"/>
                <a:ext cx="489939" cy="429115"/>
              </a:xfrm>
              <a:custGeom>
                <a:avLst/>
                <a:gdLst/>
                <a:ahLst/>
                <a:cxnLst/>
                <a:rect l="l" t="t" r="r" b="b"/>
                <a:pathLst>
                  <a:path w="10375" h="9087" extrusionOk="0">
                    <a:moveTo>
                      <a:pt x="5189" y="1"/>
                    </a:moveTo>
                    <a:cubicBezTo>
                      <a:pt x="4437" y="1"/>
                      <a:pt x="3674" y="187"/>
                      <a:pt x="2969" y="582"/>
                    </a:cubicBezTo>
                    <a:cubicBezTo>
                      <a:pt x="801" y="1816"/>
                      <a:pt x="1" y="4585"/>
                      <a:pt x="1235" y="6753"/>
                    </a:cubicBezTo>
                    <a:cubicBezTo>
                      <a:pt x="2076" y="8253"/>
                      <a:pt x="3628" y="9087"/>
                      <a:pt x="5218" y="9087"/>
                    </a:cubicBezTo>
                    <a:cubicBezTo>
                      <a:pt x="5962" y="9087"/>
                      <a:pt x="6715" y="8904"/>
                      <a:pt x="7406" y="8521"/>
                    </a:cubicBezTo>
                    <a:cubicBezTo>
                      <a:pt x="9608" y="7287"/>
                      <a:pt x="10375" y="4518"/>
                      <a:pt x="9174" y="2317"/>
                    </a:cubicBezTo>
                    <a:cubicBezTo>
                      <a:pt x="8335" y="843"/>
                      <a:pt x="6786" y="1"/>
                      <a:pt x="51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3"/>
              <p:cNvSpPr/>
              <p:nvPr/>
            </p:nvSpPr>
            <p:spPr>
              <a:xfrm>
                <a:off x="5678120" y="4441668"/>
                <a:ext cx="691574" cy="606904"/>
              </a:xfrm>
              <a:custGeom>
                <a:avLst/>
                <a:gdLst/>
                <a:ahLst/>
                <a:cxnLst/>
                <a:rect l="l" t="t" r="r" b="b"/>
                <a:pathLst>
                  <a:path w="14645" h="12852" extrusionOk="0">
                    <a:moveTo>
                      <a:pt x="7314" y="0"/>
                    </a:moveTo>
                    <a:cubicBezTo>
                      <a:pt x="6248" y="0"/>
                      <a:pt x="5166" y="265"/>
                      <a:pt x="4170" y="822"/>
                    </a:cubicBezTo>
                    <a:cubicBezTo>
                      <a:pt x="1101" y="2556"/>
                      <a:pt x="0" y="6459"/>
                      <a:pt x="1735" y="9561"/>
                    </a:cubicBezTo>
                    <a:cubicBezTo>
                      <a:pt x="2890" y="11668"/>
                      <a:pt x="5075" y="12851"/>
                      <a:pt x="7330" y="12851"/>
                    </a:cubicBezTo>
                    <a:cubicBezTo>
                      <a:pt x="8397" y="12851"/>
                      <a:pt x="9479" y="12587"/>
                      <a:pt x="10474" y="12030"/>
                    </a:cubicBezTo>
                    <a:cubicBezTo>
                      <a:pt x="13543" y="10295"/>
                      <a:pt x="14644" y="6392"/>
                      <a:pt x="12910" y="3290"/>
                    </a:cubicBezTo>
                    <a:cubicBezTo>
                      <a:pt x="11754" y="1184"/>
                      <a:pt x="9569" y="0"/>
                      <a:pt x="7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3"/>
              <p:cNvSpPr/>
              <p:nvPr/>
            </p:nvSpPr>
            <p:spPr>
              <a:xfrm>
                <a:off x="5778945" y="4530167"/>
                <a:ext cx="489933" cy="429111"/>
              </a:xfrm>
              <a:custGeom>
                <a:avLst/>
                <a:gdLst/>
                <a:ahLst/>
                <a:cxnLst/>
                <a:rect l="l" t="t" r="r" b="b"/>
                <a:pathLst>
                  <a:path w="10375" h="9087" extrusionOk="0">
                    <a:moveTo>
                      <a:pt x="5187" y="1"/>
                    </a:moveTo>
                    <a:cubicBezTo>
                      <a:pt x="4436" y="1"/>
                      <a:pt x="3674" y="187"/>
                      <a:pt x="2969" y="582"/>
                    </a:cubicBezTo>
                    <a:cubicBezTo>
                      <a:pt x="767" y="1816"/>
                      <a:pt x="0" y="4585"/>
                      <a:pt x="1234" y="6753"/>
                    </a:cubicBezTo>
                    <a:cubicBezTo>
                      <a:pt x="2052" y="8253"/>
                      <a:pt x="3598" y="9087"/>
                      <a:pt x="5196" y="9087"/>
                    </a:cubicBezTo>
                    <a:cubicBezTo>
                      <a:pt x="5944" y="9087"/>
                      <a:pt x="6703" y="8904"/>
                      <a:pt x="7405" y="8521"/>
                    </a:cubicBezTo>
                    <a:cubicBezTo>
                      <a:pt x="9607" y="7287"/>
                      <a:pt x="10374" y="4518"/>
                      <a:pt x="9140" y="2317"/>
                    </a:cubicBezTo>
                    <a:cubicBezTo>
                      <a:pt x="8324" y="843"/>
                      <a:pt x="6782" y="1"/>
                      <a:pt x="51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3"/>
              <p:cNvSpPr/>
              <p:nvPr/>
            </p:nvSpPr>
            <p:spPr>
              <a:xfrm>
                <a:off x="4947177" y="3376188"/>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4947177" y="3321030"/>
                <a:ext cx="228462" cy="55203"/>
              </a:xfrm>
              <a:custGeom>
                <a:avLst/>
                <a:gdLst/>
                <a:ahLst/>
                <a:cxnLst/>
                <a:rect l="l" t="t" r="r" b="b"/>
                <a:pathLst>
                  <a:path w="4838" h="1169" extrusionOk="0">
                    <a:moveTo>
                      <a:pt x="1" y="1"/>
                    </a:moveTo>
                    <a:lnTo>
                      <a:pt x="1"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490939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4641587"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4720357"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4641587"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5175603"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5175603"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3"/>
              <p:cNvSpPr/>
              <p:nvPr/>
            </p:nvSpPr>
            <p:spPr>
              <a:xfrm>
                <a:off x="5175603"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3"/>
              <p:cNvSpPr/>
              <p:nvPr/>
            </p:nvSpPr>
            <p:spPr>
              <a:xfrm>
                <a:off x="5404028"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5404028"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5404028"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5632407" y="3376188"/>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5632407" y="3321030"/>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5632407" y="3264313"/>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5151991"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3"/>
              <p:cNvSpPr/>
              <p:nvPr/>
            </p:nvSpPr>
            <p:spPr>
              <a:xfrm>
                <a:off x="5175603" y="315404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3"/>
              <p:cNvSpPr/>
              <p:nvPr/>
            </p:nvSpPr>
            <p:spPr>
              <a:xfrm>
                <a:off x="5151991"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5404028" y="3209202"/>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540402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5404028" y="3098933"/>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5329980" y="3043774"/>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5656066" y="3209202"/>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5632407" y="3154044"/>
                <a:ext cx="228462" cy="55203"/>
              </a:xfrm>
              <a:custGeom>
                <a:avLst/>
                <a:gdLst/>
                <a:ahLst/>
                <a:cxnLst/>
                <a:rect l="l" t="t" r="r" b="b"/>
                <a:pathLst>
                  <a:path w="4838" h="1169" extrusionOk="0">
                    <a:moveTo>
                      <a:pt x="1" y="1"/>
                    </a:moveTo>
                    <a:lnTo>
                      <a:pt x="1" y="1168"/>
                    </a:lnTo>
                    <a:lnTo>
                      <a:pt x="4838" y="1168"/>
                    </a:lnTo>
                    <a:lnTo>
                      <a:pt x="483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5656066" y="3098933"/>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5659230" y="304377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5632407" y="298866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5859274" y="3376188"/>
                <a:ext cx="228462" cy="55156"/>
              </a:xfrm>
              <a:custGeom>
                <a:avLst/>
                <a:gdLst/>
                <a:ahLst/>
                <a:cxnLst/>
                <a:rect l="l" t="t" r="r" b="b"/>
                <a:pathLst>
                  <a:path w="4838"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5859274" y="3321030"/>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5859274" y="3264313"/>
                <a:ext cx="228462" cy="55203"/>
              </a:xfrm>
              <a:custGeom>
                <a:avLst/>
                <a:gdLst/>
                <a:ahLst/>
                <a:cxnLst/>
                <a:rect l="l" t="t" r="r" b="b"/>
                <a:pathLst>
                  <a:path w="4838"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6087700" y="3376188"/>
                <a:ext cx="228415" cy="55156"/>
              </a:xfrm>
              <a:custGeom>
                <a:avLst/>
                <a:gdLst/>
                <a:ahLst/>
                <a:cxnLst/>
                <a:rect l="l" t="t" r="r" b="b"/>
                <a:pathLst>
                  <a:path w="4837" h="1168" extrusionOk="0">
                    <a:moveTo>
                      <a:pt x="0" y="0"/>
                    </a:moveTo>
                    <a:lnTo>
                      <a:pt x="0"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6122363" y="3321030"/>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087700" y="3264313"/>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5934881" y="3209202"/>
                <a:ext cx="228462" cy="55156"/>
              </a:xfrm>
              <a:custGeom>
                <a:avLst/>
                <a:gdLst/>
                <a:ahLst/>
                <a:cxnLst/>
                <a:rect l="l" t="t" r="r" b="b"/>
                <a:pathLst>
                  <a:path w="4838" h="1168" extrusionOk="0">
                    <a:moveTo>
                      <a:pt x="1" y="0"/>
                    </a:moveTo>
                    <a:lnTo>
                      <a:pt x="1" y="1168"/>
                    </a:lnTo>
                    <a:lnTo>
                      <a:pt x="4837" y="1168"/>
                    </a:lnTo>
                    <a:lnTo>
                      <a:pt x="48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5972708" y="3154044"/>
                <a:ext cx="228415" cy="55203"/>
              </a:xfrm>
              <a:custGeom>
                <a:avLst/>
                <a:gdLst/>
                <a:ahLst/>
                <a:cxnLst/>
                <a:rect l="l" t="t" r="r" b="b"/>
                <a:pathLst>
                  <a:path w="4837" h="1169" extrusionOk="0">
                    <a:moveTo>
                      <a:pt x="0" y="1"/>
                    </a:moveTo>
                    <a:lnTo>
                      <a:pt x="0" y="1168"/>
                    </a:lnTo>
                    <a:lnTo>
                      <a:pt x="4837" y="1168"/>
                    </a:lnTo>
                    <a:lnTo>
                      <a:pt x="483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5919108" y="3098933"/>
                <a:ext cx="228462" cy="55156"/>
              </a:xfrm>
              <a:custGeom>
                <a:avLst/>
                <a:gdLst/>
                <a:ahLst/>
                <a:cxnLst/>
                <a:rect l="l" t="t" r="r" b="b"/>
                <a:pathLst>
                  <a:path w="4838" h="1168" extrusionOk="0">
                    <a:moveTo>
                      <a:pt x="1" y="0"/>
                    </a:moveTo>
                    <a:lnTo>
                      <a:pt x="1" y="1168"/>
                    </a:lnTo>
                    <a:lnTo>
                      <a:pt x="4838" y="1168"/>
                    </a:lnTo>
                    <a:lnTo>
                      <a:pt x="483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 name="Google Shape;953;p43"/>
            <p:cNvSpPr/>
            <p:nvPr/>
          </p:nvSpPr>
          <p:spPr>
            <a:xfrm>
              <a:off x="5539063" y="3958295"/>
              <a:ext cx="246355" cy="321857"/>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Diagrama&#10;&#10;Descripción generada automáticamente">
            <a:extLst>
              <a:ext uri="{FF2B5EF4-FFF2-40B4-BE49-F238E27FC236}">
                <a16:creationId xmlns:a16="http://schemas.microsoft.com/office/drawing/2014/main" id="{C412FB07-00E7-4285-A7C5-DAFD759842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792" y="827335"/>
            <a:ext cx="3539485" cy="4040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grpSp>
        <p:nvGrpSpPr>
          <p:cNvPr id="73" name="Google Shape;1148;p47">
            <a:extLst>
              <a:ext uri="{FF2B5EF4-FFF2-40B4-BE49-F238E27FC236}">
                <a16:creationId xmlns:a16="http://schemas.microsoft.com/office/drawing/2014/main" id="{6ECE257F-B172-4201-83EF-4F7D01C7883D}"/>
              </a:ext>
            </a:extLst>
          </p:cNvPr>
          <p:cNvGrpSpPr/>
          <p:nvPr/>
        </p:nvGrpSpPr>
        <p:grpSpPr>
          <a:xfrm>
            <a:off x="5328637" y="2463482"/>
            <a:ext cx="3808554" cy="2774414"/>
            <a:chOff x="3962400" y="1255638"/>
            <a:chExt cx="4512402" cy="3159628"/>
          </a:xfrm>
        </p:grpSpPr>
        <p:sp>
          <p:nvSpPr>
            <p:cNvPr id="74" name="Google Shape;1149;p47">
              <a:extLst>
                <a:ext uri="{FF2B5EF4-FFF2-40B4-BE49-F238E27FC236}">
                  <a16:creationId xmlns:a16="http://schemas.microsoft.com/office/drawing/2014/main" id="{EC8A148A-0EB3-45E6-82F0-2CE68C9A203E}"/>
                </a:ext>
              </a:extLst>
            </p:cNvPr>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1150;p47">
              <a:extLst>
                <a:ext uri="{FF2B5EF4-FFF2-40B4-BE49-F238E27FC236}">
                  <a16:creationId xmlns:a16="http://schemas.microsoft.com/office/drawing/2014/main" id="{8F262D57-91F5-4DA6-AA7E-8DC751FE4507}"/>
                </a:ext>
              </a:extLst>
            </p:cNvPr>
            <p:cNvGrpSpPr/>
            <p:nvPr/>
          </p:nvGrpSpPr>
          <p:grpSpPr>
            <a:xfrm rot="1786836">
              <a:off x="5185997" y="1255638"/>
              <a:ext cx="1798841" cy="3159628"/>
              <a:chOff x="4443350" y="409900"/>
              <a:chExt cx="1027425" cy="1804650"/>
            </a:xfrm>
          </p:grpSpPr>
          <p:sp>
            <p:nvSpPr>
              <p:cNvPr id="76" name="Google Shape;1151;p47">
                <a:extLst>
                  <a:ext uri="{FF2B5EF4-FFF2-40B4-BE49-F238E27FC236}">
                    <a16:creationId xmlns:a16="http://schemas.microsoft.com/office/drawing/2014/main" id="{A8749217-F076-4579-A595-762EE82936BF}"/>
                  </a:ext>
                </a:extLst>
              </p:cNvPr>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52;p47">
                <a:extLst>
                  <a:ext uri="{FF2B5EF4-FFF2-40B4-BE49-F238E27FC236}">
                    <a16:creationId xmlns:a16="http://schemas.microsoft.com/office/drawing/2014/main" id="{C487228C-FB48-456A-B70E-036D66E8651C}"/>
                  </a:ext>
                </a:extLst>
              </p:cNvPr>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53;p47">
                <a:extLst>
                  <a:ext uri="{FF2B5EF4-FFF2-40B4-BE49-F238E27FC236}">
                    <a16:creationId xmlns:a16="http://schemas.microsoft.com/office/drawing/2014/main" id="{14C33616-6234-4E0F-9A33-A77B223E7094}"/>
                  </a:ext>
                </a:extLst>
              </p:cNvPr>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54;p47">
                <a:extLst>
                  <a:ext uri="{FF2B5EF4-FFF2-40B4-BE49-F238E27FC236}">
                    <a16:creationId xmlns:a16="http://schemas.microsoft.com/office/drawing/2014/main" id="{AD6F0F3A-E76A-4FFA-9BD8-B6B95C5C6E36}"/>
                  </a:ext>
                </a:extLst>
              </p:cNvPr>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55;p47">
                <a:extLst>
                  <a:ext uri="{FF2B5EF4-FFF2-40B4-BE49-F238E27FC236}">
                    <a16:creationId xmlns:a16="http://schemas.microsoft.com/office/drawing/2014/main" id="{4BD2B117-D31B-4A50-8854-A9268A86E083}"/>
                  </a:ext>
                </a:extLst>
              </p:cNvPr>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56;p47">
                <a:extLst>
                  <a:ext uri="{FF2B5EF4-FFF2-40B4-BE49-F238E27FC236}">
                    <a16:creationId xmlns:a16="http://schemas.microsoft.com/office/drawing/2014/main" id="{3A776D90-57BB-4328-A023-2C4E5A3C7F21}"/>
                  </a:ext>
                </a:extLst>
              </p:cNvPr>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57;p47">
                <a:extLst>
                  <a:ext uri="{FF2B5EF4-FFF2-40B4-BE49-F238E27FC236}">
                    <a16:creationId xmlns:a16="http://schemas.microsoft.com/office/drawing/2014/main" id="{899DDF41-119C-40D6-A749-97A8E64AA002}"/>
                  </a:ext>
                </a:extLst>
              </p:cNvPr>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58;p47">
                <a:extLst>
                  <a:ext uri="{FF2B5EF4-FFF2-40B4-BE49-F238E27FC236}">
                    <a16:creationId xmlns:a16="http://schemas.microsoft.com/office/drawing/2014/main" id="{7B585261-1C74-47F4-87BC-982B93E51AD4}"/>
                  </a:ext>
                </a:extLst>
              </p:cNvPr>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59;p47">
                <a:extLst>
                  <a:ext uri="{FF2B5EF4-FFF2-40B4-BE49-F238E27FC236}">
                    <a16:creationId xmlns:a16="http://schemas.microsoft.com/office/drawing/2014/main" id="{5E38B666-0682-4AE1-9B52-CA3D038AA541}"/>
                  </a:ext>
                </a:extLst>
              </p:cNvPr>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Diagrama&#10;&#10;Descripción generada automáticamente">
            <a:extLst>
              <a:ext uri="{FF2B5EF4-FFF2-40B4-BE49-F238E27FC236}">
                <a16:creationId xmlns:a16="http://schemas.microsoft.com/office/drawing/2014/main" id="{515FA229-3859-471B-A40C-ED7D14C32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247" y="784734"/>
            <a:ext cx="4467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17" name="Google Shape;789;p41">
            <a:extLst>
              <a:ext uri="{FF2B5EF4-FFF2-40B4-BE49-F238E27FC236}">
                <a16:creationId xmlns:a16="http://schemas.microsoft.com/office/drawing/2014/main" id="{73B4E858-0BAD-49E7-A445-20BFC1409D5A}"/>
              </a:ext>
            </a:extLst>
          </p:cNvPr>
          <p:cNvSpPr txBox="1">
            <a:spLocks noGrp="1"/>
          </p:cNvSpPr>
          <p:nvPr>
            <p:ph type="subTitle" idx="1"/>
          </p:nvPr>
        </p:nvSpPr>
        <p:spPr>
          <a:xfrm>
            <a:off x="664251" y="275484"/>
            <a:ext cx="5031215" cy="1018500"/>
          </a:xfrm>
          <a:prstGeom prst="rect">
            <a:avLst/>
          </a:prstGeom>
        </p:spPr>
        <p:txBody>
          <a:bodyPr spcFirstLastPara="1" wrap="square" lIns="91425" tIns="91425" rIns="91425" bIns="91425" anchor="t" anchorCtr="0">
            <a:noAutofit/>
          </a:bodyPr>
          <a:lstStyle/>
          <a:p>
            <a:pPr marL="0" lvl="0" indent="0" algn="ctr">
              <a:spcAft>
                <a:spcPts val="1200"/>
              </a:spcAft>
            </a:pPr>
            <a:r>
              <a:rPr lang="es-PE" dirty="0"/>
              <a:t>Diagrama de Secuencia </a:t>
            </a:r>
            <a:endParaRPr lang="en-US" dirty="0"/>
          </a:p>
        </p:txBody>
      </p:sp>
    </p:spTree>
    <p:extLst>
      <p:ext uri="{BB962C8B-B14F-4D97-AF65-F5344CB8AC3E}">
        <p14:creationId xmlns:p14="http://schemas.microsoft.com/office/powerpoint/2010/main" val="20486970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grpSp>
        <p:nvGrpSpPr>
          <p:cNvPr id="1401" name="Google Shape;1401;p55"/>
          <p:cNvGrpSpPr/>
          <p:nvPr/>
        </p:nvGrpSpPr>
        <p:grpSpPr>
          <a:xfrm>
            <a:off x="492126" y="1071497"/>
            <a:ext cx="1405718" cy="1888795"/>
            <a:chOff x="713225" y="1409150"/>
            <a:chExt cx="1405718" cy="1888795"/>
          </a:xfrm>
        </p:grpSpPr>
        <p:grpSp>
          <p:nvGrpSpPr>
            <p:cNvPr id="1402" name="Google Shape;1402;p55"/>
            <p:cNvGrpSpPr/>
            <p:nvPr/>
          </p:nvGrpSpPr>
          <p:grpSpPr>
            <a:xfrm>
              <a:off x="713225" y="1409150"/>
              <a:ext cx="1405718" cy="1313600"/>
              <a:chOff x="3261375" y="1536675"/>
              <a:chExt cx="1405718" cy="1313600"/>
            </a:xfrm>
          </p:grpSpPr>
          <p:sp>
            <p:nvSpPr>
              <p:cNvPr id="1403" name="Google Shape;1403;p55"/>
              <p:cNvSpPr/>
              <p:nvPr/>
            </p:nvSpPr>
            <p:spPr>
              <a:xfrm>
                <a:off x="3261375" y="1620275"/>
                <a:ext cx="705149" cy="1127757"/>
              </a:xfrm>
              <a:custGeom>
                <a:avLst/>
                <a:gdLst/>
                <a:ahLst/>
                <a:cxnLst/>
                <a:rect l="l" t="t" r="r" b="b"/>
                <a:pathLst>
                  <a:path w="31057" h="49670" extrusionOk="0">
                    <a:moveTo>
                      <a:pt x="21116" y="0"/>
                    </a:moveTo>
                    <a:cubicBezTo>
                      <a:pt x="21116" y="0"/>
                      <a:pt x="14811" y="5471"/>
                      <a:pt x="14544" y="14444"/>
                    </a:cubicBezTo>
                    <a:cubicBezTo>
                      <a:pt x="14278" y="23451"/>
                      <a:pt x="19181" y="27320"/>
                      <a:pt x="14645" y="31189"/>
                    </a:cubicBezTo>
                    <a:cubicBezTo>
                      <a:pt x="10108" y="35059"/>
                      <a:pt x="1" y="39262"/>
                      <a:pt x="6105" y="49669"/>
                    </a:cubicBezTo>
                    <a:lnTo>
                      <a:pt x="31056" y="49669"/>
                    </a:lnTo>
                    <a:lnTo>
                      <a:pt x="31056" y="1868"/>
                    </a:lnTo>
                    <a:lnTo>
                      <a:pt x="21116" y="0"/>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5"/>
              <p:cNvSpPr/>
              <p:nvPr/>
            </p:nvSpPr>
            <p:spPr>
              <a:xfrm>
                <a:off x="3961195" y="1620275"/>
                <a:ext cx="705898" cy="1127757"/>
              </a:xfrm>
              <a:custGeom>
                <a:avLst/>
                <a:gdLst/>
                <a:ahLst/>
                <a:cxnLst/>
                <a:rect l="l" t="t" r="r" b="b"/>
                <a:pathLst>
                  <a:path w="31090" h="49670" extrusionOk="0">
                    <a:moveTo>
                      <a:pt x="9975" y="0"/>
                    </a:moveTo>
                    <a:lnTo>
                      <a:pt x="1" y="1868"/>
                    </a:lnTo>
                    <a:lnTo>
                      <a:pt x="1" y="49669"/>
                    </a:lnTo>
                    <a:lnTo>
                      <a:pt x="24952" y="49669"/>
                    </a:lnTo>
                    <a:cubicBezTo>
                      <a:pt x="31090" y="39262"/>
                      <a:pt x="20982" y="35059"/>
                      <a:pt x="16446" y="31189"/>
                    </a:cubicBezTo>
                    <a:cubicBezTo>
                      <a:pt x="11909" y="27320"/>
                      <a:pt x="16779" y="23451"/>
                      <a:pt x="16546" y="14444"/>
                    </a:cubicBezTo>
                    <a:cubicBezTo>
                      <a:pt x="16279" y="5471"/>
                      <a:pt x="9975" y="0"/>
                      <a:pt x="997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5"/>
              <p:cNvSpPr/>
              <p:nvPr/>
            </p:nvSpPr>
            <p:spPr>
              <a:xfrm>
                <a:off x="3312121" y="2450348"/>
                <a:ext cx="1298930" cy="399926"/>
              </a:xfrm>
              <a:custGeom>
                <a:avLst/>
                <a:gdLst/>
                <a:ahLst/>
                <a:cxnLst/>
                <a:rect l="l" t="t" r="r" b="b"/>
                <a:pathLst>
                  <a:path w="57209" h="17614" extrusionOk="0">
                    <a:moveTo>
                      <a:pt x="21983" y="1"/>
                    </a:moveTo>
                    <a:cubicBezTo>
                      <a:pt x="21983" y="1"/>
                      <a:pt x="20182" y="935"/>
                      <a:pt x="17713" y="2236"/>
                    </a:cubicBezTo>
                    <a:cubicBezTo>
                      <a:pt x="14811" y="3770"/>
                      <a:pt x="10942" y="5738"/>
                      <a:pt x="7973" y="7239"/>
                    </a:cubicBezTo>
                    <a:cubicBezTo>
                      <a:pt x="7740" y="7340"/>
                      <a:pt x="7539" y="7440"/>
                      <a:pt x="7339" y="7540"/>
                    </a:cubicBezTo>
                    <a:cubicBezTo>
                      <a:pt x="5905" y="8240"/>
                      <a:pt x="4737" y="8807"/>
                      <a:pt x="4004" y="9074"/>
                    </a:cubicBezTo>
                    <a:cubicBezTo>
                      <a:pt x="568" y="10475"/>
                      <a:pt x="1" y="17614"/>
                      <a:pt x="1" y="17614"/>
                    </a:cubicBezTo>
                    <a:lnTo>
                      <a:pt x="57208" y="17614"/>
                    </a:lnTo>
                    <a:cubicBezTo>
                      <a:pt x="57208" y="17614"/>
                      <a:pt x="56608" y="10475"/>
                      <a:pt x="53172" y="9074"/>
                    </a:cubicBezTo>
                    <a:cubicBezTo>
                      <a:pt x="51437" y="8407"/>
                      <a:pt x="46834" y="6105"/>
                      <a:pt x="42664" y="4004"/>
                    </a:cubicBezTo>
                    <a:cubicBezTo>
                      <a:pt x="41097" y="3237"/>
                      <a:pt x="39629" y="2469"/>
                      <a:pt x="38361" y="1836"/>
                    </a:cubicBezTo>
                    <a:cubicBezTo>
                      <a:pt x="36227" y="735"/>
                      <a:pt x="34759" y="1"/>
                      <a:pt x="34759" y="1"/>
                    </a:cubicBezTo>
                    <a:cubicBezTo>
                      <a:pt x="32651" y="502"/>
                      <a:pt x="30508" y="752"/>
                      <a:pt x="28366" y="752"/>
                    </a:cubicBezTo>
                    <a:cubicBezTo>
                      <a:pt x="26372" y="752"/>
                      <a:pt x="24379" y="535"/>
                      <a:pt x="22417" y="101"/>
                    </a:cubicBezTo>
                    <a:lnTo>
                      <a:pt x="219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3473442" y="2501094"/>
                <a:ext cx="419611" cy="349180"/>
              </a:xfrm>
              <a:custGeom>
                <a:avLst/>
                <a:gdLst/>
                <a:ahLst/>
                <a:cxnLst/>
                <a:rect l="l" t="t" r="r" b="b"/>
                <a:pathLst>
                  <a:path w="18481" h="15379" extrusionOk="0">
                    <a:moveTo>
                      <a:pt x="10608" y="1"/>
                    </a:moveTo>
                    <a:cubicBezTo>
                      <a:pt x="10608" y="1"/>
                      <a:pt x="3236" y="201"/>
                      <a:pt x="1" y="2736"/>
                    </a:cubicBezTo>
                    <a:cubicBezTo>
                      <a:pt x="1" y="2736"/>
                      <a:pt x="334" y="3637"/>
                      <a:pt x="868" y="5004"/>
                    </a:cubicBezTo>
                    <a:cubicBezTo>
                      <a:pt x="1935" y="7706"/>
                      <a:pt x="3870" y="12243"/>
                      <a:pt x="6005" y="15379"/>
                    </a:cubicBezTo>
                    <a:lnTo>
                      <a:pt x="18481" y="15379"/>
                    </a:lnTo>
                    <a:cubicBezTo>
                      <a:pt x="16613" y="11009"/>
                      <a:pt x="13210" y="3537"/>
                      <a:pt x="10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4008149" y="2492012"/>
                <a:ext cx="420383" cy="358262"/>
              </a:xfrm>
              <a:custGeom>
                <a:avLst/>
                <a:gdLst/>
                <a:ahLst/>
                <a:cxnLst/>
                <a:rect l="l" t="t" r="r" b="b"/>
                <a:pathLst>
                  <a:path w="18515" h="15779" extrusionOk="0">
                    <a:moveTo>
                      <a:pt x="7706" y="1"/>
                    </a:moveTo>
                    <a:cubicBezTo>
                      <a:pt x="5071" y="3536"/>
                      <a:pt x="1902" y="11409"/>
                      <a:pt x="1" y="15779"/>
                    </a:cubicBezTo>
                    <a:lnTo>
                      <a:pt x="12510" y="15779"/>
                    </a:lnTo>
                    <a:cubicBezTo>
                      <a:pt x="14611" y="12643"/>
                      <a:pt x="16579" y="8106"/>
                      <a:pt x="17647" y="5404"/>
                    </a:cubicBezTo>
                    <a:cubicBezTo>
                      <a:pt x="18181" y="4037"/>
                      <a:pt x="18514" y="3136"/>
                      <a:pt x="18514" y="3136"/>
                    </a:cubicBezTo>
                    <a:cubicBezTo>
                      <a:pt x="15278" y="601"/>
                      <a:pt x="7706" y="1"/>
                      <a:pt x="7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3714299" y="2450348"/>
                <a:ext cx="468836" cy="399926"/>
              </a:xfrm>
              <a:custGeom>
                <a:avLst/>
                <a:gdLst/>
                <a:ahLst/>
                <a:cxnLst/>
                <a:rect l="l" t="t" r="r" b="b"/>
                <a:pathLst>
                  <a:path w="20649" h="17614" extrusionOk="0">
                    <a:moveTo>
                      <a:pt x="4270" y="1"/>
                    </a:moveTo>
                    <a:cubicBezTo>
                      <a:pt x="4270" y="1"/>
                      <a:pt x="2469" y="935"/>
                      <a:pt x="0" y="2236"/>
                    </a:cubicBezTo>
                    <a:cubicBezTo>
                      <a:pt x="267" y="3237"/>
                      <a:pt x="834" y="5338"/>
                      <a:pt x="1835" y="7706"/>
                    </a:cubicBezTo>
                    <a:cubicBezTo>
                      <a:pt x="3403" y="11543"/>
                      <a:pt x="5971" y="16046"/>
                      <a:pt x="9741" y="17614"/>
                    </a:cubicBezTo>
                    <a:lnTo>
                      <a:pt x="14244" y="17614"/>
                    </a:lnTo>
                    <a:cubicBezTo>
                      <a:pt x="16979" y="16146"/>
                      <a:pt x="18614" y="11876"/>
                      <a:pt x="19548" y="8007"/>
                    </a:cubicBezTo>
                    <a:cubicBezTo>
                      <a:pt x="20181" y="5505"/>
                      <a:pt x="20482" y="3170"/>
                      <a:pt x="20648" y="1836"/>
                    </a:cubicBezTo>
                    <a:cubicBezTo>
                      <a:pt x="18514" y="735"/>
                      <a:pt x="17046" y="1"/>
                      <a:pt x="17046" y="1"/>
                    </a:cubicBezTo>
                    <a:cubicBezTo>
                      <a:pt x="14938" y="502"/>
                      <a:pt x="12795" y="752"/>
                      <a:pt x="10653" y="752"/>
                    </a:cubicBezTo>
                    <a:cubicBezTo>
                      <a:pt x="8659" y="752"/>
                      <a:pt x="6666" y="535"/>
                      <a:pt x="4704" y="101"/>
                    </a:cubicBez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3755940" y="2625313"/>
                <a:ext cx="402196" cy="224961"/>
              </a:xfrm>
              <a:custGeom>
                <a:avLst/>
                <a:gdLst/>
                <a:ahLst/>
                <a:cxnLst/>
                <a:rect l="l" t="t" r="r" b="b"/>
                <a:pathLst>
                  <a:path w="17714" h="9908" extrusionOk="0">
                    <a:moveTo>
                      <a:pt x="1" y="0"/>
                    </a:moveTo>
                    <a:lnTo>
                      <a:pt x="1" y="0"/>
                    </a:lnTo>
                    <a:cubicBezTo>
                      <a:pt x="1569" y="3837"/>
                      <a:pt x="4137" y="8340"/>
                      <a:pt x="7907" y="9908"/>
                    </a:cubicBezTo>
                    <a:lnTo>
                      <a:pt x="12410" y="9908"/>
                    </a:lnTo>
                    <a:cubicBezTo>
                      <a:pt x="15145" y="8440"/>
                      <a:pt x="16780" y="4170"/>
                      <a:pt x="17714" y="301"/>
                    </a:cubicBezTo>
                    <a:lnTo>
                      <a:pt x="17714" y="301"/>
                    </a:lnTo>
                    <a:cubicBezTo>
                      <a:pt x="15612" y="1001"/>
                      <a:pt x="12743" y="1568"/>
                      <a:pt x="9074" y="1568"/>
                    </a:cubicBezTo>
                    <a:cubicBezTo>
                      <a:pt x="4904" y="1568"/>
                      <a:pt x="1969" y="834"/>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3796855" y="2286009"/>
                <a:ext cx="310536" cy="277228"/>
              </a:xfrm>
              <a:custGeom>
                <a:avLst/>
                <a:gdLst/>
                <a:ahLst/>
                <a:cxnLst/>
                <a:rect l="l" t="t" r="r" b="b"/>
                <a:pathLst>
                  <a:path w="13677" h="12210" extrusionOk="0">
                    <a:moveTo>
                      <a:pt x="12142" y="0"/>
                    </a:moveTo>
                    <a:lnTo>
                      <a:pt x="1601" y="434"/>
                    </a:lnTo>
                    <a:cubicBezTo>
                      <a:pt x="1635" y="1435"/>
                      <a:pt x="1568" y="3103"/>
                      <a:pt x="1101" y="5204"/>
                    </a:cubicBezTo>
                    <a:cubicBezTo>
                      <a:pt x="868" y="6338"/>
                      <a:pt x="501" y="7606"/>
                      <a:pt x="0" y="9007"/>
                    </a:cubicBezTo>
                    <a:cubicBezTo>
                      <a:pt x="0" y="9007"/>
                      <a:pt x="1401" y="12209"/>
                      <a:pt x="7406" y="12209"/>
                    </a:cubicBezTo>
                    <a:cubicBezTo>
                      <a:pt x="12576" y="12209"/>
                      <a:pt x="13677" y="8673"/>
                      <a:pt x="13677" y="8673"/>
                    </a:cubicBezTo>
                    <a:cubicBezTo>
                      <a:pt x="13677" y="8673"/>
                      <a:pt x="13076" y="5838"/>
                      <a:pt x="12576" y="3003"/>
                    </a:cubicBezTo>
                    <a:cubicBezTo>
                      <a:pt x="12409" y="1969"/>
                      <a:pt x="12242" y="901"/>
                      <a:pt x="121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3557110" y="1922524"/>
                <a:ext cx="207183" cy="248007"/>
              </a:xfrm>
              <a:custGeom>
                <a:avLst/>
                <a:gdLst/>
                <a:ahLst/>
                <a:cxnLst/>
                <a:rect l="l" t="t" r="r" b="b"/>
                <a:pathLst>
                  <a:path w="9125" h="10923" extrusionOk="0">
                    <a:moveTo>
                      <a:pt x="4118" y="0"/>
                    </a:moveTo>
                    <a:cubicBezTo>
                      <a:pt x="3512" y="0"/>
                      <a:pt x="2897" y="232"/>
                      <a:pt x="2320" y="832"/>
                    </a:cubicBezTo>
                    <a:cubicBezTo>
                      <a:pt x="1" y="3211"/>
                      <a:pt x="3774" y="10922"/>
                      <a:pt x="7819" y="10922"/>
                    </a:cubicBezTo>
                    <a:cubicBezTo>
                      <a:pt x="8254" y="10922"/>
                      <a:pt x="8691" y="10833"/>
                      <a:pt x="9125" y="10639"/>
                    </a:cubicBezTo>
                    <a:lnTo>
                      <a:pt x="8124" y="2667"/>
                    </a:lnTo>
                    <a:cubicBezTo>
                      <a:pt x="8124" y="2667"/>
                      <a:pt x="6174" y="0"/>
                      <a:pt x="4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4170991" y="1922524"/>
                <a:ext cx="206502" cy="248007"/>
              </a:xfrm>
              <a:custGeom>
                <a:avLst/>
                <a:gdLst/>
                <a:ahLst/>
                <a:cxnLst/>
                <a:rect l="l" t="t" r="r" b="b"/>
                <a:pathLst>
                  <a:path w="9095" h="10923" extrusionOk="0">
                    <a:moveTo>
                      <a:pt x="5007" y="0"/>
                    </a:moveTo>
                    <a:cubicBezTo>
                      <a:pt x="2951" y="0"/>
                      <a:pt x="1001" y="2667"/>
                      <a:pt x="1001" y="2667"/>
                    </a:cubicBezTo>
                    <a:lnTo>
                      <a:pt x="1" y="10639"/>
                    </a:lnTo>
                    <a:cubicBezTo>
                      <a:pt x="431" y="10833"/>
                      <a:pt x="866" y="10922"/>
                      <a:pt x="1298" y="10922"/>
                    </a:cubicBezTo>
                    <a:cubicBezTo>
                      <a:pt x="5319" y="10922"/>
                      <a:pt x="9095" y="3211"/>
                      <a:pt x="6806" y="832"/>
                    </a:cubicBezTo>
                    <a:cubicBezTo>
                      <a:pt x="6228" y="232"/>
                      <a:pt x="5613" y="0"/>
                      <a:pt x="50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5"/>
              <p:cNvSpPr/>
              <p:nvPr/>
            </p:nvSpPr>
            <p:spPr>
              <a:xfrm>
                <a:off x="3679105" y="1679876"/>
                <a:ext cx="564605" cy="691049"/>
              </a:xfrm>
              <a:custGeom>
                <a:avLst/>
                <a:gdLst/>
                <a:ahLst/>
                <a:cxnLst/>
                <a:rect l="l" t="t" r="r" b="b"/>
                <a:pathLst>
                  <a:path w="24867" h="30436" extrusionOk="0">
                    <a:moveTo>
                      <a:pt x="13455" y="1"/>
                    </a:moveTo>
                    <a:cubicBezTo>
                      <a:pt x="4298" y="1"/>
                      <a:pt x="1" y="5144"/>
                      <a:pt x="716" y="15555"/>
                    </a:cubicBezTo>
                    <a:cubicBezTo>
                      <a:pt x="1183" y="22193"/>
                      <a:pt x="4753" y="30266"/>
                      <a:pt x="12592" y="30432"/>
                    </a:cubicBezTo>
                    <a:cubicBezTo>
                      <a:pt x="12678" y="30435"/>
                      <a:pt x="12765" y="30436"/>
                      <a:pt x="12851" y="30436"/>
                    </a:cubicBezTo>
                    <a:cubicBezTo>
                      <a:pt x="20843" y="30436"/>
                      <a:pt x="24502" y="21286"/>
                      <a:pt x="24667" y="14488"/>
                    </a:cubicBezTo>
                    <a:cubicBezTo>
                      <a:pt x="24867" y="7283"/>
                      <a:pt x="23166" y="2479"/>
                      <a:pt x="17195" y="511"/>
                    </a:cubicBezTo>
                    <a:cubicBezTo>
                      <a:pt x="16761" y="378"/>
                      <a:pt x="14626" y="11"/>
                      <a:pt x="14159" y="11"/>
                    </a:cubicBezTo>
                    <a:cubicBezTo>
                      <a:pt x="13921" y="4"/>
                      <a:pt x="13687" y="1"/>
                      <a:pt x="13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5"/>
              <p:cNvSpPr/>
              <p:nvPr/>
            </p:nvSpPr>
            <p:spPr>
              <a:xfrm>
                <a:off x="3678697" y="1901250"/>
                <a:ext cx="69704" cy="174987"/>
              </a:xfrm>
              <a:custGeom>
                <a:avLst/>
                <a:gdLst/>
                <a:ahLst/>
                <a:cxnLst/>
                <a:rect l="l" t="t" r="r" b="b"/>
                <a:pathLst>
                  <a:path w="3070" h="7707" extrusionOk="0">
                    <a:moveTo>
                      <a:pt x="301" y="1"/>
                    </a:moveTo>
                    <a:cubicBezTo>
                      <a:pt x="301" y="1"/>
                      <a:pt x="1" y="5171"/>
                      <a:pt x="1135" y="7706"/>
                    </a:cubicBezTo>
                    <a:cubicBezTo>
                      <a:pt x="1135" y="7706"/>
                      <a:pt x="3069" y="3637"/>
                      <a:pt x="2436" y="635"/>
                    </a:cubicBezTo>
                    <a:lnTo>
                      <a:pt x="301" y="1"/>
                    </a:ln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186136" y="1901250"/>
                <a:ext cx="70476" cy="174987"/>
              </a:xfrm>
              <a:custGeom>
                <a:avLst/>
                <a:gdLst/>
                <a:ahLst/>
                <a:cxnLst/>
                <a:rect l="l" t="t" r="r" b="b"/>
                <a:pathLst>
                  <a:path w="3104" h="7707" extrusionOk="0">
                    <a:moveTo>
                      <a:pt x="2769" y="1"/>
                    </a:moveTo>
                    <a:lnTo>
                      <a:pt x="668" y="635"/>
                    </a:lnTo>
                    <a:cubicBezTo>
                      <a:pt x="1" y="3637"/>
                      <a:pt x="1936" y="7706"/>
                      <a:pt x="1936" y="7706"/>
                    </a:cubicBezTo>
                    <a:cubicBezTo>
                      <a:pt x="3103" y="5171"/>
                      <a:pt x="2769" y="1"/>
                      <a:pt x="2769"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3640075" y="1536675"/>
                <a:ext cx="701357" cy="411755"/>
              </a:xfrm>
              <a:custGeom>
                <a:avLst/>
                <a:gdLst/>
                <a:ahLst/>
                <a:cxnLst/>
                <a:rect l="l" t="t" r="r" b="b"/>
                <a:pathLst>
                  <a:path w="30890" h="18135" extrusionOk="0">
                    <a:moveTo>
                      <a:pt x="14105" y="0"/>
                    </a:moveTo>
                    <a:cubicBezTo>
                      <a:pt x="10040" y="0"/>
                      <a:pt x="6511" y="1627"/>
                      <a:pt x="4437" y="3682"/>
                    </a:cubicBezTo>
                    <a:cubicBezTo>
                      <a:pt x="2068" y="5984"/>
                      <a:pt x="267" y="9787"/>
                      <a:pt x="134" y="12088"/>
                    </a:cubicBezTo>
                    <a:cubicBezTo>
                      <a:pt x="0" y="14457"/>
                      <a:pt x="601" y="16758"/>
                      <a:pt x="2369" y="17659"/>
                    </a:cubicBezTo>
                    <a:cubicBezTo>
                      <a:pt x="3016" y="17989"/>
                      <a:pt x="3745" y="18134"/>
                      <a:pt x="4526" y="18134"/>
                    </a:cubicBezTo>
                    <a:cubicBezTo>
                      <a:pt x="10384" y="18134"/>
                      <a:pt x="19214" y="9954"/>
                      <a:pt x="19214" y="9954"/>
                    </a:cubicBezTo>
                    <a:cubicBezTo>
                      <a:pt x="19214" y="9954"/>
                      <a:pt x="23074" y="17738"/>
                      <a:pt x="26177" y="17738"/>
                    </a:cubicBezTo>
                    <a:cubicBezTo>
                      <a:pt x="26247" y="17738"/>
                      <a:pt x="26317" y="17734"/>
                      <a:pt x="26386" y="17726"/>
                    </a:cubicBezTo>
                    <a:cubicBezTo>
                      <a:pt x="29555" y="17326"/>
                      <a:pt x="30889" y="8152"/>
                      <a:pt x="23384" y="2982"/>
                    </a:cubicBezTo>
                    <a:cubicBezTo>
                      <a:pt x="20241" y="845"/>
                      <a:pt x="17034" y="0"/>
                      <a:pt x="14105" y="0"/>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55"/>
            <p:cNvGrpSpPr/>
            <p:nvPr/>
          </p:nvGrpSpPr>
          <p:grpSpPr>
            <a:xfrm flipH="1">
              <a:off x="969402" y="2405086"/>
              <a:ext cx="893364" cy="892859"/>
              <a:chOff x="889282" y="2874625"/>
              <a:chExt cx="1356253" cy="1355487"/>
            </a:xfrm>
          </p:grpSpPr>
          <p:sp>
            <p:nvSpPr>
              <p:cNvPr id="1418" name="Google Shape;1418;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5"/>
          <p:cNvGrpSpPr/>
          <p:nvPr/>
        </p:nvGrpSpPr>
        <p:grpSpPr>
          <a:xfrm>
            <a:off x="7393067" y="2773420"/>
            <a:ext cx="1405744" cy="2031233"/>
            <a:chOff x="7025027" y="2590312"/>
            <a:chExt cx="1405744" cy="2031233"/>
          </a:xfrm>
        </p:grpSpPr>
        <p:grpSp>
          <p:nvGrpSpPr>
            <p:cNvPr id="1422" name="Google Shape;1422;p55"/>
            <p:cNvGrpSpPr/>
            <p:nvPr/>
          </p:nvGrpSpPr>
          <p:grpSpPr>
            <a:xfrm>
              <a:off x="7025027" y="2590312"/>
              <a:ext cx="1405744" cy="1468870"/>
              <a:chOff x="2043250" y="2895100"/>
              <a:chExt cx="1430200" cy="1494425"/>
            </a:xfrm>
          </p:grpSpPr>
          <p:sp>
            <p:nvSpPr>
              <p:cNvPr id="1423" name="Google Shape;1423;p55"/>
              <p:cNvSpPr/>
              <p:nvPr/>
            </p:nvSpPr>
            <p:spPr>
              <a:xfrm>
                <a:off x="2043250" y="3949200"/>
                <a:ext cx="1430200" cy="440325"/>
              </a:xfrm>
              <a:custGeom>
                <a:avLst/>
                <a:gdLst/>
                <a:ahLst/>
                <a:cxnLst/>
                <a:rect l="l" t="t" r="r" b="b"/>
                <a:pathLst>
                  <a:path w="57208" h="17613" extrusionOk="0">
                    <a:moveTo>
                      <a:pt x="21949" y="0"/>
                    </a:moveTo>
                    <a:cubicBezTo>
                      <a:pt x="21682" y="134"/>
                      <a:pt x="20415" y="801"/>
                      <a:pt x="18647" y="1735"/>
                    </a:cubicBezTo>
                    <a:cubicBezTo>
                      <a:pt x="17846" y="2168"/>
                      <a:pt x="16945" y="2635"/>
                      <a:pt x="15978" y="3136"/>
                    </a:cubicBezTo>
                    <a:cubicBezTo>
                      <a:pt x="15845" y="3202"/>
                      <a:pt x="15711" y="3269"/>
                      <a:pt x="15578" y="3336"/>
                    </a:cubicBezTo>
                    <a:cubicBezTo>
                      <a:pt x="14410" y="3970"/>
                      <a:pt x="13176" y="4603"/>
                      <a:pt x="11942" y="5237"/>
                    </a:cubicBezTo>
                    <a:cubicBezTo>
                      <a:pt x="8606" y="6938"/>
                      <a:pt x="5437" y="8540"/>
                      <a:pt x="4036" y="9073"/>
                    </a:cubicBezTo>
                    <a:cubicBezTo>
                      <a:pt x="567" y="10474"/>
                      <a:pt x="0" y="17613"/>
                      <a:pt x="0" y="17613"/>
                    </a:cubicBezTo>
                    <a:lnTo>
                      <a:pt x="57208" y="17613"/>
                    </a:lnTo>
                    <a:cubicBezTo>
                      <a:pt x="57208" y="17613"/>
                      <a:pt x="56641" y="10474"/>
                      <a:pt x="53171" y="9073"/>
                    </a:cubicBezTo>
                    <a:cubicBezTo>
                      <a:pt x="51670" y="8473"/>
                      <a:pt x="47968" y="6672"/>
                      <a:pt x="44298" y="4837"/>
                    </a:cubicBezTo>
                    <a:cubicBezTo>
                      <a:pt x="43731" y="4570"/>
                      <a:pt x="43198" y="4270"/>
                      <a:pt x="42664" y="4003"/>
                    </a:cubicBezTo>
                    <a:cubicBezTo>
                      <a:pt x="42163" y="3769"/>
                      <a:pt x="41663" y="3503"/>
                      <a:pt x="41196" y="3269"/>
                    </a:cubicBezTo>
                    <a:cubicBezTo>
                      <a:pt x="41063" y="3202"/>
                      <a:pt x="40929" y="3136"/>
                      <a:pt x="40829" y="3069"/>
                    </a:cubicBezTo>
                    <a:cubicBezTo>
                      <a:pt x="39828" y="2569"/>
                      <a:pt x="38894" y="2102"/>
                      <a:pt x="38061" y="1701"/>
                    </a:cubicBezTo>
                    <a:cubicBezTo>
                      <a:pt x="36092" y="667"/>
                      <a:pt x="34758" y="0"/>
                      <a:pt x="34758" y="0"/>
                    </a:cubicBezTo>
                    <a:cubicBezTo>
                      <a:pt x="32680" y="490"/>
                      <a:pt x="30553" y="736"/>
                      <a:pt x="28434" y="736"/>
                    </a:cubicBezTo>
                    <a:cubicBezTo>
                      <a:pt x="27526" y="736"/>
                      <a:pt x="26619" y="691"/>
                      <a:pt x="25718" y="601"/>
                    </a:cubicBezTo>
                    <a:cubicBezTo>
                      <a:pt x="25151" y="567"/>
                      <a:pt x="24618" y="500"/>
                      <a:pt x="24051" y="400"/>
                    </a:cubicBezTo>
                    <a:cubicBezTo>
                      <a:pt x="23517" y="300"/>
                      <a:pt x="22950" y="200"/>
                      <a:pt x="22416" y="100"/>
                    </a:cubicBezTo>
                    <a:lnTo>
                      <a:pt x="219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5"/>
              <p:cNvSpPr/>
              <p:nvPr/>
            </p:nvSpPr>
            <p:spPr>
              <a:xfrm>
                <a:off x="2509400" y="3949200"/>
                <a:ext cx="485375" cy="237675"/>
              </a:xfrm>
              <a:custGeom>
                <a:avLst/>
                <a:gdLst/>
                <a:ahLst/>
                <a:cxnLst/>
                <a:rect l="l" t="t" r="r" b="b"/>
                <a:pathLst>
                  <a:path w="19415" h="9507" extrusionOk="0">
                    <a:moveTo>
                      <a:pt x="3303" y="0"/>
                    </a:moveTo>
                    <a:cubicBezTo>
                      <a:pt x="3036" y="134"/>
                      <a:pt x="1769" y="801"/>
                      <a:pt x="1" y="1735"/>
                    </a:cubicBezTo>
                    <a:cubicBezTo>
                      <a:pt x="835" y="4136"/>
                      <a:pt x="3336" y="9507"/>
                      <a:pt x="9941" y="9507"/>
                    </a:cubicBezTo>
                    <a:cubicBezTo>
                      <a:pt x="15979" y="9507"/>
                      <a:pt x="18714" y="4804"/>
                      <a:pt x="19415" y="1701"/>
                    </a:cubicBezTo>
                    <a:cubicBezTo>
                      <a:pt x="17446" y="667"/>
                      <a:pt x="16112" y="0"/>
                      <a:pt x="16112" y="0"/>
                    </a:cubicBezTo>
                    <a:cubicBezTo>
                      <a:pt x="14034" y="490"/>
                      <a:pt x="11907" y="736"/>
                      <a:pt x="9788" y="736"/>
                    </a:cubicBezTo>
                    <a:cubicBezTo>
                      <a:pt x="8880" y="736"/>
                      <a:pt x="7973" y="691"/>
                      <a:pt x="7072" y="601"/>
                    </a:cubicBezTo>
                    <a:cubicBezTo>
                      <a:pt x="6505" y="567"/>
                      <a:pt x="5972" y="500"/>
                      <a:pt x="5405" y="400"/>
                    </a:cubicBezTo>
                    <a:cubicBezTo>
                      <a:pt x="4871" y="300"/>
                      <a:pt x="4304" y="200"/>
                      <a:pt x="3770" y="100"/>
                    </a:cubicBezTo>
                    <a:lnTo>
                      <a:pt x="33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5"/>
              <p:cNvSpPr/>
              <p:nvPr/>
            </p:nvSpPr>
            <p:spPr>
              <a:xfrm>
                <a:off x="2576950" y="3768225"/>
                <a:ext cx="342775" cy="305250"/>
              </a:xfrm>
              <a:custGeom>
                <a:avLst/>
                <a:gdLst/>
                <a:ahLst/>
                <a:cxnLst/>
                <a:rect l="l" t="t" r="r" b="b"/>
                <a:pathLst>
                  <a:path w="13711" h="12210" extrusionOk="0">
                    <a:moveTo>
                      <a:pt x="12176" y="1"/>
                    </a:moveTo>
                    <a:lnTo>
                      <a:pt x="1602" y="434"/>
                    </a:lnTo>
                    <a:cubicBezTo>
                      <a:pt x="1635" y="1435"/>
                      <a:pt x="1568" y="3103"/>
                      <a:pt x="1135" y="5204"/>
                    </a:cubicBezTo>
                    <a:cubicBezTo>
                      <a:pt x="868" y="6338"/>
                      <a:pt x="534" y="7606"/>
                      <a:pt x="1" y="9007"/>
                    </a:cubicBezTo>
                    <a:cubicBezTo>
                      <a:pt x="1" y="9007"/>
                      <a:pt x="1402" y="12209"/>
                      <a:pt x="7439" y="12209"/>
                    </a:cubicBezTo>
                    <a:cubicBezTo>
                      <a:pt x="12576" y="12209"/>
                      <a:pt x="13710" y="8673"/>
                      <a:pt x="13710" y="8673"/>
                    </a:cubicBezTo>
                    <a:cubicBezTo>
                      <a:pt x="13710" y="8673"/>
                      <a:pt x="13077" y="5838"/>
                      <a:pt x="12610" y="3036"/>
                    </a:cubicBezTo>
                    <a:cubicBezTo>
                      <a:pt x="12409" y="1969"/>
                      <a:pt x="12276" y="901"/>
                      <a:pt x="12176"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5"/>
              <p:cNvSpPr/>
              <p:nvPr/>
            </p:nvSpPr>
            <p:spPr>
              <a:xfrm>
                <a:off x="2605300" y="3768225"/>
                <a:ext cx="286900" cy="133600"/>
              </a:xfrm>
              <a:custGeom>
                <a:avLst/>
                <a:gdLst/>
                <a:ahLst/>
                <a:cxnLst/>
                <a:rect l="l" t="t" r="r" b="b"/>
                <a:pathLst>
                  <a:path w="11476" h="5344" extrusionOk="0">
                    <a:moveTo>
                      <a:pt x="11042" y="1"/>
                    </a:moveTo>
                    <a:lnTo>
                      <a:pt x="468" y="434"/>
                    </a:lnTo>
                    <a:cubicBezTo>
                      <a:pt x="501" y="1435"/>
                      <a:pt x="434" y="3103"/>
                      <a:pt x="1" y="5204"/>
                    </a:cubicBezTo>
                    <a:cubicBezTo>
                      <a:pt x="948" y="5301"/>
                      <a:pt x="1835" y="5344"/>
                      <a:pt x="2663" y="5344"/>
                    </a:cubicBezTo>
                    <a:cubicBezTo>
                      <a:pt x="7288" y="5344"/>
                      <a:pt x="10089" y="3998"/>
                      <a:pt x="11476" y="3036"/>
                    </a:cubicBezTo>
                    <a:cubicBezTo>
                      <a:pt x="11275" y="1969"/>
                      <a:pt x="11142" y="901"/>
                      <a:pt x="11042" y="1"/>
                    </a:cubicBezTo>
                    <a:close/>
                  </a:path>
                </a:pathLst>
              </a:custGeom>
              <a:solidFill>
                <a:srgbClr val="3F2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5"/>
              <p:cNvSpPr/>
              <p:nvPr/>
            </p:nvSpPr>
            <p:spPr>
              <a:xfrm>
                <a:off x="2313750" y="3368000"/>
                <a:ext cx="227375" cy="273075"/>
              </a:xfrm>
              <a:custGeom>
                <a:avLst/>
                <a:gdLst/>
                <a:ahLst/>
                <a:cxnLst/>
                <a:rect l="l" t="t" r="r" b="b"/>
                <a:pathLst>
                  <a:path w="9095" h="10923" extrusionOk="0">
                    <a:moveTo>
                      <a:pt x="4088" y="0"/>
                    </a:moveTo>
                    <a:cubicBezTo>
                      <a:pt x="3482" y="0"/>
                      <a:pt x="2867" y="232"/>
                      <a:pt x="2289" y="832"/>
                    </a:cubicBezTo>
                    <a:cubicBezTo>
                      <a:pt x="0" y="3212"/>
                      <a:pt x="3776" y="10922"/>
                      <a:pt x="7797" y="10922"/>
                    </a:cubicBezTo>
                    <a:cubicBezTo>
                      <a:pt x="8229" y="10922"/>
                      <a:pt x="8664" y="10833"/>
                      <a:pt x="9094" y="10639"/>
                    </a:cubicBezTo>
                    <a:lnTo>
                      <a:pt x="8094" y="2667"/>
                    </a:lnTo>
                    <a:cubicBezTo>
                      <a:pt x="8094" y="2667"/>
                      <a:pt x="6144" y="0"/>
                      <a:pt x="4088"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5"/>
              <p:cNvSpPr/>
              <p:nvPr/>
            </p:nvSpPr>
            <p:spPr>
              <a:xfrm>
                <a:off x="2988925" y="3368000"/>
                <a:ext cx="228125" cy="273075"/>
              </a:xfrm>
              <a:custGeom>
                <a:avLst/>
                <a:gdLst/>
                <a:ahLst/>
                <a:cxnLst/>
                <a:rect l="l" t="t" r="r" b="b"/>
                <a:pathLst>
                  <a:path w="9125" h="10923" extrusionOk="0">
                    <a:moveTo>
                      <a:pt x="5007" y="0"/>
                    </a:moveTo>
                    <a:cubicBezTo>
                      <a:pt x="2951" y="0"/>
                      <a:pt x="1001" y="2667"/>
                      <a:pt x="1001" y="2667"/>
                    </a:cubicBezTo>
                    <a:lnTo>
                      <a:pt x="0" y="10639"/>
                    </a:lnTo>
                    <a:cubicBezTo>
                      <a:pt x="434" y="10833"/>
                      <a:pt x="871" y="10922"/>
                      <a:pt x="1306" y="10922"/>
                    </a:cubicBezTo>
                    <a:cubicBezTo>
                      <a:pt x="5351" y="10922"/>
                      <a:pt x="9124" y="3212"/>
                      <a:pt x="6805" y="832"/>
                    </a:cubicBezTo>
                    <a:cubicBezTo>
                      <a:pt x="6228" y="232"/>
                      <a:pt x="5613" y="0"/>
                      <a:pt x="500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5"/>
              <p:cNvSpPr/>
              <p:nvPr/>
            </p:nvSpPr>
            <p:spPr>
              <a:xfrm>
                <a:off x="2439350" y="3089400"/>
                <a:ext cx="665500" cy="772325"/>
              </a:xfrm>
              <a:custGeom>
                <a:avLst/>
                <a:gdLst/>
                <a:ahLst/>
                <a:cxnLst/>
                <a:rect l="l" t="t" r="r" b="b"/>
                <a:pathLst>
                  <a:path w="26620" h="30893" extrusionOk="0">
                    <a:moveTo>
                      <a:pt x="15111" y="1"/>
                    </a:moveTo>
                    <a:cubicBezTo>
                      <a:pt x="5805" y="1"/>
                      <a:pt x="1" y="4838"/>
                      <a:pt x="1068" y="15912"/>
                    </a:cubicBezTo>
                    <a:cubicBezTo>
                      <a:pt x="1669" y="22517"/>
                      <a:pt x="5071" y="30723"/>
                      <a:pt x="12943" y="30890"/>
                    </a:cubicBezTo>
                    <a:cubicBezTo>
                      <a:pt x="13034" y="30892"/>
                      <a:pt x="13124" y="30893"/>
                      <a:pt x="13213" y="30893"/>
                    </a:cubicBezTo>
                    <a:cubicBezTo>
                      <a:pt x="21188" y="30893"/>
                      <a:pt x="24398" y="22108"/>
                      <a:pt x="25552" y="15412"/>
                    </a:cubicBezTo>
                    <a:cubicBezTo>
                      <a:pt x="26620" y="9241"/>
                      <a:pt x="23484" y="2403"/>
                      <a:pt x="17513" y="434"/>
                    </a:cubicBezTo>
                    <a:cubicBezTo>
                      <a:pt x="17113" y="301"/>
                      <a:pt x="15645" y="1"/>
                      <a:pt x="15111"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5"/>
              <p:cNvSpPr/>
              <p:nvPr/>
            </p:nvSpPr>
            <p:spPr>
              <a:xfrm>
                <a:off x="2433525" y="2895100"/>
                <a:ext cx="718875" cy="575450"/>
              </a:xfrm>
              <a:custGeom>
                <a:avLst/>
                <a:gdLst/>
                <a:ahLst/>
                <a:cxnLst/>
                <a:rect l="l" t="t" r="r" b="b"/>
                <a:pathLst>
                  <a:path w="28755" h="23018" extrusionOk="0">
                    <a:moveTo>
                      <a:pt x="14077" y="1"/>
                    </a:moveTo>
                    <a:cubicBezTo>
                      <a:pt x="5704" y="1"/>
                      <a:pt x="0" y="3170"/>
                      <a:pt x="67" y="8840"/>
                    </a:cubicBezTo>
                    <a:cubicBezTo>
                      <a:pt x="100" y="11175"/>
                      <a:pt x="1168" y="21649"/>
                      <a:pt x="1168" y="21649"/>
                    </a:cubicBezTo>
                    <a:cubicBezTo>
                      <a:pt x="3469" y="18948"/>
                      <a:pt x="4036" y="13677"/>
                      <a:pt x="4036" y="13677"/>
                    </a:cubicBezTo>
                    <a:cubicBezTo>
                      <a:pt x="4965" y="14366"/>
                      <a:pt x="6069" y="14699"/>
                      <a:pt x="7270" y="14699"/>
                    </a:cubicBezTo>
                    <a:cubicBezTo>
                      <a:pt x="8742" y="14699"/>
                      <a:pt x="10359" y="14199"/>
                      <a:pt x="11975" y="13243"/>
                    </a:cubicBezTo>
                    <a:cubicBezTo>
                      <a:pt x="14565" y="11713"/>
                      <a:pt x="16998" y="11429"/>
                      <a:pt x="19024" y="11429"/>
                    </a:cubicBezTo>
                    <a:cubicBezTo>
                      <a:pt x="19295" y="11429"/>
                      <a:pt x="19559" y="11434"/>
                      <a:pt x="19814" y="11442"/>
                    </a:cubicBezTo>
                    <a:cubicBezTo>
                      <a:pt x="21983" y="11475"/>
                      <a:pt x="22983" y="13610"/>
                      <a:pt x="23750" y="17113"/>
                    </a:cubicBezTo>
                    <a:cubicBezTo>
                      <a:pt x="24518" y="20582"/>
                      <a:pt x="25585" y="23017"/>
                      <a:pt x="25585" y="23017"/>
                    </a:cubicBezTo>
                    <a:cubicBezTo>
                      <a:pt x="25585" y="23017"/>
                      <a:pt x="28754" y="12476"/>
                      <a:pt x="27987" y="9007"/>
                    </a:cubicBezTo>
                    <a:cubicBezTo>
                      <a:pt x="27220" y="5505"/>
                      <a:pt x="22216" y="5371"/>
                      <a:pt x="22216" y="5371"/>
                    </a:cubicBezTo>
                    <a:cubicBezTo>
                      <a:pt x="21682" y="2969"/>
                      <a:pt x="20848" y="34"/>
                      <a:pt x="140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5"/>
              <p:cNvSpPr/>
              <p:nvPr/>
            </p:nvSpPr>
            <p:spPr>
              <a:xfrm>
                <a:off x="2462700" y="3380450"/>
                <a:ext cx="617125" cy="570275"/>
              </a:xfrm>
              <a:custGeom>
                <a:avLst/>
                <a:gdLst/>
                <a:ahLst/>
                <a:cxnLst/>
                <a:rect l="l" t="t" r="r" b="b"/>
                <a:pathLst>
                  <a:path w="24685" h="22811" extrusionOk="0">
                    <a:moveTo>
                      <a:pt x="1368" y="1"/>
                    </a:moveTo>
                    <a:lnTo>
                      <a:pt x="1" y="2235"/>
                    </a:lnTo>
                    <a:cubicBezTo>
                      <a:pt x="1" y="2235"/>
                      <a:pt x="101" y="7372"/>
                      <a:pt x="1602" y="13810"/>
                    </a:cubicBezTo>
                    <a:cubicBezTo>
                      <a:pt x="3526" y="21956"/>
                      <a:pt x="9076" y="22810"/>
                      <a:pt x="11319" y="22810"/>
                    </a:cubicBezTo>
                    <a:cubicBezTo>
                      <a:pt x="11914" y="22810"/>
                      <a:pt x="12276" y="22750"/>
                      <a:pt x="12276" y="22750"/>
                    </a:cubicBezTo>
                    <a:cubicBezTo>
                      <a:pt x="12276" y="22750"/>
                      <a:pt x="12644" y="22810"/>
                      <a:pt x="13249" y="22810"/>
                    </a:cubicBezTo>
                    <a:cubicBezTo>
                      <a:pt x="15527" y="22810"/>
                      <a:pt x="21159" y="21956"/>
                      <a:pt x="23084" y="13810"/>
                    </a:cubicBezTo>
                    <a:cubicBezTo>
                      <a:pt x="24618" y="7372"/>
                      <a:pt x="24685" y="2235"/>
                      <a:pt x="24685" y="2235"/>
                    </a:cubicBezTo>
                    <a:lnTo>
                      <a:pt x="23351" y="1"/>
                    </a:lnTo>
                    <a:cubicBezTo>
                      <a:pt x="23351" y="1"/>
                      <a:pt x="22417" y="8907"/>
                      <a:pt x="19014" y="10441"/>
                    </a:cubicBezTo>
                    <a:cubicBezTo>
                      <a:pt x="19014" y="10441"/>
                      <a:pt x="18236" y="9367"/>
                      <a:pt x="16126" y="9367"/>
                    </a:cubicBezTo>
                    <a:cubicBezTo>
                      <a:pt x="15147" y="9367"/>
                      <a:pt x="13883" y="9598"/>
                      <a:pt x="12276" y="10275"/>
                    </a:cubicBezTo>
                    <a:cubicBezTo>
                      <a:pt x="10670" y="9598"/>
                      <a:pt x="9422" y="9367"/>
                      <a:pt x="8466" y="9367"/>
                    </a:cubicBezTo>
                    <a:cubicBezTo>
                      <a:pt x="6405" y="9367"/>
                      <a:pt x="5705" y="10441"/>
                      <a:pt x="5705" y="10441"/>
                    </a:cubicBezTo>
                    <a:cubicBezTo>
                      <a:pt x="2302" y="8907"/>
                      <a:pt x="1368" y="1"/>
                      <a:pt x="1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55"/>
            <p:cNvGrpSpPr/>
            <p:nvPr/>
          </p:nvGrpSpPr>
          <p:grpSpPr>
            <a:xfrm flipH="1">
              <a:off x="7281215" y="3728686"/>
              <a:ext cx="893364" cy="892859"/>
              <a:chOff x="889282" y="2874625"/>
              <a:chExt cx="1356253" cy="1355487"/>
            </a:xfrm>
          </p:grpSpPr>
          <p:sp>
            <p:nvSpPr>
              <p:cNvPr id="1433" name="Google Shape;1433;p5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6" name="Google Shape;1436;p55"/>
          <p:cNvGrpSpPr/>
          <p:nvPr/>
        </p:nvGrpSpPr>
        <p:grpSpPr>
          <a:xfrm>
            <a:off x="280429" y="2646384"/>
            <a:ext cx="480951" cy="493217"/>
            <a:chOff x="492127" y="2978836"/>
            <a:chExt cx="480951" cy="493217"/>
          </a:xfrm>
        </p:grpSpPr>
        <p:sp>
          <p:nvSpPr>
            <p:cNvPr id="1437" name="Google Shape;1437;p55"/>
            <p:cNvSpPr/>
            <p:nvPr/>
          </p:nvSpPr>
          <p:spPr>
            <a:xfrm rot="798727">
              <a:off x="521644" y="30033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5"/>
            <p:cNvSpPr/>
            <p:nvPr/>
          </p:nvSpPr>
          <p:spPr>
            <a:xfrm rot="798727">
              <a:off x="798212" y="32757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5"/>
          <p:cNvGrpSpPr/>
          <p:nvPr/>
        </p:nvGrpSpPr>
        <p:grpSpPr>
          <a:xfrm>
            <a:off x="7136567" y="4489224"/>
            <a:ext cx="480951" cy="493217"/>
            <a:chOff x="6800277" y="4200424"/>
            <a:chExt cx="480951" cy="493217"/>
          </a:xfrm>
        </p:grpSpPr>
        <p:sp>
          <p:nvSpPr>
            <p:cNvPr id="1440" name="Google Shape;1440;p55"/>
            <p:cNvSpPr/>
            <p:nvPr/>
          </p:nvSpPr>
          <p:spPr>
            <a:xfrm rot="798727">
              <a:off x="6829794" y="422495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5"/>
            <p:cNvSpPr/>
            <p:nvPr/>
          </p:nvSpPr>
          <p:spPr>
            <a:xfrm rot="798727">
              <a:off x="7106362" y="449736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789;p41">
            <a:extLst>
              <a:ext uri="{FF2B5EF4-FFF2-40B4-BE49-F238E27FC236}">
                <a16:creationId xmlns:a16="http://schemas.microsoft.com/office/drawing/2014/main" id="{901EADD4-91E2-4184-ACB4-1A2FB8C7E19F}"/>
              </a:ext>
            </a:extLst>
          </p:cNvPr>
          <p:cNvSpPr txBox="1">
            <a:spLocks noGrp="1"/>
          </p:cNvSpPr>
          <p:nvPr>
            <p:ph type="subTitle" idx="1"/>
          </p:nvPr>
        </p:nvSpPr>
        <p:spPr>
          <a:xfrm>
            <a:off x="1694178" y="258874"/>
            <a:ext cx="5031215" cy="1018500"/>
          </a:xfrm>
          <a:prstGeom prst="rect">
            <a:avLst/>
          </a:prstGeom>
        </p:spPr>
        <p:txBody>
          <a:bodyPr spcFirstLastPara="1" wrap="square" lIns="91425" tIns="91425" rIns="91425" bIns="91425" anchor="t" anchorCtr="0">
            <a:noAutofit/>
          </a:bodyPr>
          <a:lstStyle/>
          <a:p>
            <a:pPr marL="0" lvl="0" indent="0" algn="ctr">
              <a:spcAft>
                <a:spcPts val="1200"/>
              </a:spcAft>
            </a:pPr>
            <a:r>
              <a:rPr lang="es-PE" dirty="0"/>
              <a:t>Diagrama de solución de extracción transformación y carga de datos</a:t>
            </a:r>
            <a:endParaRPr lang="en-US" dirty="0"/>
          </a:p>
        </p:txBody>
      </p:sp>
      <p:pic>
        <p:nvPicPr>
          <p:cNvPr id="3074" name="Picture 2" descr="Diagrama&#10;&#10;Descripción generada automáticamente">
            <a:extLst>
              <a:ext uri="{FF2B5EF4-FFF2-40B4-BE49-F238E27FC236}">
                <a16:creationId xmlns:a16="http://schemas.microsoft.com/office/drawing/2014/main" id="{978286DA-8091-48D1-BC80-2DDF8DD63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675" y="1071497"/>
            <a:ext cx="50482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3222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3" name="Google Shape;1793;p6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3000"/>
              <a:t>Cuadro de Requerimientos funcionales</a:t>
            </a:r>
          </a:p>
        </p:txBody>
      </p:sp>
      <p:grpSp>
        <p:nvGrpSpPr>
          <p:cNvPr id="1795" name="Google Shape;1795;p63"/>
          <p:cNvGrpSpPr/>
          <p:nvPr/>
        </p:nvGrpSpPr>
        <p:grpSpPr>
          <a:xfrm>
            <a:off x="6418906" y="2059601"/>
            <a:ext cx="3272239" cy="1792100"/>
            <a:chOff x="5957831" y="2103576"/>
            <a:chExt cx="3272239" cy="1792100"/>
          </a:xfrm>
        </p:grpSpPr>
        <p:grpSp>
          <p:nvGrpSpPr>
            <p:cNvPr id="1796" name="Google Shape;1796;p63"/>
            <p:cNvGrpSpPr/>
            <p:nvPr/>
          </p:nvGrpSpPr>
          <p:grpSpPr>
            <a:xfrm flipH="1">
              <a:off x="5957909" y="2860341"/>
              <a:ext cx="1084404" cy="989505"/>
              <a:chOff x="760050" y="2874625"/>
              <a:chExt cx="1485485" cy="1355487"/>
            </a:xfrm>
          </p:grpSpPr>
          <p:sp>
            <p:nvSpPr>
              <p:cNvPr id="1797" name="Google Shape;1797;p63"/>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3"/>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3"/>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3"/>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63"/>
            <p:cNvGrpSpPr/>
            <p:nvPr/>
          </p:nvGrpSpPr>
          <p:grpSpPr>
            <a:xfrm>
              <a:off x="5957831" y="2103576"/>
              <a:ext cx="3272239" cy="1792100"/>
              <a:chOff x="6136975" y="1993000"/>
              <a:chExt cx="2250663" cy="1232616"/>
            </a:xfrm>
          </p:grpSpPr>
          <p:sp>
            <p:nvSpPr>
              <p:cNvPr id="1802" name="Google Shape;1802;p63"/>
              <p:cNvSpPr/>
              <p:nvPr/>
            </p:nvSpPr>
            <p:spPr>
              <a:xfrm>
                <a:off x="6136975" y="1993000"/>
                <a:ext cx="1227664" cy="514011"/>
              </a:xfrm>
              <a:custGeom>
                <a:avLst/>
                <a:gdLst/>
                <a:ahLst/>
                <a:cxnLst/>
                <a:rect l="l" t="t" r="r" b="b"/>
                <a:pathLst>
                  <a:path w="33225" h="13911" extrusionOk="0">
                    <a:moveTo>
                      <a:pt x="33224" y="3804"/>
                    </a:moveTo>
                    <a:cubicBezTo>
                      <a:pt x="32924" y="3737"/>
                      <a:pt x="29255" y="701"/>
                      <a:pt x="29021" y="668"/>
                    </a:cubicBezTo>
                    <a:cubicBezTo>
                      <a:pt x="25752" y="1"/>
                      <a:pt x="13410" y="668"/>
                      <a:pt x="13410" y="668"/>
                    </a:cubicBezTo>
                    <a:lnTo>
                      <a:pt x="6138" y="5438"/>
                    </a:lnTo>
                    <a:cubicBezTo>
                      <a:pt x="6138" y="5438"/>
                      <a:pt x="1" y="12176"/>
                      <a:pt x="701" y="12944"/>
                    </a:cubicBezTo>
                    <a:cubicBezTo>
                      <a:pt x="1402" y="13677"/>
                      <a:pt x="3170" y="13911"/>
                      <a:pt x="4337" y="12910"/>
                    </a:cubicBezTo>
                    <a:cubicBezTo>
                      <a:pt x="5505" y="11910"/>
                      <a:pt x="9708" y="5472"/>
                      <a:pt x="9708" y="5472"/>
                    </a:cubicBezTo>
                    <a:cubicBezTo>
                      <a:pt x="9708" y="5472"/>
                      <a:pt x="15011" y="3837"/>
                      <a:pt x="15345" y="3837"/>
                    </a:cubicBezTo>
                    <a:cubicBezTo>
                      <a:pt x="15679" y="3837"/>
                      <a:pt x="25386" y="7506"/>
                      <a:pt x="25386" y="75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3"/>
              <p:cNvSpPr/>
              <p:nvPr/>
            </p:nvSpPr>
            <p:spPr>
              <a:xfrm>
                <a:off x="6193695" y="2015208"/>
                <a:ext cx="2193943" cy="1210408"/>
              </a:xfrm>
              <a:custGeom>
                <a:avLst/>
                <a:gdLst/>
                <a:ahLst/>
                <a:cxnLst/>
                <a:rect l="l" t="t" r="r" b="b"/>
                <a:pathLst>
                  <a:path w="59376" h="32758" extrusionOk="0">
                    <a:moveTo>
                      <a:pt x="59376" y="10475"/>
                    </a:moveTo>
                    <a:cubicBezTo>
                      <a:pt x="45833" y="8974"/>
                      <a:pt x="40362" y="4871"/>
                      <a:pt x="27486" y="67"/>
                    </a:cubicBezTo>
                    <a:cubicBezTo>
                      <a:pt x="27286" y="0"/>
                      <a:pt x="13143" y="968"/>
                      <a:pt x="12643" y="868"/>
                    </a:cubicBezTo>
                    <a:cubicBezTo>
                      <a:pt x="12142" y="801"/>
                      <a:pt x="3870" y="7506"/>
                      <a:pt x="3870" y="7506"/>
                    </a:cubicBezTo>
                    <a:cubicBezTo>
                      <a:pt x="3870" y="7506"/>
                      <a:pt x="0" y="14477"/>
                      <a:pt x="200" y="14744"/>
                    </a:cubicBezTo>
                    <a:cubicBezTo>
                      <a:pt x="434" y="15045"/>
                      <a:pt x="2369" y="16245"/>
                      <a:pt x="4837" y="13844"/>
                    </a:cubicBezTo>
                    <a:cubicBezTo>
                      <a:pt x="7272" y="11409"/>
                      <a:pt x="8773" y="8840"/>
                      <a:pt x="8773" y="8840"/>
                    </a:cubicBezTo>
                    <a:cubicBezTo>
                      <a:pt x="8773" y="8840"/>
                      <a:pt x="13810" y="7639"/>
                      <a:pt x="14044" y="7673"/>
                    </a:cubicBezTo>
                    <a:cubicBezTo>
                      <a:pt x="28320" y="9040"/>
                      <a:pt x="29154" y="14344"/>
                      <a:pt x="27687" y="20315"/>
                    </a:cubicBezTo>
                    <a:cubicBezTo>
                      <a:pt x="27220" y="22083"/>
                      <a:pt x="22850" y="24885"/>
                      <a:pt x="22550" y="24818"/>
                    </a:cubicBezTo>
                    <a:cubicBezTo>
                      <a:pt x="22283" y="24751"/>
                      <a:pt x="16512" y="27887"/>
                      <a:pt x="14711" y="29221"/>
                    </a:cubicBezTo>
                    <a:cubicBezTo>
                      <a:pt x="12909" y="30556"/>
                      <a:pt x="15078" y="32757"/>
                      <a:pt x="16045" y="32757"/>
                    </a:cubicBezTo>
                    <a:cubicBezTo>
                      <a:pt x="17012" y="32757"/>
                      <a:pt x="25652" y="30722"/>
                      <a:pt x="26819" y="30489"/>
                    </a:cubicBezTo>
                    <a:cubicBezTo>
                      <a:pt x="27386" y="30355"/>
                      <a:pt x="33224" y="29822"/>
                      <a:pt x="37293" y="28654"/>
                    </a:cubicBezTo>
                    <a:cubicBezTo>
                      <a:pt x="37994" y="28421"/>
                      <a:pt x="48335" y="23517"/>
                      <a:pt x="48368" y="23517"/>
                    </a:cubicBezTo>
                    <a:cubicBezTo>
                      <a:pt x="48802" y="23551"/>
                      <a:pt x="56340" y="23751"/>
                      <a:pt x="58542" y="2355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3"/>
              <p:cNvSpPr/>
              <p:nvPr/>
            </p:nvSpPr>
            <p:spPr>
              <a:xfrm>
                <a:off x="6729854" y="3061661"/>
                <a:ext cx="198495" cy="154118"/>
              </a:xfrm>
              <a:custGeom>
                <a:avLst/>
                <a:gdLst/>
                <a:ahLst/>
                <a:cxnLst/>
                <a:rect l="l" t="t" r="r" b="b"/>
                <a:pathLst>
                  <a:path w="5372" h="4171" extrusionOk="0">
                    <a:moveTo>
                      <a:pt x="3103" y="334"/>
                    </a:moveTo>
                    <a:cubicBezTo>
                      <a:pt x="2102" y="668"/>
                      <a:pt x="601" y="1235"/>
                      <a:pt x="301" y="2035"/>
                    </a:cubicBezTo>
                    <a:cubicBezTo>
                      <a:pt x="1" y="2836"/>
                      <a:pt x="468" y="3670"/>
                      <a:pt x="1135" y="3903"/>
                    </a:cubicBezTo>
                    <a:cubicBezTo>
                      <a:pt x="1835" y="4170"/>
                      <a:pt x="3870" y="3503"/>
                      <a:pt x="4304" y="3336"/>
                    </a:cubicBezTo>
                    <a:cubicBezTo>
                      <a:pt x="5371" y="2969"/>
                      <a:pt x="4137" y="1"/>
                      <a:pt x="3103" y="334"/>
                    </a:cubicBezTo>
                    <a:close/>
                  </a:path>
                </a:pathLst>
              </a:custGeom>
              <a:solidFill>
                <a:srgbClr val="FD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3"/>
              <p:cNvSpPr/>
              <p:nvPr/>
            </p:nvSpPr>
            <p:spPr>
              <a:xfrm>
                <a:off x="6192439" y="2414575"/>
                <a:ext cx="104827" cy="147948"/>
              </a:xfrm>
              <a:custGeom>
                <a:avLst/>
                <a:gdLst/>
                <a:ahLst/>
                <a:cxnLst/>
                <a:rect l="l" t="t" r="r" b="b"/>
                <a:pathLst>
                  <a:path w="2837" h="4004" extrusionOk="0">
                    <a:moveTo>
                      <a:pt x="2669" y="34"/>
                    </a:moveTo>
                    <a:cubicBezTo>
                      <a:pt x="2536" y="0"/>
                      <a:pt x="1969" y="0"/>
                      <a:pt x="1969" y="0"/>
                    </a:cubicBezTo>
                    <a:cubicBezTo>
                      <a:pt x="1969" y="0"/>
                      <a:pt x="1" y="3669"/>
                      <a:pt x="134" y="3836"/>
                    </a:cubicBezTo>
                    <a:cubicBezTo>
                      <a:pt x="301" y="4003"/>
                      <a:pt x="801" y="3836"/>
                      <a:pt x="1202" y="3536"/>
                    </a:cubicBezTo>
                    <a:cubicBezTo>
                      <a:pt x="1635" y="3236"/>
                      <a:pt x="2536" y="934"/>
                      <a:pt x="2669" y="601"/>
                    </a:cubicBezTo>
                    <a:cubicBezTo>
                      <a:pt x="2836" y="334"/>
                      <a:pt x="2669" y="34"/>
                      <a:pt x="2669" y="34"/>
                    </a:cubicBezTo>
                    <a:close/>
                  </a:path>
                </a:pathLst>
              </a:custGeom>
              <a:solidFill>
                <a:srgbClr val="FD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3"/>
              <p:cNvSpPr/>
              <p:nvPr/>
            </p:nvSpPr>
            <p:spPr>
              <a:xfrm>
                <a:off x="6151792" y="2318428"/>
                <a:ext cx="129436" cy="149167"/>
              </a:xfrm>
              <a:custGeom>
                <a:avLst/>
                <a:gdLst/>
                <a:ahLst/>
                <a:cxnLst/>
                <a:rect l="l" t="t" r="r" b="b"/>
                <a:pathLst>
                  <a:path w="3503" h="4037" extrusionOk="0">
                    <a:moveTo>
                      <a:pt x="3302" y="100"/>
                    </a:moveTo>
                    <a:cubicBezTo>
                      <a:pt x="3169" y="34"/>
                      <a:pt x="2802" y="0"/>
                      <a:pt x="2502" y="367"/>
                    </a:cubicBezTo>
                    <a:cubicBezTo>
                      <a:pt x="2235" y="768"/>
                      <a:pt x="0" y="3770"/>
                      <a:pt x="133" y="3870"/>
                    </a:cubicBezTo>
                    <a:cubicBezTo>
                      <a:pt x="300" y="4037"/>
                      <a:pt x="834" y="3836"/>
                      <a:pt x="1234" y="3536"/>
                    </a:cubicBezTo>
                    <a:cubicBezTo>
                      <a:pt x="1635" y="3269"/>
                      <a:pt x="3169" y="1001"/>
                      <a:pt x="3336" y="667"/>
                    </a:cubicBezTo>
                    <a:cubicBezTo>
                      <a:pt x="3503" y="367"/>
                      <a:pt x="3302" y="100"/>
                      <a:pt x="3302" y="100"/>
                    </a:cubicBezTo>
                    <a:close/>
                  </a:path>
                </a:pathLst>
              </a:custGeom>
              <a:solidFill>
                <a:srgbClr val="FDE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7" name="Google Shape;1807;p63"/>
          <p:cNvGrpSpPr/>
          <p:nvPr/>
        </p:nvGrpSpPr>
        <p:grpSpPr>
          <a:xfrm>
            <a:off x="6664475" y="3989902"/>
            <a:ext cx="542964" cy="465786"/>
            <a:chOff x="5863675" y="3789852"/>
            <a:chExt cx="542964" cy="465786"/>
          </a:xfrm>
        </p:grpSpPr>
        <p:sp>
          <p:nvSpPr>
            <p:cNvPr id="1808" name="Google Shape;1808;p63"/>
            <p:cNvSpPr/>
            <p:nvPr/>
          </p:nvSpPr>
          <p:spPr>
            <a:xfrm>
              <a:off x="5863675" y="37898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3"/>
            <p:cNvSpPr/>
            <p:nvPr/>
          </p:nvSpPr>
          <p:spPr>
            <a:xfrm>
              <a:off x="6250483" y="40749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a 2">
            <a:extLst>
              <a:ext uri="{FF2B5EF4-FFF2-40B4-BE49-F238E27FC236}">
                <a16:creationId xmlns:a16="http://schemas.microsoft.com/office/drawing/2014/main" id="{C10C1B31-A907-4122-AABA-ECFA3FBF01C2}"/>
              </a:ext>
            </a:extLst>
          </p:cNvPr>
          <p:cNvGraphicFramePr>
            <a:graphicFrameLocks noGrp="1"/>
          </p:cNvGraphicFramePr>
          <p:nvPr>
            <p:extLst>
              <p:ext uri="{D42A27DB-BD31-4B8C-83A1-F6EECF244321}">
                <p14:modId xmlns:p14="http://schemas.microsoft.com/office/powerpoint/2010/main" val="3659805122"/>
              </p:ext>
            </p:extLst>
          </p:nvPr>
        </p:nvGraphicFramePr>
        <p:xfrm>
          <a:off x="713225" y="1336396"/>
          <a:ext cx="5585757" cy="3362079"/>
        </p:xfrm>
        <a:graphic>
          <a:graphicData uri="http://schemas.openxmlformats.org/drawingml/2006/table">
            <a:tbl>
              <a:tblPr>
                <a:tableStyleId>{125E5076-3810-47DD-B79F-674D7AD40C01}</a:tableStyleId>
              </a:tblPr>
              <a:tblGrid>
                <a:gridCol w="631965">
                  <a:extLst>
                    <a:ext uri="{9D8B030D-6E8A-4147-A177-3AD203B41FA5}">
                      <a16:colId xmlns:a16="http://schemas.microsoft.com/office/drawing/2014/main" val="689750687"/>
                    </a:ext>
                  </a:extLst>
                </a:gridCol>
                <a:gridCol w="1528948">
                  <a:extLst>
                    <a:ext uri="{9D8B030D-6E8A-4147-A177-3AD203B41FA5}">
                      <a16:colId xmlns:a16="http://schemas.microsoft.com/office/drawing/2014/main" val="490591550"/>
                    </a:ext>
                  </a:extLst>
                </a:gridCol>
                <a:gridCol w="2232264">
                  <a:extLst>
                    <a:ext uri="{9D8B030D-6E8A-4147-A177-3AD203B41FA5}">
                      <a16:colId xmlns:a16="http://schemas.microsoft.com/office/drawing/2014/main" val="1873278592"/>
                    </a:ext>
                  </a:extLst>
                </a:gridCol>
                <a:gridCol w="1192580">
                  <a:extLst>
                    <a:ext uri="{9D8B030D-6E8A-4147-A177-3AD203B41FA5}">
                      <a16:colId xmlns:a16="http://schemas.microsoft.com/office/drawing/2014/main" val="308003240"/>
                    </a:ext>
                  </a:extLst>
                </a:gridCol>
              </a:tblGrid>
              <a:tr h="310046">
                <a:tc>
                  <a:txBody>
                    <a:bodyPr/>
                    <a:lstStyle/>
                    <a:p>
                      <a:pPr algn="ctr" rtl="0" fontAlgn="base"/>
                      <a:r>
                        <a:rPr lang="es-PE" sz="1000" b="1">
                          <a:effectLst/>
                        </a:rPr>
                        <a:t>ID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NOMBRE</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DESCRIPCIÓN</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1">
                          <a:effectLst/>
                        </a:rPr>
                        <a:t>PRIORIDAD</a:t>
                      </a:r>
                      <a:r>
                        <a:rPr lang="es-PE" sz="1000" b="0">
                          <a:effectLst/>
                        </a:rPr>
                        <a:t>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1234371"/>
                  </a:ext>
                </a:extLst>
              </a:tr>
              <a:tr h="605888">
                <a:tc>
                  <a:txBody>
                    <a:bodyPr/>
                    <a:lstStyle/>
                    <a:p>
                      <a:pPr algn="ctr" rtl="0" fontAlgn="base"/>
                      <a:r>
                        <a:rPr lang="es-PE" sz="1000" b="0">
                          <a:effectLst/>
                        </a:rPr>
                        <a:t>RF01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Generar Reportes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ES" sz="1000" b="0">
                          <a:effectLst/>
                        </a:rPr>
                        <a:t>El sistema permitirá mostrar las estadísticas del mercado de las criptomonedas </a:t>
                      </a:r>
                      <a:endParaRPr lang="es-ES"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200" b="0" i="0">
                          <a:effectLst/>
                        </a:rPr>
                        <a:t>ALTA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9147489"/>
                  </a:ext>
                </a:extLst>
              </a:tr>
              <a:tr h="605888">
                <a:tc>
                  <a:txBody>
                    <a:bodyPr/>
                    <a:lstStyle/>
                    <a:p>
                      <a:pPr algn="ctr" rtl="0" fontAlgn="base"/>
                      <a:r>
                        <a:rPr lang="es-PE" sz="1000" b="0">
                          <a:effectLst/>
                        </a:rPr>
                        <a:t>RF02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Generar Archivos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ES" sz="1000" b="0">
                          <a:effectLst/>
                        </a:rPr>
                        <a:t>El sistema permitirá generar archivos con los datos mostrados para el uso personal del usuario </a:t>
                      </a:r>
                      <a:endParaRPr lang="es-ES"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ALTA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4549119"/>
                  </a:ext>
                </a:extLst>
              </a:tr>
              <a:tr h="755820">
                <a:tc>
                  <a:txBody>
                    <a:bodyPr/>
                    <a:lstStyle/>
                    <a:p>
                      <a:pPr algn="ctr" rtl="0" fontAlgn="base"/>
                      <a:r>
                        <a:rPr lang="es-PE" sz="1000" b="0">
                          <a:effectLst/>
                        </a:rPr>
                        <a:t>RF03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Visualizar cuadro de barras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ES" sz="1000" b="0">
                          <a:effectLst/>
                        </a:rPr>
                        <a:t>El sistema mostrará en un cuadro comparativo de barras los movimientos de las criptomonedas </a:t>
                      </a:r>
                      <a:endParaRPr lang="es-ES"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ALTA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4705040"/>
                  </a:ext>
                </a:extLst>
              </a:tr>
              <a:tr h="1084437">
                <a:tc>
                  <a:txBody>
                    <a:bodyPr/>
                    <a:lstStyle/>
                    <a:p>
                      <a:pPr algn="ctr" rtl="0" fontAlgn="base"/>
                      <a:r>
                        <a:rPr lang="es-PE" sz="1000" b="0">
                          <a:effectLst/>
                        </a:rPr>
                        <a:t>RF04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Permitir Comparaciones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ES" sz="1000" b="0">
                          <a:effectLst/>
                        </a:rPr>
                        <a:t>El sistema te permite elegir entre las monedas que te interesan para que puedas ver una comparación entre dichas elecciones como sus movimientos </a:t>
                      </a:r>
                      <a:endParaRPr lang="es-ES"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ase"/>
                      <a:r>
                        <a:rPr lang="es-PE" sz="1000" b="0">
                          <a:effectLst/>
                        </a:rPr>
                        <a:t>ALTA </a:t>
                      </a:r>
                      <a:endParaRPr lang="es-PE" b="0" i="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413184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D2AA2C676459F4389D066EB8D45AE94" ma:contentTypeVersion="10" ma:contentTypeDescription="Create a new document." ma:contentTypeScope="" ma:versionID="78f00fe0c9b534d4362ec5195c4ab099">
  <xsd:schema xmlns:xsd="http://www.w3.org/2001/XMLSchema" xmlns:xs="http://www.w3.org/2001/XMLSchema" xmlns:p="http://schemas.microsoft.com/office/2006/metadata/properties" xmlns:ns3="663346cd-d726-4928-a96c-0209368e5f3c" targetNamespace="http://schemas.microsoft.com/office/2006/metadata/properties" ma:root="true" ma:fieldsID="83627dfa830949fd09b803d0d7499832" ns3:_="">
    <xsd:import namespace="663346cd-d726-4928-a96c-0209368e5f3c"/>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346cd-d726-4928-a96c-0209368e5f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4456B4-6CE9-4CE4-B5C5-F51D8963C69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714A2E0-BB39-4668-8671-7C000868D3A6}">
  <ds:schemaRefs>
    <ds:schemaRef ds:uri="663346cd-d726-4928-a96c-0209368e5f3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1C70DDC-C056-4F6F-A50C-8D9D4C96DB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TotalTime>
  <Words>696</Words>
  <Application>Microsoft Office PowerPoint</Application>
  <PresentationFormat>Presentación en pantalla (16:9)</PresentationFormat>
  <Paragraphs>138</Paragraphs>
  <Slides>17</Slides>
  <Notes>17</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17</vt:i4>
      </vt:variant>
    </vt:vector>
  </HeadingPairs>
  <TitlesOfParts>
    <vt:vector size="27" baseType="lpstr">
      <vt:lpstr>Chewy</vt:lpstr>
      <vt:lpstr>Didact Gothic</vt:lpstr>
      <vt:lpstr>Calibri Light</vt:lpstr>
      <vt:lpstr>Arial</vt:lpstr>
      <vt:lpstr>Segoe UI</vt:lpstr>
      <vt:lpstr>Ubuntu</vt:lpstr>
      <vt:lpstr>WordVisi_MSFontService</vt:lpstr>
      <vt:lpstr>Calibri</vt:lpstr>
      <vt:lpstr>Roboto Condensed Light</vt:lpstr>
      <vt:lpstr>Cryptocurrency Today by Slidesgo</vt:lpstr>
      <vt:lpstr>Implementación de una aplicación de inteligencia de negocios para la toma de decisiones en la minería de las criptomonedas </vt:lpstr>
      <vt:lpstr>Descripción </vt:lpstr>
      <vt:lpstr>01</vt:lpstr>
      <vt:lpstr>Planteamiento del problema </vt:lpstr>
      <vt:lpstr>Duración del proyecto</vt:lpstr>
      <vt:lpstr>DIAGRAMA DE CASO DE USO </vt:lpstr>
      <vt:lpstr>Presentación de PowerPoint</vt:lpstr>
      <vt:lpstr>Presentación de PowerPoint</vt:lpstr>
      <vt:lpstr>Cuadro de Requerimientos funcionales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una aplicación de inteligencia de negocios para la toma de decisiones en la minería de las criptomonedas </dc:title>
  <dc:creator>LAFORSE-KC</dc:creator>
  <cp:lastModifiedBy>ALUMNO</cp:lastModifiedBy>
  <cp:revision>6</cp:revision>
  <dcterms:modified xsi:type="dcterms:W3CDTF">2022-06-02T00:20:07Z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0x010100ED2AA2C676459F4389D066EB8D45AE94</vt:lpwstr>
  </property>
</Properties>
</file>