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2" r:id="rId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4EA4AD7-1138-C1D2-4BFF-1C9236DCC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D4D3A81-D5F2-3FFE-9D28-9E9429A44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B4AA7C9-EA31-DCF3-3685-39FE8297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6907-5AD2-4427-8769-F655C0A7BC1B}" type="datetimeFigureOut">
              <a:rPr lang="es-CL" smtClean="0"/>
              <a:t>18-12-2024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49E636F-9A35-036D-146B-D2BF5792F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B4AC6CA-1AF3-3FB5-62D6-69E8A08D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7987-4632-4F20-9631-F6A8CCEE58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6295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AFC983E-843D-027B-9BB6-482C0BB9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98EA5273-F86C-A51D-1CF3-1D2292B87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81009B4-14B2-3280-A44E-7FFACB4D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6907-5AD2-4427-8769-F655C0A7BC1B}" type="datetimeFigureOut">
              <a:rPr lang="es-CL" smtClean="0"/>
              <a:t>18-12-2024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09EEFD8-3922-73D8-C3C5-9D011BE8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F5DAA64-9AA6-0144-80EA-7A8A102D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7987-4632-4F20-9631-F6A8CCEE58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324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B246E10B-A85A-E2C9-FC15-DE6612CFF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18754274-9560-3279-3CDC-2E8EFE815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7599F54-2C93-E0C0-500F-5B0EE66C9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6907-5AD2-4427-8769-F655C0A7BC1B}" type="datetimeFigureOut">
              <a:rPr lang="es-CL" smtClean="0"/>
              <a:t>18-12-2024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B32F226-E875-2B9E-667C-BECDF44B9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516FD1F8-53F6-2BF7-FEB9-F74FB06C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7987-4632-4F20-9631-F6A8CCEE58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288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7786B87-C9F4-B4E6-6138-53DA3B583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F5E8B52-B9B0-A47E-2F6C-E1AB9410C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1CDD556A-2666-5F3F-2181-2567EC2A1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6907-5AD2-4427-8769-F655C0A7BC1B}" type="datetimeFigureOut">
              <a:rPr lang="es-CL" smtClean="0"/>
              <a:t>18-12-2024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D9DF620-65B5-44F0-07AB-131B6DA39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0041E81-4B9B-B9BB-E9CF-6BA2A666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7987-4632-4F20-9631-F6A8CCEE58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09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3444B48-ADCF-9098-CD68-EB84A3472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43775D4-5B7D-21AC-D93B-786E5067E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0860825F-EA58-3C77-B844-513F8E8A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6907-5AD2-4427-8769-F655C0A7BC1B}" type="datetimeFigureOut">
              <a:rPr lang="es-CL" smtClean="0"/>
              <a:t>18-12-2024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F6D20C8-989D-1F30-5FB6-1DC561816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98A849D-BBD9-1406-C785-7A389626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7987-4632-4F20-9631-F6A8CCEE58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696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BF0FF2-F438-5A65-011F-412B0F6C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9DC8CD5-B277-2411-D29C-DECCBB0C9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833074BD-B897-31C9-8C8D-38459CE0A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F4B56B28-0778-3B73-841B-AC6F1870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6907-5AD2-4427-8769-F655C0A7BC1B}" type="datetimeFigureOut">
              <a:rPr lang="es-CL" smtClean="0"/>
              <a:t>18-12-2024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A13C7102-5A86-92C1-F319-F7173270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EDB1F04B-E570-8B49-3C06-4E699A5F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7987-4632-4F20-9631-F6A8CCEE58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607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7D78D39-3757-98B0-5A7D-2DB201EC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09236D10-B655-9474-B1EC-CCEF7FA52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96B345A3-7CB7-0393-EB3A-3856B0913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101D787C-BC61-36C1-1765-310217C31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B567689-D7C3-E964-6F2A-F1343F155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5327791E-F697-47F4-5A42-C56421F8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6907-5AD2-4427-8769-F655C0A7BC1B}" type="datetimeFigureOut">
              <a:rPr lang="es-CL" smtClean="0"/>
              <a:t>18-12-2024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A8E850F9-735F-B81C-3B0E-736B82C7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9669F432-51BE-76D1-02C3-5FAF50D1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7987-4632-4F20-9631-F6A8CCEE58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472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5ADD25F-E84F-2629-97B1-7C9A7168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7AEE5A7D-901F-5748-C3AC-B9A084797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6907-5AD2-4427-8769-F655C0A7BC1B}" type="datetimeFigureOut">
              <a:rPr lang="es-CL" smtClean="0"/>
              <a:t>18-12-2024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6900DF17-EFC5-7689-9F62-7AAE31E43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EC735FF2-6135-F641-14B1-5327166E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7987-4632-4F20-9631-F6A8CCEE58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715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E8BBAB9D-DB6A-9F1F-8E11-90D361189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6907-5AD2-4427-8769-F655C0A7BC1B}" type="datetimeFigureOut">
              <a:rPr lang="es-CL" smtClean="0"/>
              <a:t>18-12-2024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694E6863-4982-9F47-7632-E248CDED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D52241B-7984-4101-0EEC-BC209F08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7987-4632-4F20-9631-F6A8CCEE58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941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F76277A-BEED-6C9A-2542-7FACDAA8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F21F8A1-4F86-C52F-1F76-152E72C5C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0AB7E070-7E6E-0305-C0E7-A59171A14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2DC6BBBF-83C0-D368-02EE-8958F63E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6907-5AD2-4427-8769-F655C0A7BC1B}" type="datetimeFigureOut">
              <a:rPr lang="es-CL" smtClean="0"/>
              <a:t>18-12-2024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1B6D59FD-4564-1BFB-C123-3782C21C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CFB19577-FB79-C9D2-0CDC-6AE83BA9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7987-4632-4F20-9631-F6A8CCEE58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620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8D14936-7C66-C59A-4262-096BD8DAF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420BC3B6-ABE4-67AC-C272-AE521FE76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A4739669-A8A7-9019-641D-22BD06BCC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0FFAD605-5F4C-5EB3-E348-54AB31CAB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6907-5AD2-4427-8769-F655C0A7BC1B}" type="datetimeFigureOut">
              <a:rPr lang="es-CL" smtClean="0"/>
              <a:t>18-12-2024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DCF65E55-3B89-CA06-9EAF-102404E30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E1B36BEE-E14E-A129-E771-5ED703FE2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7987-4632-4F20-9631-F6A8CCEE58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370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0AB58CB9-5CEE-F34A-9509-E2A8A5631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C2F59840-E48B-FE8C-CC1E-8206638E6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5F499B1-23A7-1775-C518-FC3E15AD3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436907-5AD2-4427-8769-F655C0A7BC1B}" type="datetimeFigureOut">
              <a:rPr lang="es-CL" smtClean="0"/>
              <a:t>18-12-2024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3EB7A3C-A39D-2186-E10F-5BC7AE3C0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8E69AF8-23F0-57B1-1138-851A40DD5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A97987-4632-4F20-9631-F6A8CCEE58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55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xmlns="" id="{F13C74B1-5B17-4795-BED0-7140497B44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xmlns="" id="{D4974D33-8DC5-464E-8C6D-BE58F0669C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xmlns="" id="{8234FA95-E3B5-C725-8AEB-365FB4CC96F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8" r="1211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04DB9E2C-E7F5-A7D5-3DE7-BBB47ABE5737}"/>
              </a:ext>
            </a:extLst>
          </p:cNvPr>
          <p:cNvSpPr txBox="1"/>
          <p:nvPr/>
        </p:nvSpPr>
        <p:spPr>
          <a:xfrm>
            <a:off x="366729" y="505123"/>
            <a:ext cx="564180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 del </a:t>
            </a:r>
          </a:p>
          <a:p>
            <a:r>
              <a:rPr lang="es-CL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Proyecto: </a:t>
            </a:r>
          </a:p>
          <a:p>
            <a:endParaRPr lang="es-C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C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CL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TeLlevoApp</a:t>
            </a:r>
            <a:endParaRPr lang="es-CL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F5500E24-7826-A957-89A3-A506295D2B11}"/>
              </a:ext>
            </a:extLst>
          </p:cNvPr>
          <p:cNvSpPr txBox="1"/>
          <p:nvPr/>
        </p:nvSpPr>
        <p:spPr>
          <a:xfrm>
            <a:off x="530559" y="3904670"/>
            <a:ext cx="58274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Asignatura: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Programación de Aplicaciones Móviles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Sección: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003V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Profesor: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Jorge Ignacio Videla Veliz</a:t>
            </a:r>
            <a:endParaRPr lang="es-CL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AFE9A8B1-0278-3D30-B45B-DF0E53CA3996}"/>
              </a:ext>
            </a:extLst>
          </p:cNvPr>
          <p:cNvSpPr txBox="1"/>
          <p:nvPr/>
        </p:nvSpPr>
        <p:spPr>
          <a:xfrm>
            <a:off x="530559" y="5220831"/>
            <a:ext cx="27422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Integrantes:</a:t>
            </a:r>
            <a:endParaRPr lang="es-CL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Alan Barrera</a:t>
            </a:r>
            <a:endParaRPr lang="es-CL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Carlos Araya</a:t>
            </a:r>
            <a:endParaRPr lang="es-CL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CL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592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n 27" descr="Icono">
            <a:extLst>
              <a:ext uri="{FF2B5EF4-FFF2-40B4-BE49-F238E27FC236}">
                <a16:creationId xmlns:a16="http://schemas.microsoft.com/office/drawing/2014/main" xmlns="" id="{5E132340-802A-FF71-4E32-CC9B7D046C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754" y="0"/>
            <a:ext cx="8557219" cy="6858000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xmlns="" id="{0BD6C3B1-BBC9-A2DB-312B-2991E7E005BC}"/>
              </a:ext>
            </a:extLst>
          </p:cNvPr>
          <p:cNvSpPr txBox="1"/>
          <p:nvPr/>
        </p:nvSpPr>
        <p:spPr>
          <a:xfrm>
            <a:off x="145446" y="1123355"/>
            <a:ext cx="729258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 retorno a la presencialidad tras la pandemia ha generado una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dificultad clave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: el traslado de los estudiantes al finalizar la jornada vespertina. Las causas principales son:</a:t>
            </a: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 Falta de transporte público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en horarios nocturnos.</a:t>
            </a:r>
          </a:p>
          <a:p>
            <a:pPr>
              <a:buFont typeface="+mj-lt"/>
              <a:buAutoNum type="arabicPeriod"/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 Altos costos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de transporte particular.</a:t>
            </a:r>
          </a:p>
          <a:p>
            <a:pPr>
              <a:buFont typeface="+mj-lt"/>
              <a:buAutoNum type="arabicPeriod"/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 No contar con movilización propia.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Para resolver esta problemática, 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TeLlevoApp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fue desarrollada, una aplicación móvil que permite a los estudiantes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organizarse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y compartir vehículos con compañeros que tienen movilización propia, facilitando su regreso seguro a casa.</a:t>
            </a:r>
          </a:p>
          <a:p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xmlns="" id="{101B2909-5236-3261-378C-48E35C08BBE0}"/>
              </a:ext>
            </a:extLst>
          </p:cNvPr>
          <p:cNvSpPr txBox="1"/>
          <p:nvPr/>
        </p:nvSpPr>
        <p:spPr>
          <a:xfrm>
            <a:off x="145446" y="200025"/>
            <a:ext cx="32678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Contexto.</a:t>
            </a:r>
          </a:p>
        </p:txBody>
      </p:sp>
    </p:spTree>
    <p:extLst>
      <p:ext uri="{BB962C8B-B14F-4D97-AF65-F5344CB8AC3E}">
        <p14:creationId xmlns:p14="http://schemas.microsoft.com/office/powerpoint/2010/main" val="253555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7F32368A-6EC7-7D69-1A19-8CD78B28F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5D2D9F8A-E723-AA49-C4F5-5089E4D36B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E3FB0D90-29A8-3D77-0CDD-34ABBB93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1628" b="9367"/>
          <a:stretch/>
        </p:blipFill>
        <p:spPr>
          <a:xfrm>
            <a:off x="-305" y="0"/>
            <a:ext cx="12192000" cy="60682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3EC620D2-A148-0B64-37A8-239BEAA143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305" y="5029199"/>
            <a:ext cx="12228128" cy="1828800"/>
            <a:chOff x="-305" y="2987478"/>
            <a:chExt cx="12188952" cy="18288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DAC71266-5C56-04E9-FB4A-82DAF6BFF0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29453581-B82D-C177-82C1-C7DF3FB239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91730ACD-11B2-0FBA-F02F-5D760439B2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6E9CD55E-78BB-3E2A-4602-E9996F874B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FF751033-2943-CD40-B0E6-C1D1DCF194A6}"/>
              </a:ext>
            </a:extLst>
          </p:cNvPr>
          <p:cNvSpPr txBox="1"/>
          <p:nvPr/>
        </p:nvSpPr>
        <p:spPr>
          <a:xfrm>
            <a:off x="126763" y="0"/>
            <a:ext cx="31758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L"/>
            </a:defPPr>
            <a:lvl1pPr>
              <a:defRPr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CL" dirty="0"/>
              <a:t>Solución.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C0A9923E-0235-C3EC-A012-74F6EFD2AD83}"/>
              </a:ext>
            </a:extLst>
          </p:cNvPr>
          <p:cNvSpPr txBox="1"/>
          <p:nvPr/>
        </p:nvSpPr>
        <p:spPr>
          <a:xfrm>
            <a:off x="452346" y="923330"/>
            <a:ext cx="1128669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TeLlevoApp</a:t>
            </a:r>
            <a:r>
              <a:rPr lang="es-ES" sz="2300" dirty="0">
                <a:latin typeface="Arial" panose="020B0604020202020204" pitchFamily="34" charset="0"/>
                <a:cs typeface="Arial" panose="020B0604020202020204" pitchFamily="34" charset="0"/>
              </a:rPr>
              <a:t> es una solución desarrollada para facilitar el </a:t>
            </a:r>
            <a:r>
              <a:rPr lang="es-ES" sz="2300" b="1" dirty="0">
                <a:latin typeface="Arial" panose="020B0604020202020204" pitchFamily="34" charset="0"/>
                <a:cs typeface="Arial" panose="020B0604020202020204" pitchFamily="34" charset="0"/>
              </a:rPr>
              <a:t>traslado seguro y eficiente</a:t>
            </a:r>
            <a:r>
              <a:rPr lang="es-ES" sz="2300" dirty="0">
                <a:latin typeface="Arial" panose="020B0604020202020204" pitchFamily="34" charset="0"/>
                <a:cs typeface="Arial" panose="020B0604020202020204" pitchFamily="34" charset="0"/>
              </a:rPr>
              <a:t> de estudiantes al finalizar la jornada vespertina, resolviendo problemas como la falta de transporte público y los altos costos de transporte privado.</a:t>
            </a:r>
          </a:p>
          <a:p>
            <a:endParaRPr lang="es-E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300" b="1" dirty="0">
                <a:latin typeface="Arial" panose="020B0604020202020204" pitchFamily="34" charset="0"/>
                <a:cs typeface="Arial" panose="020B0604020202020204" pitchFamily="34" charset="0"/>
              </a:rPr>
              <a:t>¿Cómo Funciona?</a:t>
            </a:r>
          </a:p>
          <a:p>
            <a:endParaRPr lang="es-ES" sz="2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300" b="1" dirty="0">
                <a:latin typeface="Arial" panose="020B0604020202020204" pitchFamily="34" charset="0"/>
                <a:cs typeface="Arial" panose="020B0604020202020204" pitchFamily="34" charset="0"/>
              </a:rPr>
              <a:t>Registro de Usuarios</a:t>
            </a:r>
            <a:r>
              <a:rPr lang="es-ES" sz="23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300" dirty="0">
                <a:latin typeface="Arial" panose="020B0604020202020204" pitchFamily="34" charset="0"/>
                <a:cs typeface="Arial" panose="020B0604020202020204" pitchFamily="34" charset="0"/>
              </a:rPr>
              <a:t>Los estudiantes se registran en la app como </a:t>
            </a:r>
            <a:r>
              <a:rPr lang="es-ES" sz="2300" b="1" dirty="0">
                <a:latin typeface="Arial" panose="020B0604020202020204" pitchFamily="34" charset="0"/>
                <a:cs typeface="Arial" panose="020B0604020202020204" pitchFamily="34" charset="0"/>
              </a:rPr>
              <a:t>conductores</a:t>
            </a:r>
            <a:r>
              <a:rPr lang="es-ES" sz="2300" dirty="0">
                <a:latin typeface="Arial" panose="020B0604020202020204" pitchFamily="34" charset="0"/>
                <a:cs typeface="Arial" panose="020B0604020202020204" pitchFamily="34" charset="0"/>
              </a:rPr>
              <a:t> (si tienen vehículo propio) o </a:t>
            </a:r>
            <a:r>
              <a:rPr lang="es-ES" sz="2300" b="1" dirty="0">
                <a:latin typeface="Arial" panose="020B0604020202020204" pitchFamily="34" charset="0"/>
                <a:cs typeface="Arial" panose="020B0604020202020204" pitchFamily="34" charset="0"/>
              </a:rPr>
              <a:t>pasajeros</a:t>
            </a:r>
            <a:r>
              <a:rPr lang="es-ES" sz="2300" dirty="0">
                <a:latin typeface="Arial" panose="020B0604020202020204" pitchFamily="34" charset="0"/>
                <a:cs typeface="Arial" panose="020B0604020202020204" pitchFamily="34" charset="0"/>
              </a:rPr>
              <a:t> (si necesitan transporte).</a:t>
            </a:r>
          </a:p>
          <a:p>
            <a:r>
              <a:rPr lang="es-ES" sz="2300" b="1" dirty="0">
                <a:latin typeface="Arial" panose="020B0604020202020204" pitchFamily="34" charset="0"/>
                <a:cs typeface="Arial" panose="020B0604020202020204" pitchFamily="34" charset="0"/>
              </a:rPr>
              <a:t>Creación y Gestión de Rutas</a:t>
            </a:r>
            <a:r>
              <a:rPr lang="es-ES" sz="23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300" dirty="0">
                <a:latin typeface="Arial" panose="020B0604020202020204" pitchFamily="34" charset="0"/>
                <a:cs typeface="Arial" panose="020B0604020202020204" pitchFamily="34" charset="0"/>
              </a:rPr>
              <a:t>Los conductores pueden </a:t>
            </a:r>
            <a:r>
              <a:rPr lang="es-ES" sz="2300" b="1" dirty="0">
                <a:latin typeface="Arial" panose="020B0604020202020204" pitchFamily="34" charset="0"/>
                <a:cs typeface="Arial" panose="020B0604020202020204" pitchFamily="34" charset="0"/>
              </a:rPr>
              <a:t>crear rutas</a:t>
            </a:r>
            <a:r>
              <a:rPr lang="es-ES" sz="2300" dirty="0">
                <a:latin typeface="Arial" panose="020B0604020202020204" pitchFamily="34" charset="0"/>
                <a:cs typeface="Arial" panose="020B0604020202020204" pitchFamily="34" charset="0"/>
              </a:rPr>
              <a:t> y compartir los detalles del trayecto (origen, destino y horarios).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300" dirty="0">
                <a:latin typeface="Arial" panose="020B0604020202020204" pitchFamily="34" charset="0"/>
                <a:cs typeface="Arial" panose="020B0604020202020204" pitchFamily="34" charset="0"/>
              </a:rPr>
              <a:t>Los pasajeros pueden </a:t>
            </a:r>
            <a:r>
              <a:rPr lang="es-ES" sz="2300" b="1" dirty="0">
                <a:latin typeface="Arial" panose="020B0604020202020204" pitchFamily="34" charset="0"/>
                <a:cs typeface="Arial" panose="020B0604020202020204" pitchFamily="34" charset="0"/>
              </a:rPr>
              <a:t>buscar rutas disponibles</a:t>
            </a:r>
            <a:r>
              <a:rPr lang="es-ES" sz="2300" dirty="0">
                <a:latin typeface="Arial" panose="020B0604020202020204" pitchFamily="34" charset="0"/>
                <a:cs typeface="Arial" panose="020B0604020202020204" pitchFamily="34" charset="0"/>
              </a:rPr>
              <a:t> según sus necesidades.</a:t>
            </a:r>
          </a:p>
          <a:p>
            <a:r>
              <a:rPr lang="es-ES" sz="2300" b="1" dirty="0">
                <a:latin typeface="Arial" panose="020B0604020202020204" pitchFamily="34" charset="0"/>
                <a:cs typeface="Arial" panose="020B0604020202020204" pitchFamily="34" charset="0"/>
              </a:rPr>
              <a:t>Solicitud de Viajes</a:t>
            </a:r>
            <a:r>
              <a:rPr lang="es-ES" sz="23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300" dirty="0">
                <a:latin typeface="Arial" panose="020B0604020202020204" pitchFamily="34" charset="0"/>
                <a:cs typeface="Arial" panose="020B0604020202020204" pitchFamily="34" charset="0"/>
              </a:rPr>
              <a:t>Los pasajeros envían solicitudes para unirse a rutas disponibles.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300" dirty="0">
                <a:latin typeface="Arial" panose="020B0604020202020204" pitchFamily="34" charset="0"/>
                <a:cs typeface="Arial" panose="020B0604020202020204" pitchFamily="34" charset="0"/>
              </a:rPr>
              <a:t>Los conductores pueden </a:t>
            </a:r>
            <a:r>
              <a:rPr lang="es-ES" sz="2300" b="1" dirty="0">
                <a:latin typeface="Arial" panose="020B0604020202020204" pitchFamily="34" charset="0"/>
                <a:cs typeface="Arial" panose="020B0604020202020204" pitchFamily="34" charset="0"/>
              </a:rPr>
              <a:t>aceptar o rechazar</a:t>
            </a:r>
            <a:r>
              <a:rPr lang="es-ES" sz="2300" dirty="0">
                <a:latin typeface="Arial" panose="020B0604020202020204" pitchFamily="34" charset="0"/>
                <a:cs typeface="Arial" panose="020B0604020202020204" pitchFamily="34" charset="0"/>
              </a:rPr>
              <a:t> las solicitudes.</a:t>
            </a:r>
            <a:endParaRPr lang="es-CL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088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F6DB528-6D4F-979B-4394-93A1CA29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78" y="46416"/>
            <a:ext cx="3801041" cy="845040"/>
          </a:xfrm>
          <a:noFill/>
        </p:spPr>
        <p:txBody>
          <a:bodyPr wrap="none" rtlCol="0">
            <a:spAutoFit/>
          </a:bodyPr>
          <a:lstStyle/>
          <a:p>
            <a:r>
              <a:rPr lang="es-CL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Conclusión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7A358DD6-41A4-AB89-3AAD-B98DA74EC5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7" t="4789" r="9892" b="4881"/>
          <a:stretch/>
        </p:blipFill>
        <p:spPr>
          <a:xfrm>
            <a:off x="6096000" y="891456"/>
            <a:ext cx="5989522" cy="4414426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AC77F740-A53E-1451-B9F6-D5B045C3F2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2443" y="995977"/>
            <a:ext cx="10967113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L" altLang="es-CL" b="1" dirty="0" err="1">
                <a:latin typeface="Arial" panose="020B0604020202020204" pitchFamily="34" charset="0"/>
              </a:rPr>
              <a:t>TeLlevoAPP</a:t>
            </a:r>
            <a:r>
              <a:rPr lang="es-CL" altLang="es-CL" dirty="0">
                <a:latin typeface="Arial" panose="020B0604020202020204" pitchFamily="34" charset="0"/>
              </a:rPr>
              <a:t> es una solución efectiva y accesible para resolver la problemática del transporte de estudiantes en horario vespertino.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CL" altLang="es-CL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L" altLang="es-CL" dirty="0">
                <a:latin typeface="Arial" panose="020B0604020202020204" pitchFamily="34" charset="0"/>
              </a:rPr>
              <a:t>La aplicación permite a los alumnos organizarse de manera sencilla y eficiente, conectando a conductores y pasajeros dentro de la misma institución.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CL" altLang="es-CL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L" altLang="es-CL" dirty="0">
                <a:latin typeface="Arial" panose="020B0604020202020204" pitchFamily="34" charset="0"/>
              </a:rPr>
              <a:t>Se logró una interfaz intuitiva y funcionalidades clave como: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CL" altLang="es-CL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CL" altLang="es-CL" dirty="0">
                <a:latin typeface="Arial" panose="020B0604020202020204" pitchFamily="34" charset="0"/>
              </a:rPr>
              <a:t>Registro de usuarios (conductores y pasajeros).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CL" altLang="es-CL" dirty="0">
                <a:latin typeface="Arial" panose="020B0604020202020204" pitchFamily="34" charset="0"/>
              </a:rPr>
              <a:t>Creación y gestión de rutas de viaje.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CL" altLang="es-CL" dirty="0">
                <a:latin typeface="Arial" panose="020B0604020202020204" pitchFamily="34" charset="0"/>
              </a:rPr>
              <a:t>Selección de formas de pago y confirmación de viajes.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CL" altLang="es-CL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4408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</TotalTime>
  <Words>312</Words>
  <Application>Microsoft Office PowerPoint</Application>
  <PresentationFormat>Panorámica</PresentationFormat>
  <Paragraphs>40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Conclusión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araya</dc:creator>
  <cp:lastModifiedBy>Alam by GWStore</cp:lastModifiedBy>
  <cp:revision>4</cp:revision>
  <dcterms:created xsi:type="dcterms:W3CDTF">2024-12-17T18:17:37Z</dcterms:created>
  <dcterms:modified xsi:type="dcterms:W3CDTF">2024-12-18T16:45:35Z</dcterms:modified>
</cp:coreProperties>
</file>