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iMe2rO8LI1vtykI+qw4HvKRQyZ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5af5f028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015af5f02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80a8d9a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180a8d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10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395325" y="3075350"/>
            <a:ext cx="3042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 Java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Básico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omem sorrindo com óculos de grau&#10;&#10;Descrição gerada automaticamente"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08" y="1481050"/>
            <a:ext cx="1462522" cy="1462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/>
        </p:nvSpPr>
        <p:spPr>
          <a:xfrm>
            <a:off x="496189" y="2571750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endParaRPr/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 glysns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24" name="Google Shape;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83" y="3451350"/>
            <a:ext cx="189597" cy="1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7"/>
          <p:cNvPicPr preferRelativeResize="0"/>
          <p:nvPr/>
        </p:nvPicPr>
        <p:blipFill rotWithShape="1">
          <a:blip r:embed="rId5">
            <a:alphaModFix/>
          </a:blip>
          <a:srcRect b="28138" l="3787" r="28944" t="3565"/>
          <a:stretch/>
        </p:blipFill>
        <p:spPr>
          <a:xfrm>
            <a:off x="926210" y="3436586"/>
            <a:ext cx="256778" cy="2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496189" y="3470114"/>
            <a:ext cx="6496200" cy="149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+10 anos</a:t>
            </a: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experiência nos segmentos de: </a:t>
            </a:r>
            <a:endParaRPr/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Varejo, Bancos, Seguradoras e Instituições de ensino</a:t>
            </a:r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5511810" y="262849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 e Criador de conteúdo educacional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5220" y="4064151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5218" y="3273779"/>
            <a:ext cx="585000" cy="585000"/>
          </a:xfrm>
          <a:prstGeom prst="rect">
            <a:avLst/>
          </a:prstGeom>
          <a:noFill/>
          <a:ln cap="flat" cmpd="sng" w="9525">
            <a:solidFill>
              <a:srgbClr val="46BB9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" name="Google Shape;3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3320" y="840526"/>
            <a:ext cx="546900" cy="5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"/>
          <p:cNvPicPr preferRelativeResize="0"/>
          <p:nvPr/>
        </p:nvPicPr>
        <p:blipFill rotWithShape="1">
          <a:blip r:embed="rId9">
            <a:alphaModFix/>
          </a:blip>
          <a:srcRect b="0" l="27889" r="45172" t="0"/>
          <a:stretch/>
        </p:blipFill>
        <p:spPr>
          <a:xfrm>
            <a:off x="4753810" y="2456684"/>
            <a:ext cx="711708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5511810" y="2381543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Gama Academy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5534923" y="1097592"/>
            <a:ext cx="23952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SE 6 Programmer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511810" y="86635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Certified Professional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5519499" y="338443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Consultor Java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5519499" y="3137487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BM&amp;F Bovespa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5519499" y="418131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Analista de Sistemas Sênior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/>
        </p:nvSpPr>
        <p:spPr>
          <a:xfrm>
            <a:off x="5519499" y="3934365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Daniele Banco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5519499" y="176563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de Tecnologia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5519499" y="1518680"/>
            <a:ext cx="37503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Digytal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82802" y="1613064"/>
            <a:ext cx="507936" cy="6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1014100" y="1972300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 estrutura, a história de criação e evolução da linguagem Java, além de suas plataformas, instalação e utilização de IDEs para desenvolvimento. 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da aula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Java Básico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[Java Fundamentos]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/>
        </p:nvSpPr>
        <p:spPr>
          <a:xfrm>
            <a:off x="1047349" y="1933650"/>
            <a:ext cx="6928475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a história da linguagem Java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 os recursos de cada plataforma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o ambiente para desenvolvimento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uma IDE e aumentar nossa produtividade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5af5f028_1_86"/>
          <p:cNvSpPr txBox="1"/>
          <p:nvPr/>
        </p:nvSpPr>
        <p:spPr>
          <a:xfrm>
            <a:off x="630840" y="26470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g1015af5f028_1_86"/>
          <p:cNvSpPr txBox="1"/>
          <p:nvPr/>
        </p:nvSpPr>
        <p:spPr>
          <a:xfrm>
            <a:off x="755863" y="4242850"/>
            <a:ext cx="8289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https://felipe-silva-aguiar.gitbook.io/dio-java/gitbook/summary</a:t>
            </a:r>
            <a:endParaRPr b="0" i="0" sz="2400" u="none" cap="none" strike="noStrike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tBook Markdown Reference | Markdown Guide" id="69" name="Google Shape;69;g1015af5f028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84" y="4444902"/>
            <a:ext cx="440399" cy="4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015af5f028_1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21" y="1053055"/>
            <a:ext cx="6534365" cy="318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10180a8d9a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0180a8d9a1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g10180a8d9a1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