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E988-4D14-4597-89A8-230EC2F295ED}" type="datetimeFigureOut">
              <a:rPr lang="es-GT" smtClean="0"/>
              <a:t>14/01/2022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C54D-07A8-47A3-A36E-F75B85B807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6866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E988-4D14-4597-89A8-230EC2F295ED}" type="datetimeFigureOut">
              <a:rPr lang="es-GT" smtClean="0"/>
              <a:t>14/01/2022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C54D-07A8-47A3-A36E-F75B85B807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9355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E988-4D14-4597-89A8-230EC2F295ED}" type="datetimeFigureOut">
              <a:rPr lang="es-GT" smtClean="0"/>
              <a:t>14/01/2022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C54D-07A8-47A3-A36E-F75B85B807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6108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E988-4D14-4597-89A8-230EC2F295ED}" type="datetimeFigureOut">
              <a:rPr lang="es-GT" smtClean="0"/>
              <a:t>14/01/2022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C54D-07A8-47A3-A36E-F75B85B807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481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E988-4D14-4597-89A8-230EC2F295ED}" type="datetimeFigureOut">
              <a:rPr lang="es-GT" smtClean="0"/>
              <a:t>14/01/2022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C54D-07A8-47A3-A36E-F75B85B807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2758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E988-4D14-4597-89A8-230EC2F295ED}" type="datetimeFigureOut">
              <a:rPr lang="es-GT" smtClean="0"/>
              <a:t>14/01/2022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C54D-07A8-47A3-A36E-F75B85B807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146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E988-4D14-4597-89A8-230EC2F295ED}" type="datetimeFigureOut">
              <a:rPr lang="es-GT" smtClean="0"/>
              <a:t>14/01/2022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C54D-07A8-47A3-A36E-F75B85B807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0286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E988-4D14-4597-89A8-230EC2F295ED}" type="datetimeFigureOut">
              <a:rPr lang="es-GT" smtClean="0"/>
              <a:t>14/01/2022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C54D-07A8-47A3-A36E-F75B85B807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7483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E988-4D14-4597-89A8-230EC2F295ED}" type="datetimeFigureOut">
              <a:rPr lang="es-GT" smtClean="0"/>
              <a:t>14/01/2022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C54D-07A8-47A3-A36E-F75B85B807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1694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E988-4D14-4597-89A8-230EC2F295ED}" type="datetimeFigureOut">
              <a:rPr lang="es-GT" smtClean="0"/>
              <a:t>14/01/2022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C54D-07A8-47A3-A36E-F75B85B807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7799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E988-4D14-4597-89A8-230EC2F295ED}" type="datetimeFigureOut">
              <a:rPr lang="es-GT" smtClean="0"/>
              <a:t>14/01/2022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C54D-07A8-47A3-A36E-F75B85B807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6307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2E988-4D14-4597-89A8-230EC2F295ED}" type="datetimeFigureOut">
              <a:rPr lang="es-GT" smtClean="0"/>
              <a:t>14/01/2022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C54D-07A8-47A3-A36E-F75B85B8071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3617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/>
            <a:srcRect t="15555" r="1406" b="70000"/>
            <a:stretch/>
          </p:blipFill>
          <p:spPr>
            <a:xfrm>
              <a:off x="-1" y="0"/>
              <a:ext cx="12192001" cy="104775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860" y="1325776"/>
              <a:ext cx="11428085" cy="2155196"/>
            </a:xfrm>
            <a:prstGeom prst="rect">
              <a:avLst/>
            </a:prstGeom>
          </p:spPr>
        </p:pic>
        <p:sp>
          <p:nvSpPr>
            <p:cNvPr id="7" name="Rectángulo 6"/>
            <p:cNvSpPr/>
            <p:nvPr/>
          </p:nvSpPr>
          <p:spPr>
            <a:xfrm>
              <a:off x="2767970" y="1558341"/>
              <a:ext cx="58544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cap="none" spc="0" dirty="0" smtClean="0">
                  <a:ln w="22225">
                    <a:noFill/>
                    <a:prstDash val="solid"/>
                  </a:ln>
                  <a:solidFill>
                    <a:schemeClr val="bg1"/>
                  </a:solidFill>
                  <a:effectLst/>
                  <a:latin typeface="Franklin Gothic Medium" panose="020B0603020102020204" pitchFamily="34" charset="0"/>
                </a:rPr>
                <a:t>Nombre de usuario</a:t>
              </a:r>
              <a:endParaRPr lang="es-ES" sz="5400" cap="none" spc="0" dirty="0">
                <a:ln w="22225">
                  <a:noFill/>
                  <a:prstDash val="solid"/>
                </a:ln>
                <a:solidFill>
                  <a:schemeClr val="bg1"/>
                </a:solidFill>
                <a:effectLst/>
                <a:latin typeface="Franklin Gothic Medium" panose="020B0603020102020204" pitchFamily="34" charset="0"/>
              </a:endParaRPr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37" r="11621" b="994"/>
            <a:stretch/>
          </p:blipFill>
          <p:spPr>
            <a:xfrm>
              <a:off x="566738" y="1534343"/>
              <a:ext cx="2019300" cy="1894657"/>
            </a:xfrm>
            <a:custGeom>
              <a:avLst/>
              <a:gdLst>
                <a:gd name="connsiteX0" fmla="*/ 1547813 w 3095624"/>
                <a:gd name="connsiteY0" fmla="*/ 0 h 2904544"/>
                <a:gd name="connsiteX1" fmla="*/ 3087635 w 3095624"/>
                <a:gd name="connsiteY1" fmla="*/ 1303786 h 2904544"/>
                <a:gd name="connsiteX2" fmla="*/ 3095624 w 3095624"/>
                <a:gd name="connsiteY2" fmla="*/ 1452235 h 2904544"/>
                <a:gd name="connsiteX3" fmla="*/ 3095624 w 3095624"/>
                <a:gd name="connsiteY3" fmla="*/ 1452309 h 2904544"/>
                <a:gd name="connsiteX4" fmla="*/ 3087635 w 3095624"/>
                <a:gd name="connsiteY4" fmla="*/ 1600759 h 2904544"/>
                <a:gd name="connsiteX5" fmla="*/ 1547813 w 3095624"/>
                <a:gd name="connsiteY5" fmla="*/ 2904544 h 2904544"/>
                <a:gd name="connsiteX6" fmla="*/ 0 w 3095624"/>
                <a:gd name="connsiteY6" fmla="*/ 1452272 h 2904544"/>
                <a:gd name="connsiteX7" fmla="*/ 1547813 w 3095624"/>
                <a:gd name="connsiteY7" fmla="*/ 0 h 290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5624" h="2904544">
                  <a:moveTo>
                    <a:pt x="1547813" y="0"/>
                  </a:moveTo>
                  <a:cubicBezTo>
                    <a:pt x="2349220" y="0"/>
                    <a:pt x="3008371" y="571469"/>
                    <a:pt x="3087635" y="1303786"/>
                  </a:cubicBezTo>
                  <a:lnTo>
                    <a:pt x="3095624" y="1452235"/>
                  </a:lnTo>
                  <a:lnTo>
                    <a:pt x="3095624" y="1452309"/>
                  </a:lnTo>
                  <a:lnTo>
                    <a:pt x="3087635" y="1600759"/>
                  </a:lnTo>
                  <a:cubicBezTo>
                    <a:pt x="3008371" y="2333076"/>
                    <a:pt x="2349220" y="2904544"/>
                    <a:pt x="1547813" y="2904544"/>
                  </a:cubicBezTo>
                  <a:cubicBezTo>
                    <a:pt x="692979" y="2904544"/>
                    <a:pt x="0" y="2254340"/>
                    <a:pt x="0" y="1452272"/>
                  </a:cubicBezTo>
                  <a:cubicBezTo>
                    <a:pt x="0" y="650204"/>
                    <a:pt x="692979" y="0"/>
                    <a:pt x="1547813" y="0"/>
                  </a:cubicBezTo>
                  <a:close/>
                </a:path>
              </a:pathLst>
            </a:cu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 rotWithShape="1">
            <a:blip r:embed="rId6"/>
            <a:srcRect b="21815"/>
            <a:stretch/>
          </p:blipFill>
          <p:spPr>
            <a:xfrm>
              <a:off x="246860" y="3587109"/>
              <a:ext cx="5649113" cy="2889891"/>
            </a:xfrm>
            <a:prstGeom prst="rect">
              <a:avLst/>
            </a:prstGeom>
          </p:spPr>
        </p:pic>
        <p:sp>
          <p:nvSpPr>
            <p:cNvPr id="24" name="Rectángulo redondeado 23"/>
            <p:cNvSpPr/>
            <p:nvPr/>
          </p:nvSpPr>
          <p:spPr>
            <a:xfrm>
              <a:off x="2767969" y="2468119"/>
              <a:ext cx="3128004" cy="694181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GT" sz="3600" dirty="0" smtClean="0">
                  <a:solidFill>
                    <a:schemeClr val="bg1"/>
                  </a:solidFill>
                </a:rPr>
                <a:t>Agregar </a:t>
              </a:r>
            </a:p>
          </p:txBody>
        </p:sp>
        <p:pic>
          <p:nvPicPr>
            <p:cNvPr id="25" name="Imagen 24"/>
            <p:cNvPicPr>
              <a:picLocks noChangeAspect="1"/>
            </p:cNvPicPr>
            <p:nvPr/>
          </p:nvPicPr>
          <p:blipFill rotWithShape="1">
            <a:blip r:embed="rId6"/>
            <a:srcRect t="71402" b="21815"/>
            <a:stretch/>
          </p:blipFill>
          <p:spPr>
            <a:xfrm>
              <a:off x="246860" y="6291438"/>
              <a:ext cx="5649113" cy="452262"/>
            </a:xfrm>
            <a:prstGeom prst="rect">
              <a:avLst/>
            </a:prstGeom>
          </p:spPr>
        </p:pic>
        <p:sp>
          <p:nvSpPr>
            <p:cNvPr id="26" name="Rectángulo redondeado 25"/>
            <p:cNvSpPr/>
            <p:nvPr/>
          </p:nvSpPr>
          <p:spPr>
            <a:xfrm>
              <a:off x="723899" y="6291438"/>
              <a:ext cx="1028701" cy="2683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GT" sz="1400" dirty="0" smtClean="0">
                  <a:solidFill>
                    <a:schemeClr val="tx1"/>
                  </a:solidFill>
                </a:rPr>
                <a:t>Actualizar</a:t>
              </a:r>
              <a:endParaRPr lang="es-GT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ángulo redondeado 26"/>
            <p:cNvSpPr/>
            <p:nvPr/>
          </p:nvSpPr>
          <p:spPr>
            <a:xfrm>
              <a:off x="2557065" y="6291438"/>
              <a:ext cx="1028701" cy="2683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GT" sz="1400" dirty="0" smtClean="0">
                  <a:solidFill>
                    <a:schemeClr val="tx1"/>
                  </a:solidFill>
                </a:rPr>
                <a:t>Actualizar</a:t>
              </a:r>
              <a:endParaRPr lang="es-GT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ángulo redondeado 27"/>
            <p:cNvSpPr/>
            <p:nvPr/>
          </p:nvSpPr>
          <p:spPr>
            <a:xfrm>
              <a:off x="4386262" y="6291438"/>
              <a:ext cx="1028701" cy="2683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GT" sz="1400" dirty="0" smtClean="0">
                  <a:solidFill>
                    <a:schemeClr val="tx1"/>
                  </a:solidFill>
                </a:rPr>
                <a:t>Actualizar</a:t>
              </a:r>
              <a:endParaRPr lang="es-GT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34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12192000" cy="6858000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/>
            <a:srcRect t="15555" r="1406" b="70000"/>
            <a:stretch/>
          </p:blipFill>
          <p:spPr>
            <a:xfrm>
              <a:off x="-1" y="0"/>
              <a:ext cx="12192001" cy="104775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931" y="1390521"/>
              <a:ext cx="11428085" cy="5216756"/>
            </a:xfrm>
            <a:prstGeom prst="rect">
              <a:avLst/>
            </a:prstGeom>
          </p:spPr>
        </p:pic>
        <p:sp>
          <p:nvSpPr>
            <p:cNvPr id="9" name="Rectángulo 8"/>
            <p:cNvSpPr/>
            <p:nvPr/>
          </p:nvSpPr>
          <p:spPr>
            <a:xfrm>
              <a:off x="362857" y="1645426"/>
              <a:ext cx="4511190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s-ES" sz="2800" cap="none" spc="0" dirty="0" smtClean="0">
                  <a:ln w="22225">
                    <a:noFill/>
                    <a:prstDash val="solid"/>
                  </a:ln>
                  <a:solidFill>
                    <a:schemeClr val="bg1"/>
                  </a:solidFill>
                  <a:effectLst/>
                  <a:latin typeface="Franklin Gothic Medium" panose="020B0603020102020204" pitchFamily="34" charset="0"/>
                </a:rPr>
                <a:t>Producto</a:t>
              </a:r>
              <a:r>
                <a:rPr lang="es-ES" sz="3600" cap="none" spc="0" dirty="0" smtClean="0">
                  <a:ln w="22225">
                    <a:noFill/>
                    <a:prstDash val="solid"/>
                  </a:ln>
                  <a:solidFill>
                    <a:schemeClr val="bg1"/>
                  </a:solidFill>
                  <a:effectLst/>
                  <a:latin typeface="Franklin Gothic Medium" panose="020B0603020102020204" pitchFamily="34" charset="0"/>
                </a:rPr>
                <a:t>:</a:t>
              </a:r>
              <a:endParaRPr lang="es-ES" sz="3600" cap="none" spc="0" dirty="0">
                <a:ln w="22225">
                  <a:noFill/>
                  <a:prstDash val="solid"/>
                </a:ln>
                <a:solidFill>
                  <a:schemeClr val="bg1"/>
                </a:solidFill>
                <a:effectLst/>
                <a:latin typeface="Franklin Gothic Medium" panose="020B0603020102020204" pitchFamily="34" charset="0"/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362857" y="2368214"/>
              <a:ext cx="4511190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s-ES" sz="2800" cap="none" spc="0" dirty="0" smtClean="0">
                  <a:ln w="22225">
                    <a:noFill/>
                    <a:prstDash val="solid"/>
                  </a:ln>
                  <a:solidFill>
                    <a:schemeClr val="bg1"/>
                  </a:solidFill>
                  <a:effectLst/>
                  <a:latin typeface="Franklin Gothic Medium" panose="020B0603020102020204" pitchFamily="34" charset="0"/>
                </a:rPr>
                <a:t>Precio</a:t>
              </a:r>
              <a:r>
                <a:rPr lang="es-ES" sz="3600" cap="none" spc="0" dirty="0" smtClean="0">
                  <a:ln w="22225">
                    <a:noFill/>
                    <a:prstDash val="solid"/>
                  </a:ln>
                  <a:solidFill>
                    <a:schemeClr val="bg1"/>
                  </a:solidFill>
                  <a:effectLst/>
                  <a:latin typeface="Franklin Gothic Medium" panose="020B0603020102020204" pitchFamily="34" charset="0"/>
                </a:rPr>
                <a:t>:</a:t>
              </a:r>
              <a:endParaRPr lang="es-ES" sz="3600" cap="none" spc="0" dirty="0">
                <a:ln w="22225">
                  <a:noFill/>
                  <a:prstDash val="solid"/>
                </a:ln>
                <a:solidFill>
                  <a:schemeClr val="bg1"/>
                </a:solidFill>
                <a:effectLst/>
                <a:latin typeface="Franklin Gothic Medium" panose="020B0603020102020204" pitchFamily="34" charset="0"/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362857" y="3105834"/>
              <a:ext cx="4511190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s-ES" sz="2800" cap="none" spc="0" dirty="0" smtClean="0">
                  <a:ln w="22225">
                    <a:noFill/>
                    <a:prstDash val="solid"/>
                  </a:ln>
                  <a:solidFill>
                    <a:schemeClr val="bg1"/>
                  </a:solidFill>
                  <a:effectLst/>
                  <a:latin typeface="Franklin Gothic Medium" panose="020B0603020102020204" pitchFamily="34" charset="0"/>
                </a:rPr>
                <a:t>Ubicación</a:t>
              </a:r>
              <a:r>
                <a:rPr lang="es-ES" sz="3600" cap="none" spc="0" dirty="0" smtClean="0">
                  <a:ln w="22225">
                    <a:noFill/>
                    <a:prstDash val="solid"/>
                  </a:ln>
                  <a:solidFill>
                    <a:schemeClr val="bg1"/>
                  </a:solidFill>
                  <a:effectLst/>
                  <a:latin typeface="Franklin Gothic Medium" panose="020B0603020102020204" pitchFamily="34" charset="0"/>
                </a:rPr>
                <a:t>:</a:t>
              </a:r>
              <a:endParaRPr lang="es-ES" sz="3600" cap="none" spc="0" dirty="0">
                <a:ln w="22225">
                  <a:noFill/>
                  <a:prstDash val="solid"/>
                </a:ln>
                <a:solidFill>
                  <a:schemeClr val="bg1"/>
                </a:solidFill>
                <a:effectLst/>
                <a:latin typeface="Franklin Gothic Medium" panose="020B0603020102020204" pitchFamily="34" charset="0"/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362857" y="3843454"/>
              <a:ext cx="451119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s-ES" sz="2800" cap="none" spc="0" dirty="0" smtClean="0">
                  <a:ln w="22225">
                    <a:noFill/>
                    <a:prstDash val="solid"/>
                  </a:ln>
                  <a:solidFill>
                    <a:schemeClr val="bg1"/>
                  </a:solidFill>
                  <a:effectLst/>
                  <a:latin typeface="Franklin Gothic Medium" panose="020B0603020102020204" pitchFamily="34" charset="0"/>
                </a:rPr>
                <a:t>Descripción:</a:t>
              </a:r>
              <a:endParaRPr lang="es-ES" sz="3600" cap="none" spc="0" dirty="0">
                <a:ln w="22225">
                  <a:noFill/>
                  <a:prstDash val="solid"/>
                </a:ln>
                <a:solidFill>
                  <a:schemeClr val="bg1"/>
                </a:solidFill>
                <a:effectLst/>
                <a:latin typeface="Franklin Gothic Medium" panose="020B0603020102020204" pitchFamily="34" charset="0"/>
              </a:endParaRPr>
            </a:p>
          </p:txBody>
        </p:sp>
        <p:sp>
          <p:nvSpPr>
            <p:cNvPr id="13" name="Rectángulo redondeado 12"/>
            <p:cNvSpPr/>
            <p:nvPr/>
          </p:nvSpPr>
          <p:spPr>
            <a:xfrm>
              <a:off x="2568793" y="1838287"/>
              <a:ext cx="4610508" cy="4559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sz="36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2568793" y="2569472"/>
              <a:ext cx="4610508" cy="4559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sz="36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2568793" y="3288320"/>
              <a:ext cx="4610508" cy="4559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sz="36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2568793" y="3931801"/>
              <a:ext cx="4610508" cy="25159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sz="3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7489780" y="3121587"/>
              <a:ext cx="3319563" cy="694181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GT" sz="3600" dirty="0" smtClean="0">
                  <a:solidFill>
                    <a:schemeClr val="bg1"/>
                  </a:solidFill>
                </a:rPr>
                <a:t>Subir imagen</a:t>
              </a:r>
              <a:endParaRPr lang="es-GT" sz="3600" dirty="0">
                <a:solidFill>
                  <a:schemeClr val="bg1"/>
                </a:solidFill>
              </a:endParaRPr>
            </a:p>
          </p:txBody>
        </p: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37" r="11621" b="994"/>
            <a:stretch/>
          </p:blipFill>
          <p:spPr>
            <a:xfrm>
              <a:off x="8283910" y="1492317"/>
              <a:ext cx="1731301" cy="1481443"/>
            </a:xfrm>
            <a:custGeom>
              <a:avLst/>
              <a:gdLst>
                <a:gd name="connsiteX0" fmla="*/ 1547813 w 3095624"/>
                <a:gd name="connsiteY0" fmla="*/ 0 h 2904544"/>
                <a:gd name="connsiteX1" fmla="*/ 3087635 w 3095624"/>
                <a:gd name="connsiteY1" fmla="*/ 1303786 h 2904544"/>
                <a:gd name="connsiteX2" fmla="*/ 3095624 w 3095624"/>
                <a:gd name="connsiteY2" fmla="*/ 1452235 h 2904544"/>
                <a:gd name="connsiteX3" fmla="*/ 3095624 w 3095624"/>
                <a:gd name="connsiteY3" fmla="*/ 1452309 h 2904544"/>
                <a:gd name="connsiteX4" fmla="*/ 3087635 w 3095624"/>
                <a:gd name="connsiteY4" fmla="*/ 1600759 h 2904544"/>
                <a:gd name="connsiteX5" fmla="*/ 1547813 w 3095624"/>
                <a:gd name="connsiteY5" fmla="*/ 2904544 h 2904544"/>
                <a:gd name="connsiteX6" fmla="*/ 0 w 3095624"/>
                <a:gd name="connsiteY6" fmla="*/ 1452272 h 2904544"/>
                <a:gd name="connsiteX7" fmla="*/ 1547813 w 3095624"/>
                <a:gd name="connsiteY7" fmla="*/ 0 h 290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5624" h="2904544">
                  <a:moveTo>
                    <a:pt x="1547813" y="0"/>
                  </a:moveTo>
                  <a:cubicBezTo>
                    <a:pt x="2349220" y="0"/>
                    <a:pt x="3008371" y="571469"/>
                    <a:pt x="3087635" y="1303786"/>
                  </a:cubicBezTo>
                  <a:lnTo>
                    <a:pt x="3095624" y="1452235"/>
                  </a:lnTo>
                  <a:lnTo>
                    <a:pt x="3095624" y="1452309"/>
                  </a:lnTo>
                  <a:lnTo>
                    <a:pt x="3087635" y="1600759"/>
                  </a:lnTo>
                  <a:cubicBezTo>
                    <a:pt x="3008371" y="2333076"/>
                    <a:pt x="2349220" y="2904544"/>
                    <a:pt x="1547813" y="2904544"/>
                  </a:cubicBezTo>
                  <a:cubicBezTo>
                    <a:pt x="692979" y="2904544"/>
                    <a:pt x="0" y="2254340"/>
                    <a:pt x="0" y="1452272"/>
                  </a:cubicBezTo>
                  <a:cubicBezTo>
                    <a:pt x="0" y="650204"/>
                    <a:pt x="692979" y="0"/>
                    <a:pt x="1547813" y="0"/>
                  </a:cubicBezTo>
                  <a:close/>
                </a:path>
              </a:pathLst>
            </a:custGeom>
          </p:spPr>
        </p:pic>
        <p:sp>
          <p:nvSpPr>
            <p:cNvPr id="25" name="Rectángulo redondeado 24"/>
            <p:cNvSpPr/>
            <p:nvPr/>
          </p:nvSpPr>
          <p:spPr>
            <a:xfrm>
              <a:off x="7543169" y="4887957"/>
              <a:ext cx="3319563" cy="69418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GT" sz="3600" dirty="0" smtClean="0">
                  <a:solidFill>
                    <a:schemeClr val="bg1"/>
                  </a:solidFill>
                </a:rPr>
                <a:t>Actualizar</a:t>
              </a:r>
              <a:endParaRPr lang="es-GT" sz="36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7530312" y="5753524"/>
              <a:ext cx="3319563" cy="69418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GT" sz="3600" dirty="0" smtClean="0">
                  <a:solidFill>
                    <a:schemeClr val="bg1"/>
                  </a:solidFill>
                </a:rPr>
                <a:t>Eliminar</a:t>
              </a:r>
              <a:endParaRPr lang="es-GT" sz="3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ángulo redondeado 26"/>
            <p:cNvSpPr/>
            <p:nvPr/>
          </p:nvSpPr>
          <p:spPr>
            <a:xfrm>
              <a:off x="7489780" y="3998899"/>
              <a:ext cx="3319563" cy="69418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GT" sz="3600" dirty="0" smtClean="0">
                  <a:solidFill>
                    <a:schemeClr val="bg1"/>
                  </a:solidFill>
                </a:rPr>
                <a:t>Subir</a:t>
              </a:r>
              <a:endParaRPr lang="es-GT" sz="3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39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Franklin Gothic Medium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EDUCA</dc:creator>
  <cp:lastModifiedBy>EDUCA</cp:lastModifiedBy>
  <cp:revision>4</cp:revision>
  <dcterms:created xsi:type="dcterms:W3CDTF">2022-01-14T19:23:27Z</dcterms:created>
  <dcterms:modified xsi:type="dcterms:W3CDTF">2022-01-14T19:41:59Z</dcterms:modified>
</cp:coreProperties>
</file>